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sldIdLst>
    <p:sldId id="271" r:id="rId2"/>
    <p:sldId id="284" r:id="rId3"/>
    <p:sldId id="287" r:id="rId4"/>
    <p:sldId id="289" r:id="rId5"/>
    <p:sldId id="288" r:id="rId6"/>
    <p:sldId id="290" r:id="rId7"/>
    <p:sldId id="296" r:id="rId8"/>
    <p:sldId id="297" r:id="rId9"/>
    <p:sldId id="298" r:id="rId10"/>
    <p:sldId id="300" r:id="rId11"/>
    <p:sldId id="291" r:id="rId12"/>
    <p:sldId id="299" r:id="rId13"/>
    <p:sldId id="292" r:id="rId14"/>
    <p:sldId id="294" r:id="rId15"/>
    <p:sldId id="295" r:id="rId16"/>
    <p:sldId id="293" r:id="rId17"/>
  </p:sldIdLst>
  <p:sldSz cx="12192000" cy="6858000"/>
  <p:notesSz cx="6858000" cy="9144000"/>
  <p:embeddedFontLst>
    <p:embeddedFont>
      <p:font typeface="Cooper Black" panose="0208090404030B020404" pitchFamily="18" charset="0"/>
      <p:regular r:id="rId19"/>
    </p:embeddedFont>
    <p:embeddedFont>
      <p:font typeface="나눔스퀘어 Bold" panose="020B0600000101010101" pitchFamily="50" charset="-127"/>
      <p:bold r:id="rId20"/>
    </p:embeddedFont>
    <p:embeddedFont>
      <p:font typeface="Pretendard Medium" panose="020B0600000101010101" charset="-127"/>
      <p:regular r:id="rId21"/>
    </p:embeddedFont>
    <p:embeddedFont>
      <p:font typeface="나눔스퀘어 ExtraBold" panose="020B0600000101010101" pitchFamily="50" charset="-127"/>
      <p:bold r:id="rId22"/>
    </p:embeddedFont>
    <p:embeddedFont>
      <p:font typeface="나눔스퀘어_ac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배달의민족 도현 OTF" panose="020B0600000101010101" pitchFamily="34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C7"/>
    <a:srgbClr val="01D5AF"/>
    <a:srgbClr val="2B96ED"/>
    <a:srgbClr val="2F77E5"/>
    <a:srgbClr val="33E0A1"/>
    <a:srgbClr val="02D4BB"/>
    <a:srgbClr val="FFFFFF"/>
    <a:srgbClr val="EBF2FC"/>
    <a:srgbClr val="FF970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3979" autoAdjust="0"/>
  </p:normalViewPr>
  <p:slideViewPr>
    <p:cSldViewPr snapToGrid="0">
      <p:cViewPr varScale="1">
        <p:scale>
          <a:sx n="67" d="100"/>
          <a:sy n="67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CA976-2B11-42D7-9BED-FDBDC450D8BB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4425A-AE1B-4BB0-A722-488B3412D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4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3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1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149953" y="181447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2800" dirty="0">
                  <a:solidFill>
                    <a:srgbClr val="44546A"/>
                  </a:solidFill>
                  <a:latin typeface="Cooper Black" panose="0208090404030B020404" pitchFamily="18" charset="0"/>
                  <a:ea typeface="나눔스퀘어 ExtraBold" panose="020B0600000101010101" pitchFamily="50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en-US" altLang="ko-KR" sz="1200" kern="0" dirty="0">
                    <a:solidFill>
                      <a:srgbClr val="44546A"/>
                    </a:solidFill>
                  </a:rPr>
                  <a:t>Intro</a:t>
                </a:r>
                <a:endParaRPr lang="ko-KR" altLang="en-US" sz="12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Page. 1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026503" y="2373616"/>
            <a:ext cx="6096000" cy="2206962"/>
            <a:chOff x="2855052" y="2366452"/>
            <a:chExt cx="6096000" cy="220696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FFB0A2-8490-1195-7471-9D769157E1E8}"/>
                </a:ext>
              </a:extLst>
            </p:cNvPr>
            <p:cNvGrpSpPr/>
            <p:nvPr/>
          </p:nvGrpSpPr>
          <p:grpSpPr>
            <a:xfrm>
              <a:off x="8186583" y="2366452"/>
              <a:ext cx="714512" cy="388085"/>
              <a:chOff x="9886954" y="3457634"/>
              <a:chExt cx="714512" cy="388085"/>
            </a:xfrm>
          </p:grpSpPr>
          <p:sp>
            <p:nvSpPr>
              <p:cNvPr id="38" name="자유형: 도형 11">
                <a:extLst>
                  <a:ext uri="{FF2B5EF4-FFF2-40B4-BE49-F238E27FC236}">
                    <a16:creationId xmlns:a16="http://schemas.microsoft.com/office/drawing/2014/main" id="{E149CAAC-7FCB-64CB-3E45-ACAB7DEF0BAF}"/>
                  </a:ext>
                </a:extLst>
              </p:cNvPr>
              <p:cNvSpPr/>
              <p:nvPr/>
            </p:nvSpPr>
            <p:spPr>
              <a:xfrm rot="10800000">
                <a:off x="9886954" y="3682604"/>
                <a:ext cx="204570" cy="163115"/>
              </a:xfrm>
              <a:custGeom>
                <a:avLst/>
                <a:gdLst>
                  <a:gd name="connsiteX0" fmla="*/ 123069 w 204570"/>
                  <a:gd name="connsiteY0" fmla="*/ 163115 h 163115"/>
                  <a:gd name="connsiteX1" fmla="*/ 0 w 204570"/>
                  <a:gd name="connsiteY1" fmla="*/ 163115 h 163115"/>
                  <a:gd name="connsiteX2" fmla="*/ 11488 w 204570"/>
                  <a:gd name="connsiteY2" fmla="*/ 126530 h 163115"/>
                  <a:gd name="connsiteX3" fmla="*/ 204570 w 204570"/>
                  <a:gd name="connsiteY3" fmla="*/ 0 h 163115"/>
                  <a:gd name="connsiteX4" fmla="*/ 124201 w 204570"/>
                  <a:gd name="connsiteY4" fmla="*/ 151314 h 163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70" h="163115">
                    <a:moveTo>
                      <a:pt x="123069" y="163115"/>
                    </a:moveTo>
                    <a:lnTo>
                      <a:pt x="0" y="163115"/>
                    </a:lnTo>
                    <a:lnTo>
                      <a:pt x="11488" y="126530"/>
                    </a:lnTo>
                    <a:cubicBezTo>
                      <a:pt x="43299" y="52174"/>
                      <a:pt x="117772" y="0"/>
                      <a:pt x="204570" y="0"/>
                    </a:cubicBezTo>
                    <a:cubicBezTo>
                      <a:pt x="161707" y="43124"/>
                      <a:pt x="134917" y="96000"/>
                      <a:pt x="124201" y="151314"/>
                    </a:cubicBezTo>
                    <a:close/>
                  </a:path>
                </a:pathLst>
              </a:custGeom>
              <a:solidFill>
                <a:srgbClr val="239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9" name="사각형: 둥근 모서리 7">
                <a:extLst>
                  <a:ext uri="{FF2B5EF4-FFF2-40B4-BE49-F238E27FC236}">
                    <a16:creationId xmlns:a16="http://schemas.microsoft.com/office/drawing/2014/main" id="{82CDC935-9F7E-449D-6678-DB08A2941A98}"/>
                  </a:ext>
                </a:extLst>
              </p:cNvPr>
              <p:cNvSpPr/>
              <p:nvPr/>
            </p:nvSpPr>
            <p:spPr>
              <a:xfrm>
                <a:off x="9965532" y="3457634"/>
                <a:ext cx="635934" cy="347604"/>
              </a:xfrm>
              <a:prstGeom prst="roundRect">
                <a:avLst/>
              </a:prstGeom>
              <a:solidFill>
                <a:srgbClr val="2397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1600" dirty="0" smtClean="0">
                    <a:solidFill>
                      <a:prstClr val="whit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4</a:t>
                </a:r>
                <a:r>
                  <a:rPr lang="ko-KR" altLang="en-US" sz="1600" dirty="0" smtClean="0">
                    <a:solidFill>
                      <a:prstClr val="whit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조</a:t>
                </a:r>
                <a:endParaRPr lang="ko-KR" altLang="en-US" sz="1600" dirty="0"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2855052" y="4050194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김한얼</a:t>
              </a:r>
              <a:r>
                <a:rPr lang="en-US" altLang="ko-KR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sz="2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조서영</a:t>
              </a:r>
              <a:endPara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17C157-FA16-06B9-595A-E7DE6D33CA27}"/>
                </a:ext>
              </a:extLst>
            </p:cNvPr>
            <p:cNvSpPr txBox="1"/>
            <p:nvPr/>
          </p:nvSpPr>
          <p:spPr>
            <a:xfrm>
              <a:off x="3794742" y="2745012"/>
              <a:ext cx="441089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 sz="1800"/>
              </a:pPr>
              <a:r>
                <a:rPr lang="en-US" altLang="ko-KR" sz="6400" b="1" dirty="0" err="1" smtClean="0">
                  <a:latin typeface="배달의민족 도현 OTF" panose="020B0600000101010101" pitchFamily="34" charset="-127"/>
                  <a:ea typeface="배달의민족 도현 OTF" panose="020B0600000101010101" pitchFamily="34" charset="-127"/>
                  <a:cs typeface="Pretendard Medium" panose="02000603000000020004" pitchFamily="2" charset="-127"/>
                </a:rPr>
                <a:t>EnjoyTrip</a:t>
              </a:r>
              <a:endParaRPr lang="ko-KR" altLang="en-US" sz="6400" b="1" dirty="0">
                <a:latin typeface="배달의민족 도현 OTF" panose="020B0600000101010101" pitchFamily="34" charset="-127"/>
                <a:ea typeface="배달의민족 도현 OTF" panose="020B0600000101010101" pitchFamily="34" charset="-127"/>
                <a:cs typeface="Pretendard Medium" panose="020006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4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2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결과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화면 흐름도</a:t>
                </a:r>
                <a:r>
                  <a:rPr lang="en-US" altLang="ko-KR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(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주요 화면</a:t>
                </a:r>
                <a:r>
                  <a:rPr lang="en-US" altLang="ko-KR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)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개발 결과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765114" y="1540292"/>
            <a:ext cx="3825936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흐름도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57" y="972318"/>
            <a:ext cx="592018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2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결과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화면 흐름도</a:t>
                </a:r>
                <a:r>
                  <a:rPr lang="en-US" altLang="ko-KR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(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주요 화면</a:t>
                </a:r>
                <a:r>
                  <a:rPr lang="en-US" altLang="ko-KR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)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개발 결과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77" y="1931205"/>
            <a:ext cx="3960000" cy="276943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176" y="1952977"/>
            <a:ext cx="3780000" cy="34080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177" y="1931205"/>
            <a:ext cx="3960000" cy="408147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1628771" y="1449312"/>
            <a:ext cx="1353659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검색화면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5419170" y="1449312"/>
            <a:ext cx="1353659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상품상세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9670346" y="1451913"/>
            <a:ext cx="1353659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핫플레이스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762355" y="5412512"/>
            <a:ext cx="2875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관광지 검색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여행지 추천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관광지 찜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댓글 기능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8457176" y="5412512"/>
            <a:ext cx="287592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핫플레이스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공유 기능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댓글 기능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4829487" y="6089236"/>
            <a:ext cx="2875925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상품 예약 및 메모 기능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7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2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결과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</a:t>
                </a:r>
                <a:r>
                  <a:rPr lang="ko-KR" altLang="en-US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 </a:t>
                </a:r>
                <a:r>
                  <a:rPr lang="en-US" altLang="ko-KR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ERD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개발 결과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765114" y="1540292"/>
            <a:ext cx="3825936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9" y="1362434"/>
            <a:ext cx="6480000" cy="53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2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결과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적용한 패턴 및 핵심 알고리즘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개발 결과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914400" y="1444327"/>
            <a:ext cx="10239375" cy="495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altLang="ko-KR" sz="20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JWT</a:t>
            </a:r>
            <a:r>
              <a:rPr lang="ko-KR" altLang="en-US" sz="20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를 통한 로그인 기능 구현</a:t>
            </a:r>
            <a:endParaRPr lang="en-US" altLang="ko-KR" sz="20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JWT(</a:t>
            </a:r>
            <a:r>
              <a:rPr lang="en-US" altLang="ko-KR" sz="1600" kern="100" dirty="0" err="1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Json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Web Token)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을 이용한 로그인 기능 구현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access token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refresh token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으로 토큰 만료를 관리 </a:t>
            </a:r>
            <a:endParaRPr lang="en-US" altLang="ko-KR" sz="1600" kern="1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US" altLang="ko-KR" sz="800" kern="1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2. AI</a:t>
            </a:r>
            <a:r>
              <a:rPr lang="ko-KR" altLang="en-US" sz="20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를 통한 여행지 추천 알고리즘</a:t>
            </a:r>
            <a:endParaRPr lang="en-US" altLang="ko-KR" sz="2000" kern="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 err="1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Chatgpt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API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를 통한 여행지 추천 알고리즘</a:t>
            </a:r>
            <a:r>
              <a:rPr lang="en-US" altLang="ko-KR" sz="1600" kern="1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선택한 장소를 기준으로 주변 여행지 추천</a:t>
            </a:r>
            <a:endParaRPr lang="en-US" altLang="ko-KR" sz="16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US" altLang="ko-KR" sz="8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2000" kern="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페이지네이션</a:t>
            </a:r>
            <a:r>
              <a:rPr lang="en-US" altLang="ko-KR" sz="20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무한 스크롤 구현</a:t>
            </a:r>
            <a:endParaRPr lang="en-US" altLang="ko-KR" sz="20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대량의 컨텐츠를 효율적으로 관리하기 위해 </a:t>
            </a:r>
            <a:r>
              <a:rPr lang="ko-KR" altLang="en-US" sz="1600" kern="100" dirty="0" err="1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페이지네이션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err="1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무한스크롤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기능 구현</a:t>
            </a:r>
            <a:endParaRPr lang="en-US" altLang="ko-KR" sz="16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US" altLang="ko-KR" sz="8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0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sz="2000" kern="1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Kakao</a:t>
            </a:r>
            <a:r>
              <a:rPr lang="en-US" altLang="ko-KR" sz="20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Map API</a:t>
            </a:r>
            <a:endParaRPr lang="en-US" altLang="ko-KR" sz="2000" kern="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 err="1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Kakao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Map API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를 통해 지도 구현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지도 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marker 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기능 구현</a:t>
            </a:r>
            <a:endParaRPr lang="en-US" altLang="ko-KR" sz="16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3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기대 효과 및 개발 후기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기대 효과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기대 효과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765114" y="1495525"/>
            <a:ext cx="6116949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2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2200" kern="100" dirty="0" smtClean="0">
                <a:solidFill>
                  <a:srgbClr val="134FC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한국</a:t>
            </a:r>
            <a:r>
              <a:rPr lang="ko-KR" altLang="ko-KR" sz="2200" kern="100" dirty="0" smtClean="0">
                <a:solidFill>
                  <a:srgbClr val="134FC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200" kern="100" dirty="0" smtClean="0">
                <a:solidFill>
                  <a:srgbClr val="134FC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여행 시장 </a:t>
            </a:r>
            <a:r>
              <a:rPr lang="ko-KR" altLang="en-US" sz="22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활성화</a:t>
            </a:r>
            <a:endParaRPr lang="en-US" altLang="ko-KR" sz="22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한국 시장 중심으로 여행지 상품 및 정보를 제공함으로써 국내 여행 시장 활성화 기대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US" altLang="ko-KR" sz="900" kern="1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2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2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여행자 경험 향상</a:t>
            </a:r>
            <a:endParaRPr lang="en-US" altLang="ko-KR" sz="22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국내 여행지 상품 및 제공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smtClean="0">
                <a:solidFill>
                  <a:srgbClr val="134FC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AI</a:t>
            </a:r>
            <a:r>
              <a:rPr lang="ko-KR" altLang="en-US" sz="1600" kern="100" dirty="0" smtClean="0">
                <a:solidFill>
                  <a:srgbClr val="134FC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를 통한 여행지 추천 서비스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로 여행자 경험 향상 효과 기대 </a:t>
            </a:r>
            <a:endParaRPr lang="en-US" altLang="ko-KR" sz="1600" kern="1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US" altLang="ko-KR" sz="9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22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2200" kern="1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여행 정보 공유</a:t>
            </a:r>
            <a:endParaRPr lang="en-US" altLang="ko-KR" sz="2200" kern="1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kern="100" dirty="0" err="1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핫플레이스</a:t>
            </a:r>
            <a:r>
              <a:rPr lang="en-US" altLang="ko-KR" sz="1600" kern="1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공유</a:t>
            </a:r>
            <a:r>
              <a:rPr lang="en-US" altLang="ko-KR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관광지 댓글 기능으로 여행자 간 정보 공유 효과 기대</a:t>
            </a:r>
            <a:endParaRPr lang="en-US" altLang="ko-KR" sz="1600" kern="1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485" y="4584528"/>
            <a:ext cx="2273472" cy="2273472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560" y="3361489"/>
            <a:ext cx="3253900" cy="19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3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기대 효과 및 개발 후기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후기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개발 후기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88" y="1405706"/>
            <a:ext cx="3502086" cy="24436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9352"/>
            <a:ext cx="7867199" cy="288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029" y="1771927"/>
            <a:ext cx="3252068" cy="44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endParaRPr lang="ko-KR" altLang="en-US" sz="2800" dirty="0">
                  <a:solidFill>
                    <a:srgbClr val="44546A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마무리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FFB0A2-8490-1195-7471-9D769157E1E8}"/>
              </a:ext>
            </a:extLst>
          </p:cNvPr>
          <p:cNvGrpSpPr/>
          <p:nvPr/>
        </p:nvGrpSpPr>
        <p:grpSpPr>
          <a:xfrm>
            <a:off x="8494325" y="2062012"/>
            <a:ext cx="714512" cy="388085"/>
            <a:chOff x="9886954" y="3457634"/>
            <a:chExt cx="714512" cy="388085"/>
          </a:xfrm>
        </p:grpSpPr>
        <p:sp>
          <p:nvSpPr>
            <p:cNvPr id="25" name="자유형: 도형 11">
              <a:extLst>
                <a:ext uri="{FF2B5EF4-FFF2-40B4-BE49-F238E27FC236}">
                  <a16:creationId xmlns:a16="http://schemas.microsoft.com/office/drawing/2014/main" id="{E149CAAC-7FCB-64CB-3E45-ACAB7DEF0BAF}"/>
                </a:ext>
              </a:extLst>
            </p:cNvPr>
            <p:cNvSpPr/>
            <p:nvPr/>
          </p:nvSpPr>
          <p:spPr>
            <a:xfrm rot="10800000">
              <a:off x="9886954" y="3682604"/>
              <a:ext cx="204570" cy="163115"/>
            </a:xfrm>
            <a:custGeom>
              <a:avLst/>
              <a:gdLst>
                <a:gd name="connsiteX0" fmla="*/ 123069 w 204570"/>
                <a:gd name="connsiteY0" fmla="*/ 163115 h 163115"/>
                <a:gd name="connsiteX1" fmla="*/ 0 w 204570"/>
                <a:gd name="connsiteY1" fmla="*/ 163115 h 163115"/>
                <a:gd name="connsiteX2" fmla="*/ 11488 w 204570"/>
                <a:gd name="connsiteY2" fmla="*/ 126530 h 163115"/>
                <a:gd name="connsiteX3" fmla="*/ 204570 w 204570"/>
                <a:gd name="connsiteY3" fmla="*/ 0 h 163115"/>
                <a:gd name="connsiteX4" fmla="*/ 124201 w 204570"/>
                <a:gd name="connsiteY4" fmla="*/ 151314 h 16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70" h="163115">
                  <a:moveTo>
                    <a:pt x="123069" y="163115"/>
                  </a:moveTo>
                  <a:lnTo>
                    <a:pt x="0" y="163115"/>
                  </a:lnTo>
                  <a:lnTo>
                    <a:pt x="11488" y="126530"/>
                  </a:lnTo>
                  <a:cubicBezTo>
                    <a:pt x="43299" y="52174"/>
                    <a:pt x="117772" y="0"/>
                    <a:pt x="204570" y="0"/>
                  </a:cubicBezTo>
                  <a:cubicBezTo>
                    <a:pt x="161707" y="43124"/>
                    <a:pt x="134917" y="96000"/>
                    <a:pt x="124201" y="151314"/>
                  </a:cubicBezTo>
                  <a:close/>
                </a:path>
              </a:pathLst>
            </a:custGeom>
            <a:solidFill>
              <a:srgbClr val="239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사각형: 둥근 모서리 7">
              <a:extLst>
                <a:ext uri="{FF2B5EF4-FFF2-40B4-BE49-F238E27FC236}">
                  <a16:creationId xmlns:a16="http://schemas.microsoft.com/office/drawing/2014/main" id="{82CDC935-9F7E-449D-6678-DB08A2941A98}"/>
                </a:ext>
              </a:extLst>
            </p:cNvPr>
            <p:cNvSpPr/>
            <p:nvPr/>
          </p:nvSpPr>
          <p:spPr>
            <a:xfrm>
              <a:off x="9965532" y="3457634"/>
              <a:ext cx="635934" cy="347604"/>
            </a:xfrm>
            <a:prstGeom prst="roundRect">
              <a:avLst/>
            </a:prstGeom>
            <a:solidFill>
              <a:srgbClr val="2397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dirty="0" smtClean="0"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r>
                <a:rPr lang="ko-KR" altLang="en-US" sz="1600" dirty="0" smtClean="0">
                  <a:solidFill>
                    <a:prstClr val="whit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조</a:t>
              </a:r>
              <a:endParaRPr lang="ko-KR" altLang="en-US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219450" y="476053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김한얼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조서영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17C157-FA16-06B9-595A-E7DE6D33CA27}"/>
              </a:ext>
            </a:extLst>
          </p:cNvPr>
          <p:cNvSpPr txBox="1"/>
          <p:nvPr/>
        </p:nvSpPr>
        <p:spPr>
          <a:xfrm>
            <a:off x="4083434" y="2450097"/>
            <a:ext cx="441089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 sz="1800"/>
            </a:pPr>
            <a:r>
              <a:rPr lang="ko-KR" altLang="en-US" sz="6400" b="1" dirty="0" smtClean="0">
                <a:latin typeface="배달의민족 도현 OTF" panose="020B0600000101010101" pitchFamily="34" charset="-127"/>
                <a:ea typeface="배달의민족 도현 OTF" panose="020B0600000101010101" pitchFamily="34" charset="-127"/>
                <a:cs typeface="Pretendard Medium" panose="02000603000000020004" pitchFamily="2" charset="-127"/>
              </a:rPr>
              <a:t>감사합니다</a:t>
            </a:r>
            <a:endParaRPr lang="en-US" altLang="ko-KR" sz="6400" b="1" dirty="0" smtClean="0">
              <a:latin typeface="배달의민족 도현 OTF" panose="020B0600000101010101" pitchFamily="34" charset="-127"/>
              <a:ea typeface="배달의민족 도현 OTF" panose="020B0600000101010101" pitchFamily="34" charset="-127"/>
              <a:cs typeface="Pretendard Medium" panose="02000603000000020004" pitchFamily="2" charset="-127"/>
            </a:endParaRPr>
          </a:p>
          <a:p>
            <a:pPr algn="ctr" latinLnBrk="0">
              <a:defRPr sz="1800"/>
            </a:pPr>
            <a:r>
              <a:rPr lang="en-US" altLang="ko-KR" sz="6400" b="1" dirty="0" err="1" smtClean="0">
                <a:latin typeface="배달의민족 도현 OTF" panose="020B0600000101010101" pitchFamily="34" charset="-127"/>
                <a:ea typeface="배달의민족 도현 OTF" panose="020B0600000101010101" pitchFamily="34" charset="-127"/>
                <a:cs typeface="Pretendard Medium" panose="02000603000000020004" pitchFamily="2" charset="-127"/>
              </a:rPr>
              <a:t>EnjoyTrip</a:t>
            </a:r>
            <a:endParaRPr lang="ko-KR" altLang="en-US" sz="6400" b="1" dirty="0">
              <a:latin typeface="배달의민족 도현 OTF" panose="020B0600000101010101" pitchFamily="34" charset="-127"/>
              <a:ea typeface="배달의민족 도현 OTF" panose="020B0600000101010101" pitchFamily="34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0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0.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목차</a:t>
                </a:r>
                <a:endParaRPr lang="ko-KR" altLang="en-US" sz="2800" dirty="0">
                  <a:solidFill>
                    <a:srgbClr val="44546A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>
                    <a:solidFill>
                      <a:srgbClr val="44546A"/>
                    </a:solidFill>
                  </a:rPr>
                  <a:t>목차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82C6B2-5C74-1D1B-DD2A-1B6CD3687FE5}"/>
              </a:ext>
            </a:extLst>
          </p:cNvPr>
          <p:cNvSpPr/>
          <p:nvPr/>
        </p:nvSpPr>
        <p:spPr>
          <a:xfrm>
            <a:off x="914400" y="1496068"/>
            <a:ext cx="5733414" cy="49859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2F77E5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1.</a:t>
            </a:r>
            <a:r>
              <a:rPr lang="ko-KR" altLang="en-US" sz="2400" b="1" dirty="0" smtClean="0">
                <a:solidFill>
                  <a:srgbClr val="90DA80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프로젝트 개요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 및 목표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 분석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 계획</a:t>
            </a:r>
            <a:endParaRPr lang="en-US" altLang="ko-KR" b="1" dirty="0" smtClean="0">
              <a:solidFill>
                <a:srgbClr val="CACACA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 smtClean="0">
                <a:solidFill>
                  <a:srgbClr val="2F77E5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2.</a:t>
            </a:r>
            <a:r>
              <a:rPr lang="ko-KR" altLang="en-US" sz="2400" b="1" dirty="0" smtClean="0">
                <a:solidFill>
                  <a:srgbClr val="90DA80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개발 결과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및 전체 시스템 구조도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흐름도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화면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적용한 패턴 및 핵심 알고리즘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2F77E5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3</a:t>
            </a:r>
            <a:r>
              <a:rPr lang="en-US" altLang="ko-KR" sz="2400" b="1" dirty="0" smtClean="0">
                <a:solidFill>
                  <a:srgbClr val="2F77E5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  <a:r>
              <a:rPr lang="ko-KR" altLang="en-US" sz="2400" b="1" dirty="0" smtClean="0">
                <a:solidFill>
                  <a:srgbClr val="90DA80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기대 효과 및 개발 후기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6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1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프로젝트 개요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기획 배경 및 목표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개요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12" y="1468671"/>
            <a:ext cx="3924766" cy="5040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312072" y="1950401"/>
            <a:ext cx="4803006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3200" b="1" kern="100" dirty="0" err="1" smtClean="0">
                <a:latin typeface="배달의민족 도현 OTF" panose="020B0600000101010101" pitchFamily="34" charset="-127"/>
                <a:ea typeface="배달의민족 도현 OTF" panose="020B0600000101010101" pitchFamily="34" charset="-127"/>
                <a:cs typeface="Times New Roman" panose="02020603050405020304" pitchFamily="18" charset="0"/>
              </a:rPr>
              <a:t>EnjoyTrip</a:t>
            </a:r>
            <a:endParaRPr lang="en-US" altLang="ko-KR" sz="3200" b="1" kern="100" dirty="0">
              <a:latin typeface="배달의민족 도현 OTF" panose="020B0600000101010101" pitchFamily="34" charset="-127"/>
              <a:ea typeface="배달의민족 도현 OTF" panose="020B0600000101010101" pitchFamily="34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한국 시장 </a:t>
            </a:r>
            <a:r>
              <a:rPr lang="ko-KR" altLang="en-US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중심의 </a:t>
            </a:r>
            <a:r>
              <a:rPr lang="ko-KR" altLang="en-US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여행지 </a:t>
            </a:r>
            <a:r>
              <a:rPr lang="ko-KR" altLang="en-US" kern="1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상품</a:t>
            </a:r>
            <a:r>
              <a:rPr lang="en-US" altLang="ko-KR" kern="1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kern="1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정보 </a:t>
            </a:r>
            <a:r>
              <a:rPr lang="ko-KR" altLang="en-US" kern="1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제공 서비스</a:t>
            </a:r>
            <a:endParaRPr lang="en-US" altLang="ko-KR" kern="1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US" altLang="ko-KR" kern="1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ko-KR" altLang="en-US" kern="1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코로나 </a:t>
            </a:r>
            <a:r>
              <a:rPr lang="en-US" altLang="ko-KR" kern="1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19 </a:t>
            </a:r>
            <a:r>
              <a:rPr lang="ko-KR" altLang="en-US" kern="1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이후 여행객 꾸준히 증가세</a:t>
            </a:r>
            <a:endParaRPr lang="en-US" altLang="ko-KR" kern="1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ko-KR" altLang="en-US" kern="1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해외 여행객 감소</a:t>
            </a:r>
            <a:r>
              <a:rPr lang="en-US" altLang="ko-KR" kern="1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국내 여행 수요 증가</a:t>
            </a:r>
            <a:endParaRPr lang="en-US" altLang="ko-KR" kern="1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ko-KR" altLang="en-US" kern="1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한국 시장 중심의 여행 플랫폼 </a:t>
            </a:r>
            <a:r>
              <a:rPr lang="ko-KR" altLang="en-US" kern="100" dirty="0" smtClean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부족</a:t>
            </a:r>
            <a:endParaRPr lang="en-US" altLang="ko-KR" kern="1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US" altLang="ko-KR" sz="1600" kern="1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13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146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1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프로젝트 개요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시장 분석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148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74" name="타원 173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6" name="타원 17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5" name="타원 204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6" name="타원 205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7" name="타원 206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개요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144" name="이등변 삼각형 14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이등변 삼각형 14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3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2BB2C8-DD1F-A92A-368C-CD557F8B9078}"/>
              </a:ext>
            </a:extLst>
          </p:cNvPr>
          <p:cNvGrpSpPr/>
          <p:nvPr/>
        </p:nvGrpSpPr>
        <p:grpSpPr>
          <a:xfrm>
            <a:off x="6380419" y="2175096"/>
            <a:ext cx="1391189" cy="1391189"/>
            <a:chOff x="1290883" y="1981384"/>
            <a:chExt cx="834663" cy="834663"/>
          </a:xfrm>
        </p:grpSpPr>
        <p:sp>
          <p:nvSpPr>
            <p:cNvPr id="25" name="모서리가 둥근 직사각형 34">
              <a:extLst>
                <a:ext uri="{FF2B5EF4-FFF2-40B4-BE49-F238E27FC236}">
                  <a16:creationId xmlns:a16="http://schemas.microsoft.com/office/drawing/2014/main" id="{E74EC7AD-E7BC-11C5-136C-ECCC604EA538}"/>
                </a:ext>
              </a:extLst>
            </p:cNvPr>
            <p:cNvSpPr/>
            <p:nvPr/>
          </p:nvSpPr>
          <p:spPr>
            <a:xfrm>
              <a:off x="1290883" y="1981384"/>
              <a:ext cx="834663" cy="8346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2F7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Group 19">
              <a:extLst>
                <a:ext uri="{FF2B5EF4-FFF2-40B4-BE49-F238E27FC236}">
                  <a16:creationId xmlns:a16="http://schemas.microsoft.com/office/drawing/2014/main" id="{577DD2A4-09BC-14F8-6802-BCF93A9B7B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27" name="Freeform 20">
                <a:extLst>
                  <a:ext uri="{FF2B5EF4-FFF2-40B4-BE49-F238E27FC236}">
                    <a16:creationId xmlns:a16="http://schemas.microsoft.com/office/drawing/2014/main" id="{2519B781-1C32-B0D0-AE98-E65822FA7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21">
                <a:extLst>
                  <a:ext uri="{FF2B5EF4-FFF2-40B4-BE49-F238E27FC236}">
                    <a16:creationId xmlns:a16="http://schemas.microsoft.com/office/drawing/2014/main" id="{A29F48CA-362C-B5DA-7E6D-29D69AE92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028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88EA18DC-CB6D-7F70-1F90-A13AAD5FF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">
                <a:extLst>
                  <a:ext uri="{FF2B5EF4-FFF2-40B4-BE49-F238E27FC236}">
                    <a16:creationId xmlns:a16="http://schemas.microsoft.com/office/drawing/2014/main" id="{97F73C9D-E8C3-30D7-B900-2B5A49CD0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4">
                <a:extLst>
                  <a:ext uri="{FF2B5EF4-FFF2-40B4-BE49-F238E27FC236}">
                    <a16:creationId xmlns:a16="http://schemas.microsoft.com/office/drawing/2014/main" id="{5C974F55-1A5F-2022-2789-9F8A3CC5A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5">
                <a:extLst>
                  <a:ext uri="{FF2B5EF4-FFF2-40B4-BE49-F238E27FC236}">
                    <a16:creationId xmlns:a16="http://schemas.microsoft.com/office/drawing/2014/main" id="{67CDBF47-F856-B44F-8738-27E42F7F2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028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6">
                <a:extLst>
                  <a:ext uri="{FF2B5EF4-FFF2-40B4-BE49-F238E27FC236}">
                    <a16:creationId xmlns:a16="http://schemas.microsoft.com/office/drawing/2014/main" id="{9A15C1A2-57FB-3F39-0661-87FD4A3B6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7">
                <a:extLst>
                  <a:ext uri="{FF2B5EF4-FFF2-40B4-BE49-F238E27FC236}">
                    <a16:creationId xmlns:a16="http://schemas.microsoft.com/office/drawing/2014/main" id="{C20A1BE1-C870-483F-F274-A13A652A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8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8">
                <a:extLst>
                  <a:ext uri="{FF2B5EF4-FFF2-40B4-BE49-F238E27FC236}">
                    <a16:creationId xmlns:a16="http://schemas.microsoft.com/office/drawing/2014/main" id="{8A24DE89-46DF-9828-380B-A7DE62FCC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29">
                <a:extLst>
                  <a:ext uri="{FF2B5EF4-FFF2-40B4-BE49-F238E27FC236}">
                    <a16:creationId xmlns:a16="http://schemas.microsoft.com/office/drawing/2014/main" id="{3ECAAF65-6CF5-3B32-72FF-AD59069C9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30">
                <a:extLst>
                  <a:ext uri="{FF2B5EF4-FFF2-40B4-BE49-F238E27FC236}">
                    <a16:creationId xmlns:a16="http://schemas.microsoft.com/office/drawing/2014/main" id="{6D385FA2-6DB4-00C3-C219-C839DEB67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ectangle 31">
                <a:extLst>
                  <a:ext uri="{FF2B5EF4-FFF2-40B4-BE49-F238E27FC236}">
                    <a16:creationId xmlns:a16="http://schemas.microsoft.com/office/drawing/2014/main" id="{9BF746E1-B7BA-0F29-569E-934E580F1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32">
                <a:extLst>
                  <a:ext uri="{FF2B5EF4-FFF2-40B4-BE49-F238E27FC236}">
                    <a16:creationId xmlns:a16="http://schemas.microsoft.com/office/drawing/2014/main" id="{E3807DF2-A30E-3F73-3E7B-2CB26E6DA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3">
                <a:extLst>
                  <a:ext uri="{FF2B5EF4-FFF2-40B4-BE49-F238E27FC236}">
                    <a16:creationId xmlns:a16="http://schemas.microsoft.com/office/drawing/2014/main" id="{0749EF62-D722-E8E8-B250-FFA3766B5B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4">
                <a:extLst>
                  <a:ext uri="{FF2B5EF4-FFF2-40B4-BE49-F238E27FC236}">
                    <a16:creationId xmlns:a16="http://schemas.microsoft.com/office/drawing/2014/main" id="{B8210BD5-79BE-E2CA-7BED-FF0C5A122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5">
                <a:extLst>
                  <a:ext uri="{FF2B5EF4-FFF2-40B4-BE49-F238E27FC236}">
                    <a16:creationId xmlns:a16="http://schemas.microsoft.com/office/drawing/2014/main" id="{4A4FED5B-929F-499A-D8EF-D9DEC8126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6">
                <a:extLst>
                  <a:ext uri="{FF2B5EF4-FFF2-40B4-BE49-F238E27FC236}">
                    <a16:creationId xmlns:a16="http://schemas.microsoft.com/office/drawing/2014/main" id="{CDB7C68F-5A4D-C2A6-D757-FF1ADA585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7">
                <a:extLst>
                  <a:ext uri="{FF2B5EF4-FFF2-40B4-BE49-F238E27FC236}">
                    <a16:creationId xmlns:a16="http://schemas.microsoft.com/office/drawing/2014/main" id="{391FDA15-0757-9127-05D1-0BF714309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8">
                <a:extLst>
                  <a:ext uri="{FF2B5EF4-FFF2-40B4-BE49-F238E27FC236}">
                    <a16:creationId xmlns:a16="http://schemas.microsoft.com/office/drawing/2014/main" id="{69CAA8C5-5F03-248C-F216-AE7752E84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9F2BA58-8666-0C0E-0321-081C1142C23C}"/>
              </a:ext>
            </a:extLst>
          </p:cNvPr>
          <p:cNvGrpSpPr/>
          <p:nvPr/>
        </p:nvGrpSpPr>
        <p:grpSpPr>
          <a:xfrm>
            <a:off x="6389236" y="4289240"/>
            <a:ext cx="1391189" cy="1391189"/>
            <a:chOff x="4647937" y="1987230"/>
            <a:chExt cx="834663" cy="834663"/>
          </a:xfrm>
          <a:solidFill>
            <a:srgbClr val="01D5AF"/>
          </a:solidFill>
        </p:grpSpPr>
        <p:sp>
          <p:nvSpPr>
            <p:cNvPr id="54" name="모서리가 둥근 직사각형 56">
              <a:extLst>
                <a:ext uri="{FF2B5EF4-FFF2-40B4-BE49-F238E27FC236}">
                  <a16:creationId xmlns:a16="http://schemas.microsoft.com/office/drawing/2014/main" id="{72672DCA-5C2D-672E-37C5-06164B4B3BB1}"/>
                </a:ext>
              </a:extLst>
            </p:cNvPr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/>
            </a:prstGeom>
            <a:grpFill/>
            <a:ln>
              <a:solidFill>
                <a:srgbClr val="2F7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5" name="Group 58">
              <a:extLst>
                <a:ext uri="{FF2B5EF4-FFF2-40B4-BE49-F238E27FC236}">
                  <a16:creationId xmlns:a16="http://schemas.microsoft.com/office/drawing/2014/main" id="{F7F38493-DC64-8BD7-5BA2-EE8D3FE2B1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  <a:grpFill/>
          </p:grpSpPr>
          <p:sp>
            <p:nvSpPr>
              <p:cNvPr id="56" name="Freeform 59">
                <a:extLst>
                  <a:ext uri="{FF2B5EF4-FFF2-40B4-BE49-F238E27FC236}">
                    <a16:creationId xmlns:a16="http://schemas.microsoft.com/office/drawing/2014/main" id="{67A007E0-3D9E-CE33-FA84-C144F414F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0">
                <a:extLst>
                  <a:ext uri="{FF2B5EF4-FFF2-40B4-BE49-F238E27FC236}">
                    <a16:creationId xmlns:a16="http://schemas.microsoft.com/office/drawing/2014/main" id="{E702923F-4876-7F0A-4DAF-3497940A1F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1">
                <a:extLst>
                  <a:ext uri="{FF2B5EF4-FFF2-40B4-BE49-F238E27FC236}">
                    <a16:creationId xmlns:a16="http://schemas.microsoft.com/office/drawing/2014/main" id="{A11EC1F9-C11D-7769-C99F-71F0CB658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2">
                <a:extLst>
                  <a:ext uri="{FF2B5EF4-FFF2-40B4-BE49-F238E27FC236}">
                    <a16:creationId xmlns:a16="http://schemas.microsoft.com/office/drawing/2014/main" id="{42A18FFB-851F-01A7-8729-0C6D7920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3">
                <a:extLst>
                  <a:ext uri="{FF2B5EF4-FFF2-40B4-BE49-F238E27FC236}">
                    <a16:creationId xmlns:a16="http://schemas.microsoft.com/office/drawing/2014/main" id="{9FD3BF2C-4982-67EA-2608-5EC91D80C0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4">
                <a:extLst>
                  <a:ext uri="{FF2B5EF4-FFF2-40B4-BE49-F238E27FC236}">
                    <a16:creationId xmlns:a16="http://schemas.microsoft.com/office/drawing/2014/main" id="{F7E64D73-9C02-A1EA-48C7-6F66EBEDE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5">
                <a:extLst>
                  <a:ext uri="{FF2B5EF4-FFF2-40B4-BE49-F238E27FC236}">
                    <a16:creationId xmlns:a16="http://schemas.microsoft.com/office/drawing/2014/main" id="{212E93B9-2F8C-F333-6739-F278BD46C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6">
                <a:extLst>
                  <a:ext uri="{FF2B5EF4-FFF2-40B4-BE49-F238E27FC236}">
                    <a16:creationId xmlns:a16="http://schemas.microsoft.com/office/drawing/2014/main" id="{65D1AE61-9749-BCBB-E239-22B0DA694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7">
                <a:extLst>
                  <a:ext uri="{FF2B5EF4-FFF2-40B4-BE49-F238E27FC236}">
                    <a16:creationId xmlns:a16="http://schemas.microsoft.com/office/drawing/2014/main" id="{0FBE3F7F-5FB4-5B91-AC4F-19527BBA0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68">
                <a:extLst>
                  <a:ext uri="{FF2B5EF4-FFF2-40B4-BE49-F238E27FC236}">
                    <a16:creationId xmlns:a16="http://schemas.microsoft.com/office/drawing/2014/main" id="{7C10C08B-0633-F94B-6346-A42C38D91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69">
                <a:extLst>
                  <a:ext uri="{FF2B5EF4-FFF2-40B4-BE49-F238E27FC236}">
                    <a16:creationId xmlns:a16="http://schemas.microsoft.com/office/drawing/2014/main" id="{1D22C983-7611-77AA-7E6C-CA167205E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0">
                <a:extLst>
                  <a:ext uri="{FF2B5EF4-FFF2-40B4-BE49-F238E27FC236}">
                    <a16:creationId xmlns:a16="http://schemas.microsoft.com/office/drawing/2014/main" id="{AA18665D-2B44-7033-1962-1CF25E1A6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71">
                <a:extLst>
                  <a:ext uri="{FF2B5EF4-FFF2-40B4-BE49-F238E27FC236}">
                    <a16:creationId xmlns:a16="http://schemas.microsoft.com/office/drawing/2014/main" id="{26C0D915-48F5-9783-0AA6-0BA8EFD5B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72">
                <a:extLst>
                  <a:ext uri="{FF2B5EF4-FFF2-40B4-BE49-F238E27FC236}">
                    <a16:creationId xmlns:a16="http://schemas.microsoft.com/office/drawing/2014/main" id="{B991D6E8-4746-1EAC-7D94-01702B707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73">
                <a:extLst>
                  <a:ext uri="{FF2B5EF4-FFF2-40B4-BE49-F238E27FC236}">
                    <a16:creationId xmlns:a16="http://schemas.microsoft.com/office/drawing/2014/main" id="{F93E4612-889B-6F68-BEDE-05BDB441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74">
                <a:extLst>
                  <a:ext uri="{FF2B5EF4-FFF2-40B4-BE49-F238E27FC236}">
                    <a16:creationId xmlns:a16="http://schemas.microsoft.com/office/drawing/2014/main" id="{7F671F06-52B3-F572-0EA2-F74BCAF5D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75">
                <a:extLst>
                  <a:ext uri="{FF2B5EF4-FFF2-40B4-BE49-F238E27FC236}">
                    <a16:creationId xmlns:a16="http://schemas.microsoft.com/office/drawing/2014/main" id="{C5840E9F-4ED5-C841-4D94-926CF5532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6">
                <a:extLst>
                  <a:ext uri="{FF2B5EF4-FFF2-40B4-BE49-F238E27FC236}">
                    <a16:creationId xmlns:a16="http://schemas.microsoft.com/office/drawing/2014/main" id="{21AA0FA1-B885-27F7-BB4A-257579807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2B698C30-02BA-B6C6-23DA-1D1E250E5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836A90A-1186-A602-C594-AD36560D9BC6}"/>
              </a:ext>
            </a:extLst>
          </p:cNvPr>
          <p:cNvSpPr/>
          <p:nvPr/>
        </p:nvSpPr>
        <p:spPr>
          <a:xfrm>
            <a:off x="8140593" y="1923948"/>
            <a:ext cx="31381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마이리얼트립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E71042E-B979-9189-0D45-1CBE7B330F43}"/>
              </a:ext>
            </a:extLst>
          </p:cNvPr>
          <p:cNvCxnSpPr/>
          <p:nvPr/>
        </p:nvCxnSpPr>
        <p:spPr>
          <a:xfrm>
            <a:off x="8305516" y="3529709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1CD20EB-BA34-D49C-B0A7-B331F51DB34F}"/>
              </a:ext>
            </a:extLst>
          </p:cNvPr>
          <p:cNvCxnSpPr/>
          <p:nvPr/>
        </p:nvCxnSpPr>
        <p:spPr>
          <a:xfrm>
            <a:off x="8348772" y="565714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9F2BA58-8666-0C0E-0321-081C1142C23C}"/>
              </a:ext>
            </a:extLst>
          </p:cNvPr>
          <p:cNvGrpSpPr/>
          <p:nvPr/>
        </p:nvGrpSpPr>
        <p:grpSpPr>
          <a:xfrm>
            <a:off x="765114" y="4362932"/>
            <a:ext cx="1391189" cy="1391189"/>
            <a:chOff x="4647937" y="1987230"/>
            <a:chExt cx="834663" cy="834663"/>
          </a:xfrm>
          <a:solidFill>
            <a:srgbClr val="33E0A1"/>
          </a:solidFill>
        </p:grpSpPr>
        <p:sp>
          <p:nvSpPr>
            <p:cNvPr id="153" name="모서리가 둥근 직사각형 56">
              <a:extLst>
                <a:ext uri="{FF2B5EF4-FFF2-40B4-BE49-F238E27FC236}">
                  <a16:creationId xmlns:a16="http://schemas.microsoft.com/office/drawing/2014/main" id="{72672DCA-5C2D-672E-37C5-06164B4B3BB1}"/>
                </a:ext>
              </a:extLst>
            </p:cNvPr>
            <p:cNvSpPr/>
            <p:nvPr/>
          </p:nvSpPr>
          <p:spPr>
            <a:xfrm>
              <a:off x="4647937" y="1987230"/>
              <a:ext cx="834663" cy="834663"/>
            </a:xfrm>
            <a:prstGeom prst="roundRect">
              <a:avLst/>
            </a:prstGeom>
            <a:grpFill/>
            <a:ln>
              <a:solidFill>
                <a:srgbClr val="2F7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54" name="Group 58">
              <a:extLst>
                <a:ext uri="{FF2B5EF4-FFF2-40B4-BE49-F238E27FC236}">
                  <a16:creationId xmlns:a16="http://schemas.microsoft.com/office/drawing/2014/main" id="{F7F38493-DC64-8BD7-5BA2-EE8D3FE2B1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  <a:grpFill/>
          </p:grpSpPr>
          <p:sp>
            <p:nvSpPr>
              <p:cNvPr id="155" name="Freeform 59">
                <a:extLst>
                  <a:ext uri="{FF2B5EF4-FFF2-40B4-BE49-F238E27FC236}">
                    <a16:creationId xmlns:a16="http://schemas.microsoft.com/office/drawing/2014/main" id="{67A007E0-3D9E-CE33-FA84-C144F414F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0">
                <a:extLst>
                  <a:ext uri="{FF2B5EF4-FFF2-40B4-BE49-F238E27FC236}">
                    <a16:creationId xmlns:a16="http://schemas.microsoft.com/office/drawing/2014/main" id="{E702923F-4876-7F0A-4DAF-3497940A1F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1">
                <a:extLst>
                  <a:ext uri="{FF2B5EF4-FFF2-40B4-BE49-F238E27FC236}">
                    <a16:creationId xmlns:a16="http://schemas.microsoft.com/office/drawing/2014/main" id="{A11EC1F9-C11D-7769-C99F-71F0CB658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ectangle 62">
                <a:extLst>
                  <a:ext uri="{FF2B5EF4-FFF2-40B4-BE49-F238E27FC236}">
                    <a16:creationId xmlns:a16="http://schemas.microsoft.com/office/drawing/2014/main" id="{42A18FFB-851F-01A7-8729-0C6D7920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63">
                <a:extLst>
                  <a:ext uri="{FF2B5EF4-FFF2-40B4-BE49-F238E27FC236}">
                    <a16:creationId xmlns:a16="http://schemas.microsoft.com/office/drawing/2014/main" id="{9FD3BF2C-4982-67EA-2608-5EC91D80C0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64">
                <a:extLst>
                  <a:ext uri="{FF2B5EF4-FFF2-40B4-BE49-F238E27FC236}">
                    <a16:creationId xmlns:a16="http://schemas.microsoft.com/office/drawing/2014/main" id="{F7E64D73-9C02-A1EA-48C7-6F66EBEDE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65">
                <a:extLst>
                  <a:ext uri="{FF2B5EF4-FFF2-40B4-BE49-F238E27FC236}">
                    <a16:creationId xmlns:a16="http://schemas.microsoft.com/office/drawing/2014/main" id="{212E93B9-2F8C-F333-6739-F278BD46C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6">
                <a:extLst>
                  <a:ext uri="{FF2B5EF4-FFF2-40B4-BE49-F238E27FC236}">
                    <a16:creationId xmlns:a16="http://schemas.microsoft.com/office/drawing/2014/main" id="{65D1AE61-9749-BCBB-E239-22B0DA694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7">
                <a:extLst>
                  <a:ext uri="{FF2B5EF4-FFF2-40B4-BE49-F238E27FC236}">
                    <a16:creationId xmlns:a16="http://schemas.microsoft.com/office/drawing/2014/main" id="{0FBE3F7F-5FB4-5B91-AC4F-19527BBA0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Rectangle 68">
                <a:extLst>
                  <a:ext uri="{FF2B5EF4-FFF2-40B4-BE49-F238E27FC236}">
                    <a16:creationId xmlns:a16="http://schemas.microsoft.com/office/drawing/2014/main" id="{7C10C08B-0633-F94B-6346-A42C38D91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Rectangle 69">
                <a:extLst>
                  <a:ext uri="{FF2B5EF4-FFF2-40B4-BE49-F238E27FC236}">
                    <a16:creationId xmlns:a16="http://schemas.microsoft.com/office/drawing/2014/main" id="{1D22C983-7611-77AA-7E6C-CA167205E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Rectangle 70">
                <a:extLst>
                  <a:ext uri="{FF2B5EF4-FFF2-40B4-BE49-F238E27FC236}">
                    <a16:creationId xmlns:a16="http://schemas.microsoft.com/office/drawing/2014/main" id="{AA18665D-2B44-7033-1962-1CF25E1A6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Rectangle 71">
                <a:extLst>
                  <a:ext uri="{FF2B5EF4-FFF2-40B4-BE49-F238E27FC236}">
                    <a16:creationId xmlns:a16="http://schemas.microsoft.com/office/drawing/2014/main" id="{26C0D915-48F5-9783-0AA6-0BA8EFD5B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Rectangle 72">
                <a:extLst>
                  <a:ext uri="{FF2B5EF4-FFF2-40B4-BE49-F238E27FC236}">
                    <a16:creationId xmlns:a16="http://schemas.microsoft.com/office/drawing/2014/main" id="{B991D6E8-4746-1EAC-7D94-01702B707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Rectangle 73">
                <a:extLst>
                  <a:ext uri="{FF2B5EF4-FFF2-40B4-BE49-F238E27FC236}">
                    <a16:creationId xmlns:a16="http://schemas.microsoft.com/office/drawing/2014/main" id="{F93E4612-889B-6F68-BEDE-05BDB441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Rectangle 74">
                <a:extLst>
                  <a:ext uri="{FF2B5EF4-FFF2-40B4-BE49-F238E27FC236}">
                    <a16:creationId xmlns:a16="http://schemas.microsoft.com/office/drawing/2014/main" id="{7F671F06-52B3-F572-0EA2-F74BCAF5D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75">
                <a:extLst>
                  <a:ext uri="{FF2B5EF4-FFF2-40B4-BE49-F238E27FC236}">
                    <a16:creationId xmlns:a16="http://schemas.microsoft.com/office/drawing/2014/main" id="{C5840E9F-4ED5-C841-4D94-926CF5532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76">
                <a:extLst>
                  <a:ext uri="{FF2B5EF4-FFF2-40B4-BE49-F238E27FC236}">
                    <a16:creationId xmlns:a16="http://schemas.microsoft.com/office/drawing/2014/main" id="{21AA0FA1-B885-27F7-BB4A-257579807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Rectangle 77">
                <a:extLst>
                  <a:ext uri="{FF2B5EF4-FFF2-40B4-BE49-F238E27FC236}">
                    <a16:creationId xmlns:a16="http://schemas.microsoft.com/office/drawing/2014/main" id="{2B698C30-02BA-B6C6-23DA-1D1E250E5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E71042E-B979-9189-0D45-1CBE7B330F43}"/>
              </a:ext>
            </a:extLst>
          </p:cNvPr>
          <p:cNvCxnSpPr/>
          <p:nvPr/>
        </p:nvCxnSpPr>
        <p:spPr>
          <a:xfrm>
            <a:off x="2681394" y="3603401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F1CD20EB-BA34-D49C-B0A7-B331F51DB34F}"/>
              </a:ext>
            </a:extLst>
          </p:cNvPr>
          <p:cNvCxnSpPr/>
          <p:nvPr/>
        </p:nvCxnSpPr>
        <p:spPr>
          <a:xfrm>
            <a:off x="2724650" y="5730837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모서리가 둥근 직사각형 94">
            <a:extLst>
              <a:ext uri="{FF2B5EF4-FFF2-40B4-BE49-F238E27FC236}">
                <a16:creationId xmlns:a16="http://schemas.microsoft.com/office/drawing/2014/main" id="{EB12260E-0333-BC92-59A7-74AE7493B5DA}"/>
              </a:ext>
            </a:extLst>
          </p:cNvPr>
          <p:cNvSpPr/>
          <p:nvPr/>
        </p:nvSpPr>
        <p:spPr>
          <a:xfrm>
            <a:off x="790522" y="2156251"/>
            <a:ext cx="1391189" cy="1391189"/>
          </a:xfrm>
          <a:prstGeom prst="roundRect">
            <a:avLst/>
          </a:prstGeom>
          <a:solidFill>
            <a:srgbClr val="2B96ED"/>
          </a:solidFill>
          <a:ln>
            <a:solidFill>
              <a:srgbClr val="134F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79" name="Group 80">
            <a:extLst>
              <a:ext uri="{FF2B5EF4-FFF2-40B4-BE49-F238E27FC236}">
                <a16:creationId xmlns:a16="http://schemas.microsoft.com/office/drawing/2014/main" id="{572A9713-982D-1E2B-4B5A-BDB5B3F30C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57939" y="2467703"/>
            <a:ext cx="690155" cy="690796"/>
            <a:chOff x="6271" y="3239"/>
            <a:chExt cx="1080" cy="1081"/>
          </a:xfrm>
          <a:solidFill>
            <a:srgbClr val="2B96ED"/>
          </a:solidFill>
        </p:grpSpPr>
        <p:sp>
          <p:nvSpPr>
            <p:cNvPr id="180" name="Freeform 81">
              <a:extLst>
                <a:ext uri="{FF2B5EF4-FFF2-40B4-BE49-F238E27FC236}">
                  <a16:creationId xmlns:a16="http://schemas.microsoft.com/office/drawing/2014/main" id="{5873528E-2F12-41CC-4AD6-636005122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" y="4033"/>
              <a:ext cx="252" cy="247"/>
            </a:xfrm>
            <a:custGeom>
              <a:avLst/>
              <a:gdLst>
                <a:gd name="T0" fmla="*/ 2012 w 2012"/>
                <a:gd name="T1" fmla="*/ 1973 h 1973"/>
                <a:gd name="T2" fmla="*/ 662 w 2012"/>
                <a:gd name="T3" fmla="*/ 1973 h 1973"/>
                <a:gd name="T4" fmla="*/ 628 w 2012"/>
                <a:gd name="T5" fmla="*/ 1973 h 1973"/>
                <a:gd name="T6" fmla="*/ 561 w 2012"/>
                <a:gd name="T7" fmla="*/ 1966 h 1973"/>
                <a:gd name="T8" fmla="*/ 497 w 2012"/>
                <a:gd name="T9" fmla="*/ 1952 h 1973"/>
                <a:gd name="T10" fmla="*/ 435 w 2012"/>
                <a:gd name="T11" fmla="*/ 1933 h 1973"/>
                <a:gd name="T12" fmla="*/ 376 w 2012"/>
                <a:gd name="T13" fmla="*/ 1908 h 1973"/>
                <a:gd name="T14" fmla="*/ 319 w 2012"/>
                <a:gd name="T15" fmla="*/ 1877 h 1973"/>
                <a:gd name="T16" fmla="*/ 266 w 2012"/>
                <a:gd name="T17" fmla="*/ 1841 h 1973"/>
                <a:gd name="T18" fmla="*/ 218 w 2012"/>
                <a:gd name="T19" fmla="*/ 1801 h 1973"/>
                <a:gd name="T20" fmla="*/ 172 w 2012"/>
                <a:gd name="T21" fmla="*/ 1756 h 1973"/>
                <a:gd name="T22" fmla="*/ 132 w 2012"/>
                <a:gd name="T23" fmla="*/ 1707 h 1973"/>
                <a:gd name="T24" fmla="*/ 96 w 2012"/>
                <a:gd name="T25" fmla="*/ 1654 h 1973"/>
                <a:gd name="T26" fmla="*/ 66 w 2012"/>
                <a:gd name="T27" fmla="*/ 1598 h 1973"/>
                <a:gd name="T28" fmla="*/ 41 w 2012"/>
                <a:gd name="T29" fmla="*/ 1538 h 1973"/>
                <a:gd name="T30" fmla="*/ 21 w 2012"/>
                <a:gd name="T31" fmla="*/ 1476 h 1973"/>
                <a:gd name="T32" fmla="*/ 8 w 2012"/>
                <a:gd name="T33" fmla="*/ 1411 h 1973"/>
                <a:gd name="T34" fmla="*/ 1 w 2012"/>
                <a:gd name="T35" fmla="*/ 1345 h 1973"/>
                <a:gd name="T36" fmla="*/ 0 w 2012"/>
                <a:gd name="T37" fmla="*/ 1311 h 1973"/>
                <a:gd name="T38" fmla="*/ 0 w 2012"/>
                <a:gd name="T39" fmla="*/ 0 h 1973"/>
                <a:gd name="T40" fmla="*/ 271 w 2012"/>
                <a:gd name="T41" fmla="*/ 0 h 1973"/>
                <a:gd name="T42" fmla="*/ 271 w 2012"/>
                <a:gd name="T43" fmla="*/ 1311 h 1973"/>
                <a:gd name="T44" fmla="*/ 272 w 2012"/>
                <a:gd name="T45" fmla="*/ 1351 h 1973"/>
                <a:gd name="T46" fmla="*/ 288 w 2012"/>
                <a:gd name="T47" fmla="*/ 1427 h 1973"/>
                <a:gd name="T48" fmla="*/ 317 w 2012"/>
                <a:gd name="T49" fmla="*/ 1498 h 1973"/>
                <a:gd name="T50" fmla="*/ 360 w 2012"/>
                <a:gd name="T51" fmla="*/ 1560 h 1973"/>
                <a:gd name="T52" fmla="*/ 412 w 2012"/>
                <a:gd name="T53" fmla="*/ 1614 h 1973"/>
                <a:gd name="T54" fmla="*/ 475 w 2012"/>
                <a:gd name="T55" fmla="*/ 1655 h 1973"/>
                <a:gd name="T56" fmla="*/ 546 w 2012"/>
                <a:gd name="T57" fmla="*/ 1686 h 1973"/>
                <a:gd name="T58" fmla="*/ 622 w 2012"/>
                <a:gd name="T59" fmla="*/ 1701 h 1973"/>
                <a:gd name="T60" fmla="*/ 662 w 2012"/>
                <a:gd name="T61" fmla="*/ 1703 h 1973"/>
                <a:gd name="T62" fmla="*/ 2012 w 2012"/>
                <a:gd name="T63" fmla="*/ 1703 h 1973"/>
                <a:gd name="T64" fmla="*/ 2012 w 2012"/>
                <a:gd name="T65" fmla="*/ 1973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2" h="1973">
                  <a:moveTo>
                    <a:pt x="2012" y="1973"/>
                  </a:moveTo>
                  <a:lnTo>
                    <a:pt x="662" y="1973"/>
                  </a:lnTo>
                  <a:lnTo>
                    <a:pt x="628" y="1973"/>
                  </a:lnTo>
                  <a:lnTo>
                    <a:pt x="561" y="1966"/>
                  </a:lnTo>
                  <a:lnTo>
                    <a:pt x="497" y="1952"/>
                  </a:lnTo>
                  <a:lnTo>
                    <a:pt x="435" y="1933"/>
                  </a:lnTo>
                  <a:lnTo>
                    <a:pt x="376" y="1908"/>
                  </a:lnTo>
                  <a:lnTo>
                    <a:pt x="319" y="1877"/>
                  </a:lnTo>
                  <a:lnTo>
                    <a:pt x="266" y="1841"/>
                  </a:lnTo>
                  <a:lnTo>
                    <a:pt x="218" y="1801"/>
                  </a:lnTo>
                  <a:lnTo>
                    <a:pt x="172" y="1756"/>
                  </a:lnTo>
                  <a:lnTo>
                    <a:pt x="132" y="1707"/>
                  </a:lnTo>
                  <a:lnTo>
                    <a:pt x="96" y="1654"/>
                  </a:lnTo>
                  <a:lnTo>
                    <a:pt x="66" y="1598"/>
                  </a:lnTo>
                  <a:lnTo>
                    <a:pt x="41" y="1538"/>
                  </a:lnTo>
                  <a:lnTo>
                    <a:pt x="21" y="1476"/>
                  </a:lnTo>
                  <a:lnTo>
                    <a:pt x="8" y="1411"/>
                  </a:lnTo>
                  <a:lnTo>
                    <a:pt x="1" y="1345"/>
                  </a:lnTo>
                  <a:lnTo>
                    <a:pt x="0" y="1311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1311"/>
                  </a:lnTo>
                  <a:lnTo>
                    <a:pt x="272" y="1351"/>
                  </a:lnTo>
                  <a:lnTo>
                    <a:pt x="288" y="1427"/>
                  </a:lnTo>
                  <a:lnTo>
                    <a:pt x="317" y="1498"/>
                  </a:lnTo>
                  <a:lnTo>
                    <a:pt x="360" y="1560"/>
                  </a:lnTo>
                  <a:lnTo>
                    <a:pt x="412" y="1614"/>
                  </a:lnTo>
                  <a:lnTo>
                    <a:pt x="475" y="1655"/>
                  </a:lnTo>
                  <a:lnTo>
                    <a:pt x="546" y="1686"/>
                  </a:lnTo>
                  <a:lnTo>
                    <a:pt x="622" y="1701"/>
                  </a:lnTo>
                  <a:lnTo>
                    <a:pt x="662" y="1703"/>
                  </a:lnTo>
                  <a:lnTo>
                    <a:pt x="2012" y="1703"/>
                  </a:lnTo>
                  <a:lnTo>
                    <a:pt x="2012" y="1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82">
              <a:extLst>
                <a:ext uri="{FF2B5EF4-FFF2-40B4-BE49-F238E27FC236}">
                  <a16:creationId xmlns:a16="http://schemas.microsoft.com/office/drawing/2014/main" id="{2340571E-E649-4244-673A-C7BBF09B6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" y="4222"/>
              <a:ext cx="81" cy="81"/>
            </a:xfrm>
            <a:custGeom>
              <a:avLst/>
              <a:gdLst>
                <a:gd name="T0" fmla="*/ 324 w 648"/>
                <a:gd name="T1" fmla="*/ 0 h 648"/>
                <a:gd name="T2" fmla="*/ 358 w 648"/>
                <a:gd name="T3" fmla="*/ 1 h 648"/>
                <a:gd name="T4" fmla="*/ 420 w 648"/>
                <a:gd name="T5" fmla="*/ 14 h 648"/>
                <a:gd name="T6" fmla="*/ 479 w 648"/>
                <a:gd name="T7" fmla="*/ 38 h 648"/>
                <a:gd name="T8" fmla="*/ 531 w 648"/>
                <a:gd name="T9" fmla="*/ 73 h 648"/>
                <a:gd name="T10" fmla="*/ 574 w 648"/>
                <a:gd name="T11" fmla="*/ 117 h 648"/>
                <a:gd name="T12" fmla="*/ 610 w 648"/>
                <a:gd name="T13" fmla="*/ 169 h 648"/>
                <a:gd name="T14" fmla="*/ 634 w 648"/>
                <a:gd name="T15" fmla="*/ 228 h 648"/>
                <a:gd name="T16" fmla="*/ 647 w 648"/>
                <a:gd name="T17" fmla="*/ 290 h 648"/>
                <a:gd name="T18" fmla="*/ 648 w 648"/>
                <a:gd name="T19" fmla="*/ 324 h 648"/>
                <a:gd name="T20" fmla="*/ 647 w 648"/>
                <a:gd name="T21" fmla="*/ 357 h 648"/>
                <a:gd name="T22" fmla="*/ 634 w 648"/>
                <a:gd name="T23" fmla="*/ 420 h 648"/>
                <a:gd name="T24" fmla="*/ 610 w 648"/>
                <a:gd name="T25" fmla="*/ 479 h 648"/>
                <a:gd name="T26" fmla="*/ 574 w 648"/>
                <a:gd name="T27" fmla="*/ 531 h 648"/>
                <a:gd name="T28" fmla="*/ 531 w 648"/>
                <a:gd name="T29" fmla="*/ 574 h 648"/>
                <a:gd name="T30" fmla="*/ 479 w 648"/>
                <a:gd name="T31" fmla="*/ 610 h 648"/>
                <a:gd name="T32" fmla="*/ 420 w 648"/>
                <a:gd name="T33" fmla="*/ 634 h 648"/>
                <a:gd name="T34" fmla="*/ 358 w 648"/>
                <a:gd name="T35" fmla="*/ 647 h 648"/>
                <a:gd name="T36" fmla="*/ 324 w 648"/>
                <a:gd name="T37" fmla="*/ 648 h 648"/>
                <a:gd name="T38" fmla="*/ 291 w 648"/>
                <a:gd name="T39" fmla="*/ 647 h 648"/>
                <a:gd name="T40" fmla="*/ 228 w 648"/>
                <a:gd name="T41" fmla="*/ 634 h 648"/>
                <a:gd name="T42" fmla="*/ 169 w 648"/>
                <a:gd name="T43" fmla="*/ 610 h 648"/>
                <a:gd name="T44" fmla="*/ 118 w 648"/>
                <a:gd name="T45" fmla="*/ 574 h 648"/>
                <a:gd name="T46" fmla="*/ 74 w 648"/>
                <a:gd name="T47" fmla="*/ 531 h 648"/>
                <a:gd name="T48" fmla="*/ 39 w 648"/>
                <a:gd name="T49" fmla="*/ 479 h 648"/>
                <a:gd name="T50" fmla="*/ 14 w 648"/>
                <a:gd name="T51" fmla="*/ 420 h 648"/>
                <a:gd name="T52" fmla="*/ 1 w 648"/>
                <a:gd name="T53" fmla="*/ 357 h 648"/>
                <a:gd name="T54" fmla="*/ 0 w 648"/>
                <a:gd name="T55" fmla="*/ 324 h 648"/>
                <a:gd name="T56" fmla="*/ 1 w 648"/>
                <a:gd name="T57" fmla="*/ 290 h 648"/>
                <a:gd name="T58" fmla="*/ 14 w 648"/>
                <a:gd name="T59" fmla="*/ 228 h 648"/>
                <a:gd name="T60" fmla="*/ 39 w 648"/>
                <a:gd name="T61" fmla="*/ 169 h 648"/>
                <a:gd name="T62" fmla="*/ 74 w 648"/>
                <a:gd name="T63" fmla="*/ 117 h 648"/>
                <a:gd name="T64" fmla="*/ 118 w 648"/>
                <a:gd name="T65" fmla="*/ 73 h 648"/>
                <a:gd name="T66" fmla="*/ 169 w 648"/>
                <a:gd name="T67" fmla="*/ 38 h 648"/>
                <a:gd name="T68" fmla="*/ 228 w 648"/>
                <a:gd name="T69" fmla="*/ 14 h 648"/>
                <a:gd name="T70" fmla="*/ 291 w 648"/>
                <a:gd name="T71" fmla="*/ 1 h 648"/>
                <a:gd name="T72" fmla="*/ 324 w 648"/>
                <a:gd name="T7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8">
                  <a:moveTo>
                    <a:pt x="324" y="0"/>
                  </a:moveTo>
                  <a:lnTo>
                    <a:pt x="358" y="1"/>
                  </a:lnTo>
                  <a:lnTo>
                    <a:pt x="420" y="14"/>
                  </a:lnTo>
                  <a:lnTo>
                    <a:pt x="479" y="38"/>
                  </a:lnTo>
                  <a:lnTo>
                    <a:pt x="531" y="73"/>
                  </a:lnTo>
                  <a:lnTo>
                    <a:pt x="574" y="117"/>
                  </a:lnTo>
                  <a:lnTo>
                    <a:pt x="610" y="169"/>
                  </a:lnTo>
                  <a:lnTo>
                    <a:pt x="634" y="228"/>
                  </a:lnTo>
                  <a:lnTo>
                    <a:pt x="647" y="290"/>
                  </a:lnTo>
                  <a:lnTo>
                    <a:pt x="648" y="324"/>
                  </a:lnTo>
                  <a:lnTo>
                    <a:pt x="647" y="357"/>
                  </a:lnTo>
                  <a:lnTo>
                    <a:pt x="634" y="420"/>
                  </a:lnTo>
                  <a:lnTo>
                    <a:pt x="610" y="479"/>
                  </a:lnTo>
                  <a:lnTo>
                    <a:pt x="574" y="531"/>
                  </a:lnTo>
                  <a:lnTo>
                    <a:pt x="531" y="574"/>
                  </a:lnTo>
                  <a:lnTo>
                    <a:pt x="479" y="610"/>
                  </a:lnTo>
                  <a:lnTo>
                    <a:pt x="420" y="634"/>
                  </a:lnTo>
                  <a:lnTo>
                    <a:pt x="358" y="647"/>
                  </a:lnTo>
                  <a:lnTo>
                    <a:pt x="324" y="648"/>
                  </a:lnTo>
                  <a:lnTo>
                    <a:pt x="291" y="647"/>
                  </a:lnTo>
                  <a:lnTo>
                    <a:pt x="228" y="634"/>
                  </a:lnTo>
                  <a:lnTo>
                    <a:pt x="169" y="610"/>
                  </a:lnTo>
                  <a:lnTo>
                    <a:pt x="118" y="574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0"/>
                  </a:lnTo>
                  <a:lnTo>
                    <a:pt x="1" y="357"/>
                  </a:lnTo>
                  <a:lnTo>
                    <a:pt x="0" y="324"/>
                  </a:lnTo>
                  <a:lnTo>
                    <a:pt x="1" y="290"/>
                  </a:lnTo>
                  <a:lnTo>
                    <a:pt x="14" y="228"/>
                  </a:lnTo>
                  <a:lnTo>
                    <a:pt x="39" y="169"/>
                  </a:lnTo>
                  <a:lnTo>
                    <a:pt x="74" y="117"/>
                  </a:lnTo>
                  <a:lnTo>
                    <a:pt x="118" y="73"/>
                  </a:lnTo>
                  <a:lnTo>
                    <a:pt x="169" y="38"/>
                  </a:lnTo>
                  <a:lnTo>
                    <a:pt x="228" y="14"/>
                  </a:lnTo>
                  <a:lnTo>
                    <a:pt x="291" y="1"/>
                  </a:lnTo>
                  <a:lnTo>
                    <a:pt x="3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83">
              <a:extLst>
                <a:ext uri="{FF2B5EF4-FFF2-40B4-BE49-F238E27FC236}">
                  <a16:creationId xmlns:a16="http://schemas.microsoft.com/office/drawing/2014/main" id="{3A4B4896-5134-3874-C094-15A69A920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6" y="4205"/>
              <a:ext cx="115" cy="115"/>
            </a:xfrm>
            <a:custGeom>
              <a:avLst/>
              <a:gdLst>
                <a:gd name="T0" fmla="*/ 438 w 917"/>
                <a:gd name="T1" fmla="*/ 270 h 918"/>
                <a:gd name="T2" fmla="*/ 366 w 917"/>
                <a:gd name="T3" fmla="*/ 292 h 918"/>
                <a:gd name="T4" fmla="*/ 311 w 917"/>
                <a:gd name="T5" fmla="*/ 337 h 918"/>
                <a:gd name="T6" fmla="*/ 277 w 917"/>
                <a:gd name="T7" fmla="*/ 401 h 918"/>
                <a:gd name="T8" fmla="*/ 269 w 917"/>
                <a:gd name="T9" fmla="*/ 459 h 918"/>
                <a:gd name="T10" fmla="*/ 277 w 917"/>
                <a:gd name="T11" fmla="*/ 517 h 918"/>
                <a:gd name="T12" fmla="*/ 311 w 917"/>
                <a:gd name="T13" fmla="*/ 580 h 918"/>
                <a:gd name="T14" fmla="*/ 366 w 917"/>
                <a:gd name="T15" fmla="*/ 626 h 918"/>
                <a:gd name="T16" fmla="*/ 438 w 917"/>
                <a:gd name="T17" fmla="*/ 647 h 918"/>
                <a:gd name="T18" fmla="*/ 479 w 917"/>
                <a:gd name="T19" fmla="*/ 647 h 918"/>
                <a:gd name="T20" fmla="*/ 550 w 917"/>
                <a:gd name="T21" fmla="*/ 626 h 918"/>
                <a:gd name="T22" fmla="*/ 605 w 917"/>
                <a:gd name="T23" fmla="*/ 580 h 918"/>
                <a:gd name="T24" fmla="*/ 640 w 917"/>
                <a:gd name="T25" fmla="*/ 517 h 918"/>
                <a:gd name="T26" fmla="*/ 648 w 917"/>
                <a:gd name="T27" fmla="*/ 459 h 918"/>
                <a:gd name="T28" fmla="*/ 640 w 917"/>
                <a:gd name="T29" fmla="*/ 401 h 918"/>
                <a:gd name="T30" fmla="*/ 605 w 917"/>
                <a:gd name="T31" fmla="*/ 337 h 918"/>
                <a:gd name="T32" fmla="*/ 550 w 917"/>
                <a:gd name="T33" fmla="*/ 292 h 918"/>
                <a:gd name="T34" fmla="*/ 479 w 917"/>
                <a:gd name="T35" fmla="*/ 270 h 918"/>
                <a:gd name="T36" fmla="*/ 458 w 917"/>
                <a:gd name="T37" fmla="*/ 918 h 918"/>
                <a:gd name="T38" fmla="*/ 321 w 917"/>
                <a:gd name="T39" fmla="*/ 899 h 918"/>
                <a:gd name="T40" fmla="*/ 165 w 917"/>
                <a:gd name="T41" fmla="*/ 815 h 918"/>
                <a:gd name="T42" fmla="*/ 53 w 917"/>
                <a:gd name="T43" fmla="*/ 680 h 918"/>
                <a:gd name="T44" fmla="*/ 1 w 917"/>
                <a:gd name="T45" fmla="*/ 506 h 918"/>
                <a:gd name="T46" fmla="*/ 1 w 917"/>
                <a:gd name="T47" fmla="*/ 411 h 918"/>
                <a:gd name="T48" fmla="*/ 53 w 917"/>
                <a:gd name="T49" fmla="*/ 238 h 918"/>
                <a:gd name="T50" fmla="*/ 165 w 917"/>
                <a:gd name="T51" fmla="*/ 103 h 918"/>
                <a:gd name="T52" fmla="*/ 321 w 917"/>
                <a:gd name="T53" fmla="*/ 19 h 918"/>
                <a:gd name="T54" fmla="*/ 458 w 917"/>
                <a:gd name="T55" fmla="*/ 0 h 918"/>
                <a:gd name="T56" fmla="*/ 596 w 917"/>
                <a:gd name="T57" fmla="*/ 19 h 918"/>
                <a:gd name="T58" fmla="*/ 752 w 917"/>
                <a:gd name="T59" fmla="*/ 103 h 918"/>
                <a:gd name="T60" fmla="*/ 863 w 917"/>
                <a:gd name="T61" fmla="*/ 238 h 918"/>
                <a:gd name="T62" fmla="*/ 916 w 917"/>
                <a:gd name="T63" fmla="*/ 411 h 918"/>
                <a:gd name="T64" fmla="*/ 916 w 917"/>
                <a:gd name="T65" fmla="*/ 506 h 918"/>
                <a:gd name="T66" fmla="*/ 863 w 917"/>
                <a:gd name="T67" fmla="*/ 680 h 918"/>
                <a:gd name="T68" fmla="*/ 752 w 917"/>
                <a:gd name="T69" fmla="*/ 815 h 918"/>
                <a:gd name="T70" fmla="*/ 596 w 917"/>
                <a:gd name="T71" fmla="*/ 899 h 918"/>
                <a:gd name="T72" fmla="*/ 458 w 917"/>
                <a:gd name="T73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7" h="918">
                  <a:moveTo>
                    <a:pt x="458" y="269"/>
                  </a:moveTo>
                  <a:lnTo>
                    <a:pt x="438" y="270"/>
                  </a:lnTo>
                  <a:lnTo>
                    <a:pt x="401" y="277"/>
                  </a:lnTo>
                  <a:lnTo>
                    <a:pt x="366" y="292"/>
                  </a:lnTo>
                  <a:lnTo>
                    <a:pt x="337" y="312"/>
                  </a:lnTo>
                  <a:lnTo>
                    <a:pt x="311" y="337"/>
                  </a:lnTo>
                  <a:lnTo>
                    <a:pt x="291" y="367"/>
                  </a:lnTo>
                  <a:lnTo>
                    <a:pt x="277" y="401"/>
                  </a:lnTo>
                  <a:lnTo>
                    <a:pt x="270" y="439"/>
                  </a:lnTo>
                  <a:lnTo>
                    <a:pt x="269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1" y="551"/>
                  </a:lnTo>
                  <a:lnTo>
                    <a:pt x="311" y="580"/>
                  </a:lnTo>
                  <a:lnTo>
                    <a:pt x="337" y="606"/>
                  </a:lnTo>
                  <a:lnTo>
                    <a:pt x="366" y="626"/>
                  </a:lnTo>
                  <a:lnTo>
                    <a:pt x="401" y="640"/>
                  </a:lnTo>
                  <a:lnTo>
                    <a:pt x="438" y="647"/>
                  </a:lnTo>
                  <a:lnTo>
                    <a:pt x="458" y="648"/>
                  </a:lnTo>
                  <a:lnTo>
                    <a:pt x="479" y="647"/>
                  </a:lnTo>
                  <a:lnTo>
                    <a:pt x="516" y="640"/>
                  </a:lnTo>
                  <a:lnTo>
                    <a:pt x="550" y="626"/>
                  </a:lnTo>
                  <a:lnTo>
                    <a:pt x="580" y="606"/>
                  </a:lnTo>
                  <a:lnTo>
                    <a:pt x="605" y="580"/>
                  </a:lnTo>
                  <a:lnTo>
                    <a:pt x="625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39"/>
                  </a:lnTo>
                  <a:lnTo>
                    <a:pt x="640" y="401"/>
                  </a:lnTo>
                  <a:lnTo>
                    <a:pt x="625" y="367"/>
                  </a:lnTo>
                  <a:lnTo>
                    <a:pt x="605" y="337"/>
                  </a:lnTo>
                  <a:lnTo>
                    <a:pt x="580" y="312"/>
                  </a:lnTo>
                  <a:lnTo>
                    <a:pt x="550" y="292"/>
                  </a:lnTo>
                  <a:lnTo>
                    <a:pt x="516" y="277"/>
                  </a:lnTo>
                  <a:lnTo>
                    <a:pt x="479" y="270"/>
                  </a:lnTo>
                  <a:lnTo>
                    <a:pt x="458" y="269"/>
                  </a:lnTo>
                  <a:close/>
                  <a:moveTo>
                    <a:pt x="458" y="918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8" y="864"/>
                  </a:lnTo>
                  <a:lnTo>
                    <a:pt x="165" y="815"/>
                  </a:lnTo>
                  <a:lnTo>
                    <a:pt x="103" y="753"/>
                  </a:lnTo>
                  <a:lnTo>
                    <a:pt x="53" y="680"/>
                  </a:lnTo>
                  <a:lnTo>
                    <a:pt x="19" y="597"/>
                  </a:lnTo>
                  <a:lnTo>
                    <a:pt x="1" y="506"/>
                  </a:lnTo>
                  <a:lnTo>
                    <a:pt x="0" y="459"/>
                  </a:lnTo>
                  <a:lnTo>
                    <a:pt x="1" y="411"/>
                  </a:lnTo>
                  <a:lnTo>
                    <a:pt x="19" y="321"/>
                  </a:lnTo>
                  <a:lnTo>
                    <a:pt x="53" y="238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8" y="53"/>
                  </a:lnTo>
                  <a:lnTo>
                    <a:pt x="321" y="19"/>
                  </a:lnTo>
                  <a:lnTo>
                    <a:pt x="411" y="1"/>
                  </a:lnTo>
                  <a:lnTo>
                    <a:pt x="458" y="0"/>
                  </a:lnTo>
                  <a:lnTo>
                    <a:pt x="506" y="1"/>
                  </a:lnTo>
                  <a:lnTo>
                    <a:pt x="596" y="19"/>
                  </a:lnTo>
                  <a:lnTo>
                    <a:pt x="679" y="53"/>
                  </a:lnTo>
                  <a:lnTo>
                    <a:pt x="752" y="103"/>
                  </a:lnTo>
                  <a:lnTo>
                    <a:pt x="814" y="165"/>
                  </a:lnTo>
                  <a:lnTo>
                    <a:pt x="863" y="238"/>
                  </a:lnTo>
                  <a:lnTo>
                    <a:pt x="898" y="321"/>
                  </a:lnTo>
                  <a:lnTo>
                    <a:pt x="916" y="411"/>
                  </a:lnTo>
                  <a:lnTo>
                    <a:pt x="917" y="459"/>
                  </a:lnTo>
                  <a:lnTo>
                    <a:pt x="916" y="506"/>
                  </a:lnTo>
                  <a:lnTo>
                    <a:pt x="898" y="597"/>
                  </a:lnTo>
                  <a:lnTo>
                    <a:pt x="863" y="680"/>
                  </a:lnTo>
                  <a:lnTo>
                    <a:pt x="814" y="753"/>
                  </a:lnTo>
                  <a:lnTo>
                    <a:pt x="752" y="815"/>
                  </a:lnTo>
                  <a:lnTo>
                    <a:pt x="679" y="864"/>
                  </a:lnTo>
                  <a:lnTo>
                    <a:pt x="596" y="899"/>
                  </a:lnTo>
                  <a:lnTo>
                    <a:pt x="506" y="917"/>
                  </a:lnTo>
                  <a:lnTo>
                    <a:pt x="458" y="9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84">
              <a:extLst>
                <a:ext uri="{FF2B5EF4-FFF2-40B4-BE49-F238E27FC236}">
                  <a16:creationId xmlns:a16="http://schemas.microsoft.com/office/drawing/2014/main" id="{E6E27C67-DD24-F37A-CCEF-10FCE1AE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" y="4033"/>
              <a:ext cx="34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85">
              <a:extLst>
                <a:ext uri="{FF2B5EF4-FFF2-40B4-BE49-F238E27FC236}">
                  <a16:creationId xmlns:a16="http://schemas.microsoft.com/office/drawing/2014/main" id="{EB422473-12D0-B425-B968-A754BACD9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9" y="4084"/>
              <a:ext cx="439" cy="197"/>
            </a:xfrm>
            <a:custGeom>
              <a:avLst/>
              <a:gdLst>
                <a:gd name="T0" fmla="*/ 3511 w 3511"/>
                <a:gd name="T1" fmla="*/ 269 h 1581"/>
                <a:gd name="T2" fmla="*/ 3240 w 3511"/>
                <a:gd name="T3" fmla="*/ 269 h 1581"/>
                <a:gd name="T4" fmla="*/ 3240 w 3511"/>
                <a:gd name="T5" fmla="*/ 0 h 1581"/>
                <a:gd name="T6" fmla="*/ 3511 w 3511"/>
                <a:gd name="T7" fmla="*/ 0 h 1581"/>
                <a:gd name="T8" fmla="*/ 3511 w 3511"/>
                <a:gd name="T9" fmla="*/ 269 h 1581"/>
                <a:gd name="T10" fmla="*/ 3511 w 3511"/>
                <a:gd name="T11" fmla="*/ 811 h 1581"/>
                <a:gd name="T12" fmla="*/ 3240 w 3511"/>
                <a:gd name="T13" fmla="*/ 811 h 1581"/>
                <a:gd name="T14" fmla="*/ 3240 w 3511"/>
                <a:gd name="T15" fmla="*/ 540 h 1581"/>
                <a:gd name="T16" fmla="*/ 3511 w 3511"/>
                <a:gd name="T17" fmla="*/ 540 h 1581"/>
                <a:gd name="T18" fmla="*/ 3511 w 3511"/>
                <a:gd name="T19" fmla="*/ 811 h 1581"/>
                <a:gd name="T20" fmla="*/ 3295 w 3511"/>
                <a:gd name="T21" fmla="*/ 1391 h 1581"/>
                <a:gd name="T22" fmla="*/ 3106 w 3511"/>
                <a:gd name="T23" fmla="*/ 1189 h 1581"/>
                <a:gd name="T24" fmla="*/ 3125 w 3511"/>
                <a:gd name="T25" fmla="*/ 1172 h 1581"/>
                <a:gd name="T26" fmla="*/ 3156 w 3511"/>
                <a:gd name="T27" fmla="*/ 1134 h 1581"/>
                <a:gd name="T28" fmla="*/ 3194 w 3511"/>
                <a:gd name="T29" fmla="*/ 1069 h 1581"/>
                <a:gd name="T30" fmla="*/ 3214 w 3511"/>
                <a:gd name="T31" fmla="*/ 1026 h 1581"/>
                <a:gd name="T32" fmla="*/ 3470 w 3511"/>
                <a:gd name="T33" fmla="*/ 1108 h 1581"/>
                <a:gd name="T34" fmla="*/ 3459 w 3511"/>
                <a:gd name="T35" fmla="*/ 1148 h 1581"/>
                <a:gd name="T36" fmla="*/ 3425 w 3511"/>
                <a:gd name="T37" fmla="*/ 1227 h 1581"/>
                <a:gd name="T38" fmla="*/ 3379 w 3511"/>
                <a:gd name="T39" fmla="*/ 1301 h 1581"/>
                <a:gd name="T40" fmla="*/ 3324 w 3511"/>
                <a:gd name="T41" fmla="*/ 1365 h 1581"/>
                <a:gd name="T42" fmla="*/ 3295 w 3511"/>
                <a:gd name="T43" fmla="*/ 1391 h 1581"/>
                <a:gd name="T44" fmla="*/ 270 w 3511"/>
                <a:gd name="T45" fmla="*/ 1581 h 1581"/>
                <a:gd name="T46" fmla="*/ 0 w 3511"/>
                <a:gd name="T47" fmla="*/ 1581 h 1581"/>
                <a:gd name="T48" fmla="*/ 0 w 3511"/>
                <a:gd name="T49" fmla="*/ 1310 h 1581"/>
                <a:gd name="T50" fmla="*/ 270 w 3511"/>
                <a:gd name="T51" fmla="*/ 1310 h 1581"/>
                <a:gd name="T52" fmla="*/ 270 w 3511"/>
                <a:gd name="T53" fmla="*/ 1581 h 1581"/>
                <a:gd name="T54" fmla="*/ 810 w 3511"/>
                <a:gd name="T55" fmla="*/ 1581 h 1581"/>
                <a:gd name="T56" fmla="*/ 541 w 3511"/>
                <a:gd name="T57" fmla="*/ 1581 h 1581"/>
                <a:gd name="T58" fmla="*/ 541 w 3511"/>
                <a:gd name="T59" fmla="*/ 1310 h 1581"/>
                <a:gd name="T60" fmla="*/ 810 w 3511"/>
                <a:gd name="T61" fmla="*/ 1310 h 1581"/>
                <a:gd name="T62" fmla="*/ 810 w 3511"/>
                <a:gd name="T63" fmla="*/ 1581 h 1581"/>
                <a:gd name="T64" fmla="*/ 1351 w 3511"/>
                <a:gd name="T65" fmla="*/ 1581 h 1581"/>
                <a:gd name="T66" fmla="*/ 1080 w 3511"/>
                <a:gd name="T67" fmla="*/ 1581 h 1581"/>
                <a:gd name="T68" fmla="*/ 1080 w 3511"/>
                <a:gd name="T69" fmla="*/ 1310 h 1581"/>
                <a:gd name="T70" fmla="*/ 1351 w 3511"/>
                <a:gd name="T71" fmla="*/ 1310 h 1581"/>
                <a:gd name="T72" fmla="*/ 1351 w 3511"/>
                <a:gd name="T73" fmla="*/ 1581 h 1581"/>
                <a:gd name="T74" fmla="*/ 1890 w 3511"/>
                <a:gd name="T75" fmla="*/ 1581 h 1581"/>
                <a:gd name="T76" fmla="*/ 1620 w 3511"/>
                <a:gd name="T77" fmla="*/ 1581 h 1581"/>
                <a:gd name="T78" fmla="*/ 1620 w 3511"/>
                <a:gd name="T79" fmla="*/ 1310 h 1581"/>
                <a:gd name="T80" fmla="*/ 1890 w 3511"/>
                <a:gd name="T81" fmla="*/ 1310 h 1581"/>
                <a:gd name="T82" fmla="*/ 1890 w 3511"/>
                <a:gd name="T83" fmla="*/ 1581 h 1581"/>
                <a:gd name="T84" fmla="*/ 2430 w 3511"/>
                <a:gd name="T85" fmla="*/ 1581 h 1581"/>
                <a:gd name="T86" fmla="*/ 2161 w 3511"/>
                <a:gd name="T87" fmla="*/ 1581 h 1581"/>
                <a:gd name="T88" fmla="*/ 2161 w 3511"/>
                <a:gd name="T89" fmla="*/ 1310 h 1581"/>
                <a:gd name="T90" fmla="*/ 2430 w 3511"/>
                <a:gd name="T91" fmla="*/ 1310 h 1581"/>
                <a:gd name="T92" fmla="*/ 2430 w 3511"/>
                <a:gd name="T93" fmla="*/ 1581 h 1581"/>
                <a:gd name="T94" fmla="*/ 2849 w 3511"/>
                <a:gd name="T95" fmla="*/ 1581 h 1581"/>
                <a:gd name="T96" fmla="*/ 2714 w 3511"/>
                <a:gd name="T97" fmla="*/ 1581 h 1581"/>
                <a:gd name="T98" fmla="*/ 2714 w 3511"/>
                <a:gd name="T99" fmla="*/ 1310 h 1581"/>
                <a:gd name="T100" fmla="*/ 2849 w 3511"/>
                <a:gd name="T101" fmla="*/ 1310 h 1581"/>
                <a:gd name="T102" fmla="*/ 2871 w 3511"/>
                <a:gd name="T103" fmla="*/ 1310 h 1581"/>
                <a:gd name="T104" fmla="*/ 2921 w 3511"/>
                <a:gd name="T105" fmla="*/ 1305 h 1581"/>
                <a:gd name="T106" fmla="*/ 2944 w 3511"/>
                <a:gd name="T107" fmla="*/ 1297 h 1581"/>
                <a:gd name="T108" fmla="*/ 3011 w 3511"/>
                <a:gd name="T109" fmla="*/ 1553 h 1581"/>
                <a:gd name="T110" fmla="*/ 2971 w 3511"/>
                <a:gd name="T111" fmla="*/ 1564 h 1581"/>
                <a:gd name="T112" fmla="*/ 2890 w 3511"/>
                <a:gd name="T113" fmla="*/ 1579 h 1581"/>
                <a:gd name="T114" fmla="*/ 2849 w 3511"/>
                <a:gd name="T115" fmla="*/ 158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11" h="1581">
                  <a:moveTo>
                    <a:pt x="3511" y="269"/>
                  </a:moveTo>
                  <a:lnTo>
                    <a:pt x="3240" y="269"/>
                  </a:lnTo>
                  <a:lnTo>
                    <a:pt x="3240" y="0"/>
                  </a:lnTo>
                  <a:lnTo>
                    <a:pt x="3511" y="0"/>
                  </a:lnTo>
                  <a:lnTo>
                    <a:pt x="3511" y="269"/>
                  </a:lnTo>
                  <a:close/>
                  <a:moveTo>
                    <a:pt x="3511" y="811"/>
                  </a:moveTo>
                  <a:lnTo>
                    <a:pt x="3240" y="811"/>
                  </a:lnTo>
                  <a:lnTo>
                    <a:pt x="3240" y="540"/>
                  </a:lnTo>
                  <a:lnTo>
                    <a:pt x="3511" y="540"/>
                  </a:lnTo>
                  <a:lnTo>
                    <a:pt x="3511" y="811"/>
                  </a:lnTo>
                  <a:close/>
                  <a:moveTo>
                    <a:pt x="3295" y="1391"/>
                  </a:moveTo>
                  <a:lnTo>
                    <a:pt x="3106" y="1189"/>
                  </a:lnTo>
                  <a:lnTo>
                    <a:pt x="3125" y="1172"/>
                  </a:lnTo>
                  <a:lnTo>
                    <a:pt x="3156" y="1134"/>
                  </a:lnTo>
                  <a:lnTo>
                    <a:pt x="3194" y="1069"/>
                  </a:lnTo>
                  <a:lnTo>
                    <a:pt x="3214" y="1026"/>
                  </a:lnTo>
                  <a:lnTo>
                    <a:pt x="3470" y="1108"/>
                  </a:lnTo>
                  <a:lnTo>
                    <a:pt x="3459" y="1148"/>
                  </a:lnTo>
                  <a:lnTo>
                    <a:pt x="3425" y="1227"/>
                  </a:lnTo>
                  <a:lnTo>
                    <a:pt x="3379" y="1301"/>
                  </a:lnTo>
                  <a:lnTo>
                    <a:pt x="3324" y="1365"/>
                  </a:lnTo>
                  <a:lnTo>
                    <a:pt x="3295" y="1391"/>
                  </a:lnTo>
                  <a:close/>
                  <a:moveTo>
                    <a:pt x="270" y="1581"/>
                  </a:moveTo>
                  <a:lnTo>
                    <a:pt x="0" y="1581"/>
                  </a:lnTo>
                  <a:lnTo>
                    <a:pt x="0" y="1310"/>
                  </a:lnTo>
                  <a:lnTo>
                    <a:pt x="270" y="1310"/>
                  </a:lnTo>
                  <a:lnTo>
                    <a:pt x="270" y="1581"/>
                  </a:lnTo>
                  <a:close/>
                  <a:moveTo>
                    <a:pt x="810" y="1581"/>
                  </a:moveTo>
                  <a:lnTo>
                    <a:pt x="541" y="1581"/>
                  </a:lnTo>
                  <a:lnTo>
                    <a:pt x="541" y="1310"/>
                  </a:lnTo>
                  <a:lnTo>
                    <a:pt x="810" y="1310"/>
                  </a:lnTo>
                  <a:lnTo>
                    <a:pt x="810" y="1581"/>
                  </a:lnTo>
                  <a:close/>
                  <a:moveTo>
                    <a:pt x="1351" y="1581"/>
                  </a:moveTo>
                  <a:lnTo>
                    <a:pt x="1080" y="1581"/>
                  </a:lnTo>
                  <a:lnTo>
                    <a:pt x="1080" y="1310"/>
                  </a:lnTo>
                  <a:lnTo>
                    <a:pt x="1351" y="1310"/>
                  </a:lnTo>
                  <a:lnTo>
                    <a:pt x="1351" y="1581"/>
                  </a:lnTo>
                  <a:close/>
                  <a:moveTo>
                    <a:pt x="1890" y="1581"/>
                  </a:moveTo>
                  <a:lnTo>
                    <a:pt x="1620" y="1581"/>
                  </a:lnTo>
                  <a:lnTo>
                    <a:pt x="1620" y="1310"/>
                  </a:lnTo>
                  <a:lnTo>
                    <a:pt x="1890" y="1310"/>
                  </a:lnTo>
                  <a:lnTo>
                    <a:pt x="1890" y="1581"/>
                  </a:lnTo>
                  <a:close/>
                  <a:moveTo>
                    <a:pt x="2430" y="1581"/>
                  </a:moveTo>
                  <a:lnTo>
                    <a:pt x="2161" y="1581"/>
                  </a:lnTo>
                  <a:lnTo>
                    <a:pt x="2161" y="1310"/>
                  </a:lnTo>
                  <a:lnTo>
                    <a:pt x="2430" y="1310"/>
                  </a:lnTo>
                  <a:lnTo>
                    <a:pt x="2430" y="1581"/>
                  </a:lnTo>
                  <a:close/>
                  <a:moveTo>
                    <a:pt x="2849" y="1581"/>
                  </a:moveTo>
                  <a:lnTo>
                    <a:pt x="2714" y="1581"/>
                  </a:lnTo>
                  <a:lnTo>
                    <a:pt x="2714" y="1310"/>
                  </a:lnTo>
                  <a:lnTo>
                    <a:pt x="2849" y="1310"/>
                  </a:lnTo>
                  <a:lnTo>
                    <a:pt x="2871" y="1310"/>
                  </a:lnTo>
                  <a:lnTo>
                    <a:pt x="2921" y="1305"/>
                  </a:lnTo>
                  <a:lnTo>
                    <a:pt x="2944" y="1297"/>
                  </a:lnTo>
                  <a:lnTo>
                    <a:pt x="3011" y="1553"/>
                  </a:lnTo>
                  <a:lnTo>
                    <a:pt x="2971" y="1564"/>
                  </a:lnTo>
                  <a:lnTo>
                    <a:pt x="2890" y="1579"/>
                  </a:lnTo>
                  <a:lnTo>
                    <a:pt x="2849" y="15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Rectangle 86">
              <a:extLst>
                <a:ext uri="{FF2B5EF4-FFF2-40B4-BE49-F238E27FC236}">
                  <a16:creationId xmlns:a16="http://schemas.microsoft.com/office/drawing/2014/main" id="{C00AD941-00AF-FA81-72FD-A19D0B755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" y="4248"/>
              <a:ext cx="17" cy="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87">
              <a:extLst>
                <a:ext uri="{FF2B5EF4-FFF2-40B4-BE49-F238E27FC236}">
                  <a16:creationId xmlns:a16="http://schemas.microsoft.com/office/drawing/2014/main" id="{AB48809A-776E-2029-544C-F09019C4C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4222"/>
              <a:ext cx="81" cy="81"/>
            </a:xfrm>
            <a:custGeom>
              <a:avLst/>
              <a:gdLst>
                <a:gd name="T0" fmla="*/ 324 w 648"/>
                <a:gd name="T1" fmla="*/ 0 h 648"/>
                <a:gd name="T2" fmla="*/ 357 w 648"/>
                <a:gd name="T3" fmla="*/ 1 h 648"/>
                <a:gd name="T4" fmla="*/ 421 w 648"/>
                <a:gd name="T5" fmla="*/ 14 h 648"/>
                <a:gd name="T6" fmla="*/ 479 w 648"/>
                <a:gd name="T7" fmla="*/ 38 h 648"/>
                <a:gd name="T8" fmla="*/ 530 w 648"/>
                <a:gd name="T9" fmla="*/ 73 h 648"/>
                <a:gd name="T10" fmla="*/ 575 w 648"/>
                <a:gd name="T11" fmla="*/ 117 h 648"/>
                <a:gd name="T12" fmla="*/ 609 w 648"/>
                <a:gd name="T13" fmla="*/ 169 h 648"/>
                <a:gd name="T14" fmla="*/ 634 w 648"/>
                <a:gd name="T15" fmla="*/ 228 h 648"/>
                <a:gd name="T16" fmla="*/ 647 w 648"/>
                <a:gd name="T17" fmla="*/ 290 h 648"/>
                <a:gd name="T18" fmla="*/ 648 w 648"/>
                <a:gd name="T19" fmla="*/ 324 h 648"/>
                <a:gd name="T20" fmla="*/ 647 w 648"/>
                <a:gd name="T21" fmla="*/ 357 h 648"/>
                <a:gd name="T22" fmla="*/ 634 w 648"/>
                <a:gd name="T23" fmla="*/ 420 h 648"/>
                <a:gd name="T24" fmla="*/ 609 w 648"/>
                <a:gd name="T25" fmla="*/ 479 h 648"/>
                <a:gd name="T26" fmla="*/ 575 w 648"/>
                <a:gd name="T27" fmla="*/ 531 h 648"/>
                <a:gd name="T28" fmla="*/ 530 w 648"/>
                <a:gd name="T29" fmla="*/ 574 h 648"/>
                <a:gd name="T30" fmla="*/ 479 w 648"/>
                <a:gd name="T31" fmla="*/ 610 h 648"/>
                <a:gd name="T32" fmla="*/ 421 w 648"/>
                <a:gd name="T33" fmla="*/ 634 h 648"/>
                <a:gd name="T34" fmla="*/ 357 w 648"/>
                <a:gd name="T35" fmla="*/ 647 h 648"/>
                <a:gd name="T36" fmla="*/ 324 w 648"/>
                <a:gd name="T37" fmla="*/ 648 h 648"/>
                <a:gd name="T38" fmla="*/ 290 w 648"/>
                <a:gd name="T39" fmla="*/ 647 h 648"/>
                <a:gd name="T40" fmla="*/ 228 w 648"/>
                <a:gd name="T41" fmla="*/ 634 h 648"/>
                <a:gd name="T42" fmla="*/ 170 w 648"/>
                <a:gd name="T43" fmla="*/ 610 h 648"/>
                <a:gd name="T44" fmla="*/ 117 w 648"/>
                <a:gd name="T45" fmla="*/ 574 h 648"/>
                <a:gd name="T46" fmla="*/ 74 w 648"/>
                <a:gd name="T47" fmla="*/ 531 h 648"/>
                <a:gd name="T48" fmla="*/ 39 w 648"/>
                <a:gd name="T49" fmla="*/ 479 h 648"/>
                <a:gd name="T50" fmla="*/ 14 w 648"/>
                <a:gd name="T51" fmla="*/ 420 h 648"/>
                <a:gd name="T52" fmla="*/ 1 w 648"/>
                <a:gd name="T53" fmla="*/ 357 h 648"/>
                <a:gd name="T54" fmla="*/ 0 w 648"/>
                <a:gd name="T55" fmla="*/ 324 h 648"/>
                <a:gd name="T56" fmla="*/ 1 w 648"/>
                <a:gd name="T57" fmla="*/ 290 h 648"/>
                <a:gd name="T58" fmla="*/ 14 w 648"/>
                <a:gd name="T59" fmla="*/ 228 h 648"/>
                <a:gd name="T60" fmla="*/ 39 w 648"/>
                <a:gd name="T61" fmla="*/ 169 h 648"/>
                <a:gd name="T62" fmla="*/ 74 w 648"/>
                <a:gd name="T63" fmla="*/ 117 h 648"/>
                <a:gd name="T64" fmla="*/ 117 w 648"/>
                <a:gd name="T65" fmla="*/ 73 h 648"/>
                <a:gd name="T66" fmla="*/ 170 w 648"/>
                <a:gd name="T67" fmla="*/ 38 h 648"/>
                <a:gd name="T68" fmla="*/ 228 w 648"/>
                <a:gd name="T69" fmla="*/ 14 h 648"/>
                <a:gd name="T70" fmla="*/ 290 w 648"/>
                <a:gd name="T71" fmla="*/ 1 h 648"/>
                <a:gd name="T72" fmla="*/ 324 w 648"/>
                <a:gd name="T7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8">
                  <a:moveTo>
                    <a:pt x="324" y="0"/>
                  </a:moveTo>
                  <a:lnTo>
                    <a:pt x="357" y="1"/>
                  </a:lnTo>
                  <a:lnTo>
                    <a:pt x="421" y="14"/>
                  </a:lnTo>
                  <a:lnTo>
                    <a:pt x="479" y="38"/>
                  </a:lnTo>
                  <a:lnTo>
                    <a:pt x="530" y="73"/>
                  </a:lnTo>
                  <a:lnTo>
                    <a:pt x="575" y="117"/>
                  </a:lnTo>
                  <a:lnTo>
                    <a:pt x="609" y="169"/>
                  </a:lnTo>
                  <a:lnTo>
                    <a:pt x="634" y="228"/>
                  </a:lnTo>
                  <a:lnTo>
                    <a:pt x="647" y="290"/>
                  </a:lnTo>
                  <a:lnTo>
                    <a:pt x="648" y="324"/>
                  </a:lnTo>
                  <a:lnTo>
                    <a:pt x="647" y="357"/>
                  </a:lnTo>
                  <a:lnTo>
                    <a:pt x="634" y="420"/>
                  </a:lnTo>
                  <a:lnTo>
                    <a:pt x="609" y="479"/>
                  </a:lnTo>
                  <a:lnTo>
                    <a:pt x="575" y="531"/>
                  </a:lnTo>
                  <a:lnTo>
                    <a:pt x="530" y="574"/>
                  </a:lnTo>
                  <a:lnTo>
                    <a:pt x="479" y="610"/>
                  </a:lnTo>
                  <a:lnTo>
                    <a:pt x="421" y="634"/>
                  </a:lnTo>
                  <a:lnTo>
                    <a:pt x="357" y="647"/>
                  </a:lnTo>
                  <a:lnTo>
                    <a:pt x="324" y="648"/>
                  </a:lnTo>
                  <a:lnTo>
                    <a:pt x="290" y="647"/>
                  </a:lnTo>
                  <a:lnTo>
                    <a:pt x="228" y="634"/>
                  </a:lnTo>
                  <a:lnTo>
                    <a:pt x="170" y="610"/>
                  </a:lnTo>
                  <a:lnTo>
                    <a:pt x="117" y="574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0"/>
                  </a:lnTo>
                  <a:lnTo>
                    <a:pt x="1" y="357"/>
                  </a:lnTo>
                  <a:lnTo>
                    <a:pt x="0" y="324"/>
                  </a:lnTo>
                  <a:lnTo>
                    <a:pt x="1" y="290"/>
                  </a:lnTo>
                  <a:lnTo>
                    <a:pt x="14" y="228"/>
                  </a:lnTo>
                  <a:lnTo>
                    <a:pt x="39" y="169"/>
                  </a:lnTo>
                  <a:lnTo>
                    <a:pt x="74" y="117"/>
                  </a:lnTo>
                  <a:lnTo>
                    <a:pt x="117" y="73"/>
                  </a:lnTo>
                  <a:lnTo>
                    <a:pt x="170" y="38"/>
                  </a:lnTo>
                  <a:lnTo>
                    <a:pt x="228" y="14"/>
                  </a:lnTo>
                  <a:lnTo>
                    <a:pt x="290" y="1"/>
                  </a:lnTo>
                  <a:lnTo>
                    <a:pt x="3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88">
              <a:extLst>
                <a:ext uri="{FF2B5EF4-FFF2-40B4-BE49-F238E27FC236}">
                  <a16:creationId xmlns:a16="http://schemas.microsoft.com/office/drawing/2014/main" id="{4E558248-71B2-D428-2E70-24E4AC2D7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1" y="4205"/>
              <a:ext cx="115" cy="115"/>
            </a:xfrm>
            <a:custGeom>
              <a:avLst/>
              <a:gdLst>
                <a:gd name="T0" fmla="*/ 439 w 918"/>
                <a:gd name="T1" fmla="*/ 270 h 918"/>
                <a:gd name="T2" fmla="*/ 368 w 918"/>
                <a:gd name="T3" fmla="*/ 292 h 918"/>
                <a:gd name="T4" fmla="*/ 312 w 918"/>
                <a:gd name="T5" fmla="*/ 337 h 918"/>
                <a:gd name="T6" fmla="*/ 277 w 918"/>
                <a:gd name="T7" fmla="*/ 401 h 918"/>
                <a:gd name="T8" fmla="*/ 270 w 918"/>
                <a:gd name="T9" fmla="*/ 459 h 918"/>
                <a:gd name="T10" fmla="*/ 277 w 918"/>
                <a:gd name="T11" fmla="*/ 517 h 918"/>
                <a:gd name="T12" fmla="*/ 312 w 918"/>
                <a:gd name="T13" fmla="*/ 580 h 918"/>
                <a:gd name="T14" fmla="*/ 368 w 918"/>
                <a:gd name="T15" fmla="*/ 626 h 918"/>
                <a:gd name="T16" fmla="*/ 439 w 918"/>
                <a:gd name="T17" fmla="*/ 647 h 918"/>
                <a:gd name="T18" fmla="*/ 479 w 918"/>
                <a:gd name="T19" fmla="*/ 647 h 918"/>
                <a:gd name="T20" fmla="*/ 551 w 918"/>
                <a:gd name="T21" fmla="*/ 626 h 918"/>
                <a:gd name="T22" fmla="*/ 607 w 918"/>
                <a:gd name="T23" fmla="*/ 580 h 918"/>
                <a:gd name="T24" fmla="*/ 640 w 918"/>
                <a:gd name="T25" fmla="*/ 517 h 918"/>
                <a:gd name="T26" fmla="*/ 648 w 918"/>
                <a:gd name="T27" fmla="*/ 459 h 918"/>
                <a:gd name="T28" fmla="*/ 640 w 918"/>
                <a:gd name="T29" fmla="*/ 401 h 918"/>
                <a:gd name="T30" fmla="*/ 607 w 918"/>
                <a:gd name="T31" fmla="*/ 337 h 918"/>
                <a:gd name="T32" fmla="*/ 551 w 918"/>
                <a:gd name="T33" fmla="*/ 292 h 918"/>
                <a:gd name="T34" fmla="*/ 479 w 918"/>
                <a:gd name="T35" fmla="*/ 270 h 918"/>
                <a:gd name="T36" fmla="*/ 459 w 918"/>
                <a:gd name="T37" fmla="*/ 918 h 918"/>
                <a:gd name="T38" fmla="*/ 321 w 918"/>
                <a:gd name="T39" fmla="*/ 899 h 918"/>
                <a:gd name="T40" fmla="*/ 165 w 918"/>
                <a:gd name="T41" fmla="*/ 815 h 918"/>
                <a:gd name="T42" fmla="*/ 55 w 918"/>
                <a:gd name="T43" fmla="*/ 680 h 918"/>
                <a:gd name="T44" fmla="*/ 2 w 918"/>
                <a:gd name="T45" fmla="*/ 506 h 918"/>
                <a:gd name="T46" fmla="*/ 2 w 918"/>
                <a:gd name="T47" fmla="*/ 411 h 918"/>
                <a:gd name="T48" fmla="*/ 55 w 918"/>
                <a:gd name="T49" fmla="*/ 238 h 918"/>
                <a:gd name="T50" fmla="*/ 165 w 918"/>
                <a:gd name="T51" fmla="*/ 103 h 918"/>
                <a:gd name="T52" fmla="*/ 321 w 918"/>
                <a:gd name="T53" fmla="*/ 19 h 918"/>
                <a:gd name="T54" fmla="*/ 459 w 918"/>
                <a:gd name="T55" fmla="*/ 0 h 918"/>
                <a:gd name="T56" fmla="*/ 597 w 918"/>
                <a:gd name="T57" fmla="*/ 19 h 918"/>
                <a:gd name="T58" fmla="*/ 752 w 918"/>
                <a:gd name="T59" fmla="*/ 103 h 918"/>
                <a:gd name="T60" fmla="*/ 864 w 918"/>
                <a:gd name="T61" fmla="*/ 238 h 918"/>
                <a:gd name="T62" fmla="*/ 916 w 918"/>
                <a:gd name="T63" fmla="*/ 411 h 918"/>
                <a:gd name="T64" fmla="*/ 916 w 918"/>
                <a:gd name="T65" fmla="*/ 506 h 918"/>
                <a:gd name="T66" fmla="*/ 864 w 918"/>
                <a:gd name="T67" fmla="*/ 680 h 918"/>
                <a:gd name="T68" fmla="*/ 752 w 918"/>
                <a:gd name="T69" fmla="*/ 815 h 918"/>
                <a:gd name="T70" fmla="*/ 597 w 918"/>
                <a:gd name="T71" fmla="*/ 899 h 918"/>
                <a:gd name="T72" fmla="*/ 459 w 918"/>
                <a:gd name="T73" fmla="*/ 91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8" h="918">
                  <a:moveTo>
                    <a:pt x="459" y="269"/>
                  </a:moveTo>
                  <a:lnTo>
                    <a:pt x="439" y="270"/>
                  </a:lnTo>
                  <a:lnTo>
                    <a:pt x="401" y="277"/>
                  </a:lnTo>
                  <a:lnTo>
                    <a:pt x="368" y="292"/>
                  </a:lnTo>
                  <a:lnTo>
                    <a:pt x="337" y="312"/>
                  </a:lnTo>
                  <a:lnTo>
                    <a:pt x="312" y="337"/>
                  </a:lnTo>
                  <a:lnTo>
                    <a:pt x="292" y="367"/>
                  </a:lnTo>
                  <a:lnTo>
                    <a:pt x="277" y="401"/>
                  </a:lnTo>
                  <a:lnTo>
                    <a:pt x="270" y="439"/>
                  </a:lnTo>
                  <a:lnTo>
                    <a:pt x="270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2" y="551"/>
                  </a:lnTo>
                  <a:lnTo>
                    <a:pt x="312" y="580"/>
                  </a:lnTo>
                  <a:lnTo>
                    <a:pt x="337" y="606"/>
                  </a:lnTo>
                  <a:lnTo>
                    <a:pt x="368" y="626"/>
                  </a:lnTo>
                  <a:lnTo>
                    <a:pt x="401" y="640"/>
                  </a:lnTo>
                  <a:lnTo>
                    <a:pt x="439" y="647"/>
                  </a:lnTo>
                  <a:lnTo>
                    <a:pt x="459" y="648"/>
                  </a:lnTo>
                  <a:lnTo>
                    <a:pt x="479" y="647"/>
                  </a:lnTo>
                  <a:lnTo>
                    <a:pt x="516" y="640"/>
                  </a:lnTo>
                  <a:lnTo>
                    <a:pt x="551" y="626"/>
                  </a:lnTo>
                  <a:lnTo>
                    <a:pt x="581" y="606"/>
                  </a:lnTo>
                  <a:lnTo>
                    <a:pt x="607" y="580"/>
                  </a:lnTo>
                  <a:lnTo>
                    <a:pt x="626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39"/>
                  </a:lnTo>
                  <a:lnTo>
                    <a:pt x="640" y="401"/>
                  </a:lnTo>
                  <a:lnTo>
                    <a:pt x="626" y="367"/>
                  </a:lnTo>
                  <a:lnTo>
                    <a:pt x="607" y="337"/>
                  </a:lnTo>
                  <a:lnTo>
                    <a:pt x="581" y="312"/>
                  </a:lnTo>
                  <a:lnTo>
                    <a:pt x="551" y="292"/>
                  </a:lnTo>
                  <a:lnTo>
                    <a:pt x="516" y="277"/>
                  </a:lnTo>
                  <a:lnTo>
                    <a:pt x="479" y="270"/>
                  </a:lnTo>
                  <a:lnTo>
                    <a:pt x="459" y="269"/>
                  </a:lnTo>
                  <a:close/>
                  <a:moveTo>
                    <a:pt x="459" y="918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9" y="864"/>
                  </a:lnTo>
                  <a:lnTo>
                    <a:pt x="165" y="815"/>
                  </a:lnTo>
                  <a:lnTo>
                    <a:pt x="103" y="753"/>
                  </a:lnTo>
                  <a:lnTo>
                    <a:pt x="55" y="680"/>
                  </a:lnTo>
                  <a:lnTo>
                    <a:pt x="19" y="597"/>
                  </a:lnTo>
                  <a:lnTo>
                    <a:pt x="2" y="506"/>
                  </a:lnTo>
                  <a:lnTo>
                    <a:pt x="0" y="459"/>
                  </a:lnTo>
                  <a:lnTo>
                    <a:pt x="2" y="411"/>
                  </a:lnTo>
                  <a:lnTo>
                    <a:pt x="19" y="321"/>
                  </a:lnTo>
                  <a:lnTo>
                    <a:pt x="55" y="238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9" y="53"/>
                  </a:lnTo>
                  <a:lnTo>
                    <a:pt x="321" y="19"/>
                  </a:lnTo>
                  <a:lnTo>
                    <a:pt x="411" y="1"/>
                  </a:lnTo>
                  <a:lnTo>
                    <a:pt x="459" y="0"/>
                  </a:lnTo>
                  <a:lnTo>
                    <a:pt x="506" y="1"/>
                  </a:lnTo>
                  <a:lnTo>
                    <a:pt x="597" y="19"/>
                  </a:lnTo>
                  <a:lnTo>
                    <a:pt x="679" y="53"/>
                  </a:lnTo>
                  <a:lnTo>
                    <a:pt x="752" y="103"/>
                  </a:lnTo>
                  <a:lnTo>
                    <a:pt x="815" y="165"/>
                  </a:lnTo>
                  <a:lnTo>
                    <a:pt x="864" y="238"/>
                  </a:lnTo>
                  <a:lnTo>
                    <a:pt x="898" y="321"/>
                  </a:lnTo>
                  <a:lnTo>
                    <a:pt x="916" y="411"/>
                  </a:lnTo>
                  <a:lnTo>
                    <a:pt x="918" y="459"/>
                  </a:lnTo>
                  <a:lnTo>
                    <a:pt x="916" y="506"/>
                  </a:lnTo>
                  <a:lnTo>
                    <a:pt x="898" y="597"/>
                  </a:lnTo>
                  <a:lnTo>
                    <a:pt x="864" y="680"/>
                  </a:lnTo>
                  <a:lnTo>
                    <a:pt x="815" y="753"/>
                  </a:lnTo>
                  <a:lnTo>
                    <a:pt x="752" y="815"/>
                  </a:lnTo>
                  <a:lnTo>
                    <a:pt x="679" y="864"/>
                  </a:lnTo>
                  <a:lnTo>
                    <a:pt x="597" y="899"/>
                  </a:lnTo>
                  <a:lnTo>
                    <a:pt x="506" y="917"/>
                  </a:lnTo>
                  <a:lnTo>
                    <a:pt x="459" y="9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89">
              <a:extLst>
                <a:ext uri="{FF2B5EF4-FFF2-40B4-BE49-F238E27FC236}">
                  <a16:creationId xmlns:a16="http://schemas.microsoft.com/office/drawing/2014/main" id="{1D2868E7-FD46-B0C1-3407-EC434766A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" y="3280"/>
              <a:ext cx="252" cy="246"/>
            </a:xfrm>
            <a:custGeom>
              <a:avLst/>
              <a:gdLst>
                <a:gd name="T0" fmla="*/ 2012 w 2012"/>
                <a:gd name="T1" fmla="*/ 1974 h 1974"/>
                <a:gd name="T2" fmla="*/ 1742 w 2012"/>
                <a:gd name="T3" fmla="*/ 1974 h 1974"/>
                <a:gd name="T4" fmla="*/ 1742 w 2012"/>
                <a:gd name="T5" fmla="*/ 662 h 1974"/>
                <a:gd name="T6" fmla="*/ 1740 w 2012"/>
                <a:gd name="T7" fmla="*/ 623 h 1974"/>
                <a:gd name="T8" fmla="*/ 1725 w 2012"/>
                <a:gd name="T9" fmla="*/ 546 h 1974"/>
                <a:gd name="T10" fmla="*/ 1695 w 2012"/>
                <a:gd name="T11" fmla="*/ 476 h 1974"/>
                <a:gd name="T12" fmla="*/ 1652 w 2012"/>
                <a:gd name="T13" fmla="*/ 413 h 1974"/>
                <a:gd name="T14" fmla="*/ 1600 w 2012"/>
                <a:gd name="T15" fmla="*/ 360 h 1974"/>
                <a:gd name="T16" fmla="*/ 1537 w 2012"/>
                <a:gd name="T17" fmla="*/ 318 h 1974"/>
                <a:gd name="T18" fmla="*/ 1467 w 2012"/>
                <a:gd name="T19" fmla="*/ 287 h 1974"/>
                <a:gd name="T20" fmla="*/ 1390 w 2012"/>
                <a:gd name="T21" fmla="*/ 272 h 1974"/>
                <a:gd name="T22" fmla="*/ 1351 w 2012"/>
                <a:gd name="T23" fmla="*/ 271 h 1974"/>
                <a:gd name="T24" fmla="*/ 0 w 2012"/>
                <a:gd name="T25" fmla="*/ 271 h 1974"/>
                <a:gd name="T26" fmla="*/ 0 w 2012"/>
                <a:gd name="T27" fmla="*/ 0 h 1974"/>
                <a:gd name="T28" fmla="*/ 1351 w 2012"/>
                <a:gd name="T29" fmla="*/ 0 h 1974"/>
                <a:gd name="T30" fmla="*/ 1384 w 2012"/>
                <a:gd name="T31" fmla="*/ 1 h 1974"/>
                <a:gd name="T32" fmla="*/ 1451 w 2012"/>
                <a:gd name="T33" fmla="*/ 7 h 1974"/>
                <a:gd name="T34" fmla="*/ 1516 w 2012"/>
                <a:gd name="T35" fmla="*/ 21 h 1974"/>
                <a:gd name="T36" fmla="*/ 1577 w 2012"/>
                <a:gd name="T37" fmla="*/ 40 h 1974"/>
                <a:gd name="T38" fmla="*/ 1637 w 2012"/>
                <a:gd name="T39" fmla="*/ 65 h 1974"/>
                <a:gd name="T40" fmla="*/ 1693 w 2012"/>
                <a:gd name="T41" fmla="*/ 97 h 1974"/>
                <a:gd name="T42" fmla="*/ 1746 w 2012"/>
                <a:gd name="T43" fmla="*/ 132 h 1974"/>
                <a:gd name="T44" fmla="*/ 1795 w 2012"/>
                <a:gd name="T45" fmla="*/ 173 h 1974"/>
                <a:gd name="T46" fmla="*/ 1840 w 2012"/>
                <a:gd name="T47" fmla="*/ 217 h 1974"/>
                <a:gd name="T48" fmla="*/ 1880 w 2012"/>
                <a:gd name="T49" fmla="*/ 267 h 1974"/>
                <a:gd name="T50" fmla="*/ 1916 w 2012"/>
                <a:gd name="T51" fmla="*/ 320 h 1974"/>
                <a:gd name="T52" fmla="*/ 1947 w 2012"/>
                <a:gd name="T53" fmla="*/ 375 h 1974"/>
                <a:gd name="T54" fmla="*/ 1972 w 2012"/>
                <a:gd name="T55" fmla="*/ 435 h 1974"/>
                <a:gd name="T56" fmla="*/ 1992 w 2012"/>
                <a:gd name="T57" fmla="*/ 497 h 1974"/>
                <a:gd name="T58" fmla="*/ 2005 w 2012"/>
                <a:gd name="T59" fmla="*/ 562 h 1974"/>
                <a:gd name="T60" fmla="*/ 2011 w 2012"/>
                <a:gd name="T61" fmla="*/ 629 h 1974"/>
                <a:gd name="T62" fmla="*/ 2012 w 2012"/>
                <a:gd name="T63" fmla="*/ 662 h 1974"/>
                <a:gd name="T64" fmla="*/ 2012 w 2012"/>
                <a:gd name="T65" fmla="*/ 1974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2" h="1974">
                  <a:moveTo>
                    <a:pt x="2012" y="1974"/>
                  </a:moveTo>
                  <a:lnTo>
                    <a:pt x="1742" y="1974"/>
                  </a:lnTo>
                  <a:lnTo>
                    <a:pt x="1742" y="662"/>
                  </a:lnTo>
                  <a:lnTo>
                    <a:pt x="1740" y="623"/>
                  </a:lnTo>
                  <a:lnTo>
                    <a:pt x="1725" y="546"/>
                  </a:lnTo>
                  <a:lnTo>
                    <a:pt x="1695" y="476"/>
                  </a:lnTo>
                  <a:lnTo>
                    <a:pt x="1652" y="413"/>
                  </a:lnTo>
                  <a:lnTo>
                    <a:pt x="1600" y="360"/>
                  </a:lnTo>
                  <a:lnTo>
                    <a:pt x="1537" y="318"/>
                  </a:lnTo>
                  <a:lnTo>
                    <a:pt x="1467" y="287"/>
                  </a:lnTo>
                  <a:lnTo>
                    <a:pt x="1390" y="272"/>
                  </a:lnTo>
                  <a:lnTo>
                    <a:pt x="1351" y="271"/>
                  </a:lnTo>
                  <a:lnTo>
                    <a:pt x="0" y="271"/>
                  </a:lnTo>
                  <a:lnTo>
                    <a:pt x="0" y="0"/>
                  </a:lnTo>
                  <a:lnTo>
                    <a:pt x="1351" y="0"/>
                  </a:lnTo>
                  <a:lnTo>
                    <a:pt x="1384" y="1"/>
                  </a:lnTo>
                  <a:lnTo>
                    <a:pt x="1451" y="7"/>
                  </a:lnTo>
                  <a:lnTo>
                    <a:pt x="1516" y="21"/>
                  </a:lnTo>
                  <a:lnTo>
                    <a:pt x="1577" y="40"/>
                  </a:lnTo>
                  <a:lnTo>
                    <a:pt x="1637" y="65"/>
                  </a:lnTo>
                  <a:lnTo>
                    <a:pt x="1693" y="97"/>
                  </a:lnTo>
                  <a:lnTo>
                    <a:pt x="1746" y="132"/>
                  </a:lnTo>
                  <a:lnTo>
                    <a:pt x="1795" y="173"/>
                  </a:lnTo>
                  <a:lnTo>
                    <a:pt x="1840" y="217"/>
                  </a:lnTo>
                  <a:lnTo>
                    <a:pt x="1880" y="267"/>
                  </a:lnTo>
                  <a:lnTo>
                    <a:pt x="1916" y="320"/>
                  </a:lnTo>
                  <a:lnTo>
                    <a:pt x="1947" y="375"/>
                  </a:lnTo>
                  <a:lnTo>
                    <a:pt x="1972" y="435"/>
                  </a:lnTo>
                  <a:lnTo>
                    <a:pt x="1992" y="497"/>
                  </a:lnTo>
                  <a:lnTo>
                    <a:pt x="2005" y="562"/>
                  </a:lnTo>
                  <a:lnTo>
                    <a:pt x="2011" y="629"/>
                  </a:lnTo>
                  <a:lnTo>
                    <a:pt x="2012" y="662"/>
                  </a:lnTo>
                  <a:lnTo>
                    <a:pt x="2012" y="19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90">
              <a:extLst>
                <a:ext uri="{FF2B5EF4-FFF2-40B4-BE49-F238E27FC236}">
                  <a16:creationId xmlns:a16="http://schemas.microsoft.com/office/drawing/2014/main" id="{7167FADB-0CC8-3AB2-E1F7-B13C83595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3256"/>
              <a:ext cx="81" cy="81"/>
            </a:xfrm>
            <a:custGeom>
              <a:avLst/>
              <a:gdLst>
                <a:gd name="T0" fmla="*/ 324 w 648"/>
                <a:gd name="T1" fmla="*/ 0 h 649"/>
                <a:gd name="T2" fmla="*/ 357 w 648"/>
                <a:gd name="T3" fmla="*/ 1 h 649"/>
                <a:gd name="T4" fmla="*/ 421 w 648"/>
                <a:gd name="T5" fmla="*/ 14 h 649"/>
                <a:gd name="T6" fmla="*/ 479 w 648"/>
                <a:gd name="T7" fmla="*/ 39 h 649"/>
                <a:gd name="T8" fmla="*/ 530 w 648"/>
                <a:gd name="T9" fmla="*/ 74 h 649"/>
                <a:gd name="T10" fmla="*/ 575 w 648"/>
                <a:gd name="T11" fmla="*/ 117 h 649"/>
                <a:gd name="T12" fmla="*/ 609 w 648"/>
                <a:gd name="T13" fmla="*/ 170 h 649"/>
                <a:gd name="T14" fmla="*/ 634 w 648"/>
                <a:gd name="T15" fmla="*/ 228 h 649"/>
                <a:gd name="T16" fmla="*/ 647 w 648"/>
                <a:gd name="T17" fmla="*/ 291 h 649"/>
                <a:gd name="T18" fmla="*/ 648 w 648"/>
                <a:gd name="T19" fmla="*/ 324 h 649"/>
                <a:gd name="T20" fmla="*/ 647 w 648"/>
                <a:gd name="T21" fmla="*/ 358 h 649"/>
                <a:gd name="T22" fmla="*/ 634 w 648"/>
                <a:gd name="T23" fmla="*/ 421 h 649"/>
                <a:gd name="T24" fmla="*/ 609 w 648"/>
                <a:gd name="T25" fmla="*/ 479 h 649"/>
                <a:gd name="T26" fmla="*/ 575 w 648"/>
                <a:gd name="T27" fmla="*/ 531 h 649"/>
                <a:gd name="T28" fmla="*/ 530 w 648"/>
                <a:gd name="T29" fmla="*/ 576 h 649"/>
                <a:gd name="T30" fmla="*/ 479 w 648"/>
                <a:gd name="T31" fmla="*/ 610 h 649"/>
                <a:gd name="T32" fmla="*/ 421 w 648"/>
                <a:gd name="T33" fmla="*/ 634 h 649"/>
                <a:gd name="T34" fmla="*/ 357 w 648"/>
                <a:gd name="T35" fmla="*/ 647 h 649"/>
                <a:gd name="T36" fmla="*/ 324 w 648"/>
                <a:gd name="T37" fmla="*/ 649 h 649"/>
                <a:gd name="T38" fmla="*/ 290 w 648"/>
                <a:gd name="T39" fmla="*/ 647 h 649"/>
                <a:gd name="T40" fmla="*/ 228 w 648"/>
                <a:gd name="T41" fmla="*/ 634 h 649"/>
                <a:gd name="T42" fmla="*/ 170 w 648"/>
                <a:gd name="T43" fmla="*/ 610 h 649"/>
                <a:gd name="T44" fmla="*/ 117 w 648"/>
                <a:gd name="T45" fmla="*/ 576 h 649"/>
                <a:gd name="T46" fmla="*/ 74 w 648"/>
                <a:gd name="T47" fmla="*/ 531 h 649"/>
                <a:gd name="T48" fmla="*/ 39 w 648"/>
                <a:gd name="T49" fmla="*/ 479 h 649"/>
                <a:gd name="T50" fmla="*/ 14 w 648"/>
                <a:gd name="T51" fmla="*/ 421 h 649"/>
                <a:gd name="T52" fmla="*/ 1 w 648"/>
                <a:gd name="T53" fmla="*/ 358 h 649"/>
                <a:gd name="T54" fmla="*/ 0 w 648"/>
                <a:gd name="T55" fmla="*/ 324 h 649"/>
                <a:gd name="T56" fmla="*/ 1 w 648"/>
                <a:gd name="T57" fmla="*/ 291 h 649"/>
                <a:gd name="T58" fmla="*/ 14 w 648"/>
                <a:gd name="T59" fmla="*/ 228 h 649"/>
                <a:gd name="T60" fmla="*/ 39 w 648"/>
                <a:gd name="T61" fmla="*/ 170 h 649"/>
                <a:gd name="T62" fmla="*/ 74 w 648"/>
                <a:gd name="T63" fmla="*/ 117 h 649"/>
                <a:gd name="T64" fmla="*/ 117 w 648"/>
                <a:gd name="T65" fmla="*/ 74 h 649"/>
                <a:gd name="T66" fmla="*/ 170 w 648"/>
                <a:gd name="T67" fmla="*/ 39 h 649"/>
                <a:gd name="T68" fmla="*/ 228 w 648"/>
                <a:gd name="T69" fmla="*/ 14 h 649"/>
                <a:gd name="T70" fmla="*/ 290 w 648"/>
                <a:gd name="T71" fmla="*/ 1 h 649"/>
                <a:gd name="T72" fmla="*/ 324 w 648"/>
                <a:gd name="T7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9">
                  <a:moveTo>
                    <a:pt x="324" y="0"/>
                  </a:moveTo>
                  <a:lnTo>
                    <a:pt x="357" y="1"/>
                  </a:lnTo>
                  <a:lnTo>
                    <a:pt x="421" y="14"/>
                  </a:lnTo>
                  <a:lnTo>
                    <a:pt x="479" y="39"/>
                  </a:lnTo>
                  <a:lnTo>
                    <a:pt x="530" y="74"/>
                  </a:lnTo>
                  <a:lnTo>
                    <a:pt x="575" y="117"/>
                  </a:lnTo>
                  <a:lnTo>
                    <a:pt x="609" y="170"/>
                  </a:lnTo>
                  <a:lnTo>
                    <a:pt x="634" y="228"/>
                  </a:lnTo>
                  <a:lnTo>
                    <a:pt x="647" y="291"/>
                  </a:lnTo>
                  <a:lnTo>
                    <a:pt x="648" y="324"/>
                  </a:lnTo>
                  <a:lnTo>
                    <a:pt x="647" y="358"/>
                  </a:lnTo>
                  <a:lnTo>
                    <a:pt x="634" y="421"/>
                  </a:lnTo>
                  <a:lnTo>
                    <a:pt x="609" y="479"/>
                  </a:lnTo>
                  <a:lnTo>
                    <a:pt x="575" y="531"/>
                  </a:lnTo>
                  <a:lnTo>
                    <a:pt x="530" y="576"/>
                  </a:lnTo>
                  <a:lnTo>
                    <a:pt x="479" y="610"/>
                  </a:lnTo>
                  <a:lnTo>
                    <a:pt x="421" y="634"/>
                  </a:lnTo>
                  <a:lnTo>
                    <a:pt x="357" y="647"/>
                  </a:lnTo>
                  <a:lnTo>
                    <a:pt x="324" y="649"/>
                  </a:lnTo>
                  <a:lnTo>
                    <a:pt x="290" y="647"/>
                  </a:lnTo>
                  <a:lnTo>
                    <a:pt x="228" y="634"/>
                  </a:lnTo>
                  <a:lnTo>
                    <a:pt x="170" y="610"/>
                  </a:lnTo>
                  <a:lnTo>
                    <a:pt x="117" y="576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1"/>
                  </a:lnTo>
                  <a:lnTo>
                    <a:pt x="1" y="358"/>
                  </a:lnTo>
                  <a:lnTo>
                    <a:pt x="0" y="324"/>
                  </a:lnTo>
                  <a:lnTo>
                    <a:pt x="1" y="291"/>
                  </a:lnTo>
                  <a:lnTo>
                    <a:pt x="14" y="228"/>
                  </a:lnTo>
                  <a:lnTo>
                    <a:pt x="39" y="170"/>
                  </a:lnTo>
                  <a:lnTo>
                    <a:pt x="74" y="117"/>
                  </a:lnTo>
                  <a:lnTo>
                    <a:pt x="117" y="74"/>
                  </a:lnTo>
                  <a:lnTo>
                    <a:pt x="170" y="39"/>
                  </a:lnTo>
                  <a:lnTo>
                    <a:pt x="228" y="14"/>
                  </a:lnTo>
                  <a:lnTo>
                    <a:pt x="290" y="1"/>
                  </a:lnTo>
                  <a:lnTo>
                    <a:pt x="3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91">
              <a:extLst>
                <a:ext uri="{FF2B5EF4-FFF2-40B4-BE49-F238E27FC236}">
                  <a16:creationId xmlns:a16="http://schemas.microsoft.com/office/drawing/2014/main" id="{37296CCA-07B9-8E5F-DC5A-1705605CA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1" y="3239"/>
              <a:ext cx="115" cy="115"/>
            </a:xfrm>
            <a:custGeom>
              <a:avLst/>
              <a:gdLst>
                <a:gd name="T0" fmla="*/ 439 w 918"/>
                <a:gd name="T1" fmla="*/ 271 h 919"/>
                <a:gd name="T2" fmla="*/ 368 w 918"/>
                <a:gd name="T3" fmla="*/ 292 h 919"/>
                <a:gd name="T4" fmla="*/ 312 w 918"/>
                <a:gd name="T5" fmla="*/ 338 h 919"/>
                <a:gd name="T6" fmla="*/ 277 w 918"/>
                <a:gd name="T7" fmla="*/ 401 h 919"/>
                <a:gd name="T8" fmla="*/ 270 w 918"/>
                <a:gd name="T9" fmla="*/ 459 h 919"/>
                <a:gd name="T10" fmla="*/ 277 w 918"/>
                <a:gd name="T11" fmla="*/ 517 h 919"/>
                <a:gd name="T12" fmla="*/ 312 w 918"/>
                <a:gd name="T13" fmla="*/ 582 h 919"/>
                <a:gd name="T14" fmla="*/ 368 w 918"/>
                <a:gd name="T15" fmla="*/ 626 h 919"/>
                <a:gd name="T16" fmla="*/ 439 w 918"/>
                <a:gd name="T17" fmla="*/ 648 h 919"/>
                <a:gd name="T18" fmla="*/ 479 w 918"/>
                <a:gd name="T19" fmla="*/ 648 h 919"/>
                <a:gd name="T20" fmla="*/ 551 w 918"/>
                <a:gd name="T21" fmla="*/ 626 h 919"/>
                <a:gd name="T22" fmla="*/ 607 w 918"/>
                <a:gd name="T23" fmla="*/ 582 h 919"/>
                <a:gd name="T24" fmla="*/ 640 w 918"/>
                <a:gd name="T25" fmla="*/ 517 h 919"/>
                <a:gd name="T26" fmla="*/ 648 w 918"/>
                <a:gd name="T27" fmla="*/ 459 h 919"/>
                <a:gd name="T28" fmla="*/ 640 w 918"/>
                <a:gd name="T29" fmla="*/ 401 h 919"/>
                <a:gd name="T30" fmla="*/ 607 w 918"/>
                <a:gd name="T31" fmla="*/ 338 h 919"/>
                <a:gd name="T32" fmla="*/ 551 w 918"/>
                <a:gd name="T33" fmla="*/ 292 h 919"/>
                <a:gd name="T34" fmla="*/ 479 w 918"/>
                <a:gd name="T35" fmla="*/ 271 h 919"/>
                <a:gd name="T36" fmla="*/ 459 w 918"/>
                <a:gd name="T37" fmla="*/ 919 h 919"/>
                <a:gd name="T38" fmla="*/ 321 w 918"/>
                <a:gd name="T39" fmla="*/ 899 h 919"/>
                <a:gd name="T40" fmla="*/ 165 w 918"/>
                <a:gd name="T41" fmla="*/ 816 h 919"/>
                <a:gd name="T42" fmla="*/ 55 w 918"/>
                <a:gd name="T43" fmla="*/ 680 h 919"/>
                <a:gd name="T44" fmla="*/ 2 w 918"/>
                <a:gd name="T45" fmla="*/ 507 h 919"/>
                <a:gd name="T46" fmla="*/ 2 w 918"/>
                <a:gd name="T47" fmla="*/ 412 h 919"/>
                <a:gd name="T48" fmla="*/ 55 w 918"/>
                <a:gd name="T49" fmla="*/ 239 h 919"/>
                <a:gd name="T50" fmla="*/ 165 w 918"/>
                <a:gd name="T51" fmla="*/ 103 h 919"/>
                <a:gd name="T52" fmla="*/ 321 w 918"/>
                <a:gd name="T53" fmla="*/ 19 h 919"/>
                <a:gd name="T54" fmla="*/ 459 w 918"/>
                <a:gd name="T55" fmla="*/ 0 h 919"/>
                <a:gd name="T56" fmla="*/ 597 w 918"/>
                <a:gd name="T57" fmla="*/ 19 h 919"/>
                <a:gd name="T58" fmla="*/ 752 w 918"/>
                <a:gd name="T59" fmla="*/ 103 h 919"/>
                <a:gd name="T60" fmla="*/ 864 w 918"/>
                <a:gd name="T61" fmla="*/ 239 h 919"/>
                <a:gd name="T62" fmla="*/ 916 w 918"/>
                <a:gd name="T63" fmla="*/ 412 h 919"/>
                <a:gd name="T64" fmla="*/ 916 w 918"/>
                <a:gd name="T65" fmla="*/ 507 h 919"/>
                <a:gd name="T66" fmla="*/ 864 w 918"/>
                <a:gd name="T67" fmla="*/ 680 h 919"/>
                <a:gd name="T68" fmla="*/ 752 w 918"/>
                <a:gd name="T69" fmla="*/ 816 h 919"/>
                <a:gd name="T70" fmla="*/ 597 w 918"/>
                <a:gd name="T71" fmla="*/ 899 h 919"/>
                <a:gd name="T72" fmla="*/ 459 w 918"/>
                <a:gd name="T73" fmla="*/ 91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8" h="919">
                  <a:moveTo>
                    <a:pt x="459" y="271"/>
                  </a:moveTo>
                  <a:lnTo>
                    <a:pt x="439" y="271"/>
                  </a:lnTo>
                  <a:lnTo>
                    <a:pt x="401" y="278"/>
                  </a:lnTo>
                  <a:lnTo>
                    <a:pt x="368" y="292"/>
                  </a:lnTo>
                  <a:lnTo>
                    <a:pt x="337" y="312"/>
                  </a:lnTo>
                  <a:lnTo>
                    <a:pt x="312" y="338"/>
                  </a:lnTo>
                  <a:lnTo>
                    <a:pt x="292" y="368"/>
                  </a:lnTo>
                  <a:lnTo>
                    <a:pt x="277" y="401"/>
                  </a:lnTo>
                  <a:lnTo>
                    <a:pt x="270" y="440"/>
                  </a:lnTo>
                  <a:lnTo>
                    <a:pt x="270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2" y="551"/>
                  </a:lnTo>
                  <a:lnTo>
                    <a:pt x="312" y="582"/>
                  </a:lnTo>
                  <a:lnTo>
                    <a:pt x="337" y="607"/>
                  </a:lnTo>
                  <a:lnTo>
                    <a:pt x="368" y="626"/>
                  </a:lnTo>
                  <a:lnTo>
                    <a:pt x="401" y="641"/>
                  </a:lnTo>
                  <a:lnTo>
                    <a:pt x="439" y="648"/>
                  </a:lnTo>
                  <a:lnTo>
                    <a:pt x="459" y="649"/>
                  </a:lnTo>
                  <a:lnTo>
                    <a:pt x="479" y="648"/>
                  </a:lnTo>
                  <a:lnTo>
                    <a:pt x="516" y="641"/>
                  </a:lnTo>
                  <a:lnTo>
                    <a:pt x="551" y="626"/>
                  </a:lnTo>
                  <a:lnTo>
                    <a:pt x="581" y="607"/>
                  </a:lnTo>
                  <a:lnTo>
                    <a:pt x="607" y="582"/>
                  </a:lnTo>
                  <a:lnTo>
                    <a:pt x="626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40"/>
                  </a:lnTo>
                  <a:lnTo>
                    <a:pt x="640" y="401"/>
                  </a:lnTo>
                  <a:lnTo>
                    <a:pt x="626" y="368"/>
                  </a:lnTo>
                  <a:lnTo>
                    <a:pt x="607" y="338"/>
                  </a:lnTo>
                  <a:lnTo>
                    <a:pt x="581" y="312"/>
                  </a:lnTo>
                  <a:lnTo>
                    <a:pt x="551" y="292"/>
                  </a:lnTo>
                  <a:lnTo>
                    <a:pt x="516" y="278"/>
                  </a:lnTo>
                  <a:lnTo>
                    <a:pt x="479" y="271"/>
                  </a:lnTo>
                  <a:lnTo>
                    <a:pt x="459" y="271"/>
                  </a:lnTo>
                  <a:close/>
                  <a:moveTo>
                    <a:pt x="459" y="919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9" y="865"/>
                  </a:lnTo>
                  <a:lnTo>
                    <a:pt x="165" y="816"/>
                  </a:lnTo>
                  <a:lnTo>
                    <a:pt x="103" y="753"/>
                  </a:lnTo>
                  <a:lnTo>
                    <a:pt x="55" y="680"/>
                  </a:lnTo>
                  <a:lnTo>
                    <a:pt x="19" y="598"/>
                  </a:lnTo>
                  <a:lnTo>
                    <a:pt x="2" y="507"/>
                  </a:lnTo>
                  <a:lnTo>
                    <a:pt x="0" y="459"/>
                  </a:lnTo>
                  <a:lnTo>
                    <a:pt x="2" y="412"/>
                  </a:lnTo>
                  <a:lnTo>
                    <a:pt x="19" y="321"/>
                  </a:lnTo>
                  <a:lnTo>
                    <a:pt x="55" y="239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9" y="55"/>
                  </a:lnTo>
                  <a:lnTo>
                    <a:pt x="321" y="19"/>
                  </a:lnTo>
                  <a:lnTo>
                    <a:pt x="411" y="2"/>
                  </a:lnTo>
                  <a:lnTo>
                    <a:pt x="459" y="0"/>
                  </a:lnTo>
                  <a:lnTo>
                    <a:pt x="506" y="2"/>
                  </a:lnTo>
                  <a:lnTo>
                    <a:pt x="597" y="19"/>
                  </a:lnTo>
                  <a:lnTo>
                    <a:pt x="679" y="55"/>
                  </a:lnTo>
                  <a:lnTo>
                    <a:pt x="752" y="103"/>
                  </a:lnTo>
                  <a:lnTo>
                    <a:pt x="815" y="165"/>
                  </a:lnTo>
                  <a:lnTo>
                    <a:pt x="864" y="239"/>
                  </a:lnTo>
                  <a:lnTo>
                    <a:pt x="898" y="321"/>
                  </a:lnTo>
                  <a:lnTo>
                    <a:pt x="916" y="412"/>
                  </a:lnTo>
                  <a:lnTo>
                    <a:pt x="918" y="459"/>
                  </a:lnTo>
                  <a:lnTo>
                    <a:pt x="916" y="507"/>
                  </a:lnTo>
                  <a:lnTo>
                    <a:pt x="898" y="598"/>
                  </a:lnTo>
                  <a:lnTo>
                    <a:pt x="864" y="680"/>
                  </a:lnTo>
                  <a:lnTo>
                    <a:pt x="815" y="753"/>
                  </a:lnTo>
                  <a:lnTo>
                    <a:pt x="752" y="816"/>
                  </a:lnTo>
                  <a:lnTo>
                    <a:pt x="679" y="865"/>
                  </a:lnTo>
                  <a:lnTo>
                    <a:pt x="597" y="899"/>
                  </a:lnTo>
                  <a:lnTo>
                    <a:pt x="506" y="917"/>
                  </a:lnTo>
                  <a:lnTo>
                    <a:pt x="459" y="9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Rectangle 92">
              <a:extLst>
                <a:ext uri="{FF2B5EF4-FFF2-40B4-BE49-F238E27FC236}">
                  <a16:creationId xmlns:a16="http://schemas.microsoft.com/office/drawing/2014/main" id="{1FB27905-61D7-E7B0-E35F-F4E25CB25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4" y="3509"/>
              <a:ext cx="34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93">
              <a:extLst>
                <a:ext uri="{FF2B5EF4-FFF2-40B4-BE49-F238E27FC236}">
                  <a16:creationId xmlns:a16="http://schemas.microsoft.com/office/drawing/2014/main" id="{1359B76A-18E4-99B0-C3A0-38FE8C31EC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" y="3278"/>
              <a:ext cx="439" cy="198"/>
            </a:xfrm>
            <a:custGeom>
              <a:avLst/>
              <a:gdLst>
                <a:gd name="T0" fmla="*/ 1351 w 3511"/>
                <a:gd name="T1" fmla="*/ 270 h 1581"/>
                <a:gd name="T2" fmla="*/ 1081 w 3511"/>
                <a:gd name="T3" fmla="*/ 270 h 1581"/>
                <a:gd name="T4" fmla="*/ 1081 w 3511"/>
                <a:gd name="T5" fmla="*/ 0 h 1581"/>
                <a:gd name="T6" fmla="*/ 1351 w 3511"/>
                <a:gd name="T7" fmla="*/ 0 h 1581"/>
                <a:gd name="T8" fmla="*/ 1351 w 3511"/>
                <a:gd name="T9" fmla="*/ 270 h 1581"/>
                <a:gd name="T10" fmla="*/ 1891 w 3511"/>
                <a:gd name="T11" fmla="*/ 270 h 1581"/>
                <a:gd name="T12" fmla="*/ 1621 w 3511"/>
                <a:gd name="T13" fmla="*/ 270 h 1581"/>
                <a:gd name="T14" fmla="*/ 1621 w 3511"/>
                <a:gd name="T15" fmla="*/ 0 h 1581"/>
                <a:gd name="T16" fmla="*/ 1891 w 3511"/>
                <a:gd name="T17" fmla="*/ 0 h 1581"/>
                <a:gd name="T18" fmla="*/ 1891 w 3511"/>
                <a:gd name="T19" fmla="*/ 270 h 1581"/>
                <a:gd name="T20" fmla="*/ 2431 w 3511"/>
                <a:gd name="T21" fmla="*/ 270 h 1581"/>
                <a:gd name="T22" fmla="*/ 2161 w 3511"/>
                <a:gd name="T23" fmla="*/ 270 h 1581"/>
                <a:gd name="T24" fmla="*/ 2161 w 3511"/>
                <a:gd name="T25" fmla="*/ 0 h 1581"/>
                <a:gd name="T26" fmla="*/ 2431 w 3511"/>
                <a:gd name="T27" fmla="*/ 0 h 1581"/>
                <a:gd name="T28" fmla="*/ 2431 w 3511"/>
                <a:gd name="T29" fmla="*/ 270 h 1581"/>
                <a:gd name="T30" fmla="*/ 2971 w 3511"/>
                <a:gd name="T31" fmla="*/ 270 h 1581"/>
                <a:gd name="T32" fmla="*/ 2701 w 3511"/>
                <a:gd name="T33" fmla="*/ 270 h 1581"/>
                <a:gd name="T34" fmla="*/ 2701 w 3511"/>
                <a:gd name="T35" fmla="*/ 0 h 1581"/>
                <a:gd name="T36" fmla="*/ 2971 w 3511"/>
                <a:gd name="T37" fmla="*/ 0 h 1581"/>
                <a:gd name="T38" fmla="*/ 2971 w 3511"/>
                <a:gd name="T39" fmla="*/ 270 h 1581"/>
                <a:gd name="T40" fmla="*/ 3511 w 3511"/>
                <a:gd name="T41" fmla="*/ 270 h 1581"/>
                <a:gd name="T42" fmla="*/ 3241 w 3511"/>
                <a:gd name="T43" fmla="*/ 270 h 1581"/>
                <a:gd name="T44" fmla="*/ 3241 w 3511"/>
                <a:gd name="T45" fmla="*/ 0 h 1581"/>
                <a:gd name="T46" fmla="*/ 3511 w 3511"/>
                <a:gd name="T47" fmla="*/ 0 h 1581"/>
                <a:gd name="T48" fmla="*/ 3511 w 3511"/>
                <a:gd name="T49" fmla="*/ 270 h 1581"/>
                <a:gd name="T50" fmla="*/ 567 w 3511"/>
                <a:gd name="T51" fmla="*/ 284 h 1581"/>
                <a:gd name="T52" fmla="*/ 501 w 3511"/>
                <a:gd name="T53" fmla="*/ 27 h 1581"/>
                <a:gd name="T54" fmla="*/ 541 w 3511"/>
                <a:gd name="T55" fmla="*/ 18 h 1581"/>
                <a:gd name="T56" fmla="*/ 622 w 3511"/>
                <a:gd name="T57" fmla="*/ 13 h 1581"/>
                <a:gd name="T58" fmla="*/ 663 w 3511"/>
                <a:gd name="T59" fmla="*/ 13 h 1581"/>
                <a:gd name="T60" fmla="*/ 797 w 3511"/>
                <a:gd name="T61" fmla="*/ 13 h 1581"/>
                <a:gd name="T62" fmla="*/ 797 w 3511"/>
                <a:gd name="T63" fmla="*/ 284 h 1581"/>
                <a:gd name="T64" fmla="*/ 663 w 3511"/>
                <a:gd name="T65" fmla="*/ 284 h 1581"/>
                <a:gd name="T66" fmla="*/ 652 w 3511"/>
                <a:gd name="T67" fmla="*/ 279 h 1581"/>
                <a:gd name="T68" fmla="*/ 631 w 3511"/>
                <a:gd name="T69" fmla="*/ 274 h 1581"/>
                <a:gd name="T70" fmla="*/ 597 w 3511"/>
                <a:gd name="T71" fmla="*/ 275 h 1581"/>
                <a:gd name="T72" fmla="*/ 567 w 3511"/>
                <a:gd name="T73" fmla="*/ 284 h 1581"/>
                <a:gd name="T74" fmla="*/ 298 w 3511"/>
                <a:gd name="T75" fmla="*/ 554 h 1581"/>
                <a:gd name="T76" fmla="*/ 41 w 3511"/>
                <a:gd name="T77" fmla="*/ 473 h 1581"/>
                <a:gd name="T78" fmla="*/ 53 w 3511"/>
                <a:gd name="T79" fmla="*/ 433 h 1581"/>
                <a:gd name="T80" fmla="*/ 86 w 3511"/>
                <a:gd name="T81" fmla="*/ 357 h 1581"/>
                <a:gd name="T82" fmla="*/ 132 w 3511"/>
                <a:gd name="T83" fmla="*/ 286 h 1581"/>
                <a:gd name="T84" fmla="*/ 187 w 3511"/>
                <a:gd name="T85" fmla="*/ 220 h 1581"/>
                <a:gd name="T86" fmla="*/ 217 w 3511"/>
                <a:gd name="T87" fmla="*/ 189 h 1581"/>
                <a:gd name="T88" fmla="*/ 405 w 3511"/>
                <a:gd name="T89" fmla="*/ 391 h 1581"/>
                <a:gd name="T90" fmla="*/ 386 w 3511"/>
                <a:gd name="T91" fmla="*/ 404 h 1581"/>
                <a:gd name="T92" fmla="*/ 351 w 3511"/>
                <a:gd name="T93" fmla="*/ 437 h 1581"/>
                <a:gd name="T94" fmla="*/ 323 w 3511"/>
                <a:gd name="T95" fmla="*/ 480 h 1581"/>
                <a:gd name="T96" fmla="*/ 303 w 3511"/>
                <a:gd name="T97" fmla="*/ 528 h 1581"/>
                <a:gd name="T98" fmla="*/ 298 w 3511"/>
                <a:gd name="T99" fmla="*/ 554 h 1581"/>
                <a:gd name="T100" fmla="*/ 271 w 3511"/>
                <a:gd name="T101" fmla="*/ 1040 h 1581"/>
                <a:gd name="T102" fmla="*/ 0 w 3511"/>
                <a:gd name="T103" fmla="*/ 1040 h 1581"/>
                <a:gd name="T104" fmla="*/ 0 w 3511"/>
                <a:gd name="T105" fmla="*/ 771 h 1581"/>
                <a:gd name="T106" fmla="*/ 271 w 3511"/>
                <a:gd name="T107" fmla="*/ 771 h 1581"/>
                <a:gd name="T108" fmla="*/ 271 w 3511"/>
                <a:gd name="T109" fmla="*/ 1040 h 1581"/>
                <a:gd name="T110" fmla="*/ 271 w 3511"/>
                <a:gd name="T111" fmla="*/ 1581 h 1581"/>
                <a:gd name="T112" fmla="*/ 0 w 3511"/>
                <a:gd name="T113" fmla="*/ 1581 h 1581"/>
                <a:gd name="T114" fmla="*/ 0 w 3511"/>
                <a:gd name="T115" fmla="*/ 1311 h 1581"/>
                <a:gd name="T116" fmla="*/ 271 w 3511"/>
                <a:gd name="T117" fmla="*/ 1311 h 1581"/>
                <a:gd name="T118" fmla="*/ 271 w 3511"/>
                <a:gd name="T119" fmla="*/ 158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11" h="1581">
                  <a:moveTo>
                    <a:pt x="1351" y="270"/>
                  </a:moveTo>
                  <a:lnTo>
                    <a:pt x="1081" y="270"/>
                  </a:lnTo>
                  <a:lnTo>
                    <a:pt x="1081" y="0"/>
                  </a:lnTo>
                  <a:lnTo>
                    <a:pt x="1351" y="0"/>
                  </a:lnTo>
                  <a:lnTo>
                    <a:pt x="1351" y="270"/>
                  </a:lnTo>
                  <a:close/>
                  <a:moveTo>
                    <a:pt x="1891" y="270"/>
                  </a:moveTo>
                  <a:lnTo>
                    <a:pt x="1621" y="270"/>
                  </a:lnTo>
                  <a:lnTo>
                    <a:pt x="1621" y="0"/>
                  </a:lnTo>
                  <a:lnTo>
                    <a:pt x="1891" y="0"/>
                  </a:lnTo>
                  <a:lnTo>
                    <a:pt x="1891" y="270"/>
                  </a:lnTo>
                  <a:close/>
                  <a:moveTo>
                    <a:pt x="2431" y="270"/>
                  </a:moveTo>
                  <a:lnTo>
                    <a:pt x="2161" y="270"/>
                  </a:lnTo>
                  <a:lnTo>
                    <a:pt x="2161" y="0"/>
                  </a:lnTo>
                  <a:lnTo>
                    <a:pt x="2431" y="0"/>
                  </a:lnTo>
                  <a:lnTo>
                    <a:pt x="2431" y="270"/>
                  </a:lnTo>
                  <a:close/>
                  <a:moveTo>
                    <a:pt x="2971" y="270"/>
                  </a:moveTo>
                  <a:lnTo>
                    <a:pt x="2701" y="270"/>
                  </a:lnTo>
                  <a:lnTo>
                    <a:pt x="2701" y="0"/>
                  </a:lnTo>
                  <a:lnTo>
                    <a:pt x="2971" y="0"/>
                  </a:lnTo>
                  <a:lnTo>
                    <a:pt x="2971" y="270"/>
                  </a:lnTo>
                  <a:close/>
                  <a:moveTo>
                    <a:pt x="3511" y="270"/>
                  </a:moveTo>
                  <a:lnTo>
                    <a:pt x="3241" y="270"/>
                  </a:lnTo>
                  <a:lnTo>
                    <a:pt x="3241" y="0"/>
                  </a:lnTo>
                  <a:lnTo>
                    <a:pt x="3511" y="0"/>
                  </a:lnTo>
                  <a:lnTo>
                    <a:pt x="3511" y="270"/>
                  </a:lnTo>
                  <a:close/>
                  <a:moveTo>
                    <a:pt x="567" y="284"/>
                  </a:moveTo>
                  <a:lnTo>
                    <a:pt x="501" y="27"/>
                  </a:lnTo>
                  <a:lnTo>
                    <a:pt x="541" y="18"/>
                  </a:lnTo>
                  <a:lnTo>
                    <a:pt x="622" y="13"/>
                  </a:lnTo>
                  <a:lnTo>
                    <a:pt x="663" y="13"/>
                  </a:lnTo>
                  <a:lnTo>
                    <a:pt x="797" y="13"/>
                  </a:lnTo>
                  <a:lnTo>
                    <a:pt x="797" y="284"/>
                  </a:lnTo>
                  <a:lnTo>
                    <a:pt x="663" y="284"/>
                  </a:lnTo>
                  <a:lnTo>
                    <a:pt x="652" y="279"/>
                  </a:lnTo>
                  <a:lnTo>
                    <a:pt x="631" y="274"/>
                  </a:lnTo>
                  <a:lnTo>
                    <a:pt x="597" y="275"/>
                  </a:lnTo>
                  <a:lnTo>
                    <a:pt x="567" y="284"/>
                  </a:lnTo>
                  <a:close/>
                  <a:moveTo>
                    <a:pt x="298" y="554"/>
                  </a:moveTo>
                  <a:lnTo>
                    <a:pt x="41" y="473"/>
                  </a:lnTo>
                  <a:lnTo>
                    <a:pt x="53" y="433"/>
                  </a:lnTo>
                  <a:lnTo>
                    <a:pt x="86" y="357"/>
                  </a:lnTo>
                  <a:lnTo>
                    <a:pt x="132" y="286"/>
                  </a:lnTo>
                  <a:lnTo>
                    <a:pt x="187" y="220"/>
                  </a:lnTo>
                  <a:lnTo>
                    <a:pt x="217" y="189"/>
                  </a:lnTo>
                  <a:lnTo>
                    <a:pt x="405" y="391"/>
                  </a:lnTo>
                  <a:lnTo>
                    <a:pt x="386" y="404"/>
                  </a:lnTo>
                  <a:lnTo>
                    <a:pt x="351" y="437"/>
                  </a:lnTo>
                  <a:lnTo>
                    <a:pt x="323" y="480"/>
                  </a:lnTo>
                  <a:lnTo>
                    <a:pt x="303" y="528"/>
                  </a:lnTo>
                  <a:lnTo>
                    <a:pt x="298" y="554"/>
                  </a:lnTo>
                  <a:close/>
                  <a:moveTo>
                    <a:pt x="271" y="1040"/>
                  </a:moveTo>
                  <a:lnTo>
                    <a:pt x="0" y="1040"/>
                  </a:lnTo>
                  <a:lnTo>
                    <a:pt x="0" y="771"/>
                  </a:lnTo>
                  <a:lnTo>
                    <a:pt x="271" y="771"/>
                  </a:lnTo>
                  <a:lnTo>
                    <a:pt x="271" y="1040"/>
                  </a:lnTo>
                  <a:close/>
                  <a:moveTo>
                    <a:pt x="271" y="1581"/>
                  </a:moveTo>
                  <a:lnTo>
                    <a:pt x="0" y="1581"/>
                  </a:lnTo>
                  <a:lnTo>
                    <a:pt x="0" y="1311"/>
                  </a:lnTo>
                  <a:lnTo>
                    <a:pt x="271" y="1311"/>
                  </a:lnTo>
                  <a:lnTo>
                    <a:pt x="271" y="15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94">
              <a:extLst>
                <a:ext uri="{FF2B5EF4-FFF2-40B4-BE49-F238E27FC236}">
                  <a16:creationId xmlns:a16="http://schemas.microsoft.com/office/drawing/2014/main" id="{30E1BE1F-A370-9FEB-9C16-1F4E3CBD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" y="3278"/>
              <a:ext cx="17" cy="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95">
              <a:extLst>
                <a:ext uri="{FF2B5EF4-FFF2-40B4-BE49-F238E27FC236}">
                  <a16:creationId xmlns:a16="http://schemas.microsoft.com/office/drawing/2014/main" id="{439DAFA9-008F-C125-6C04-2A2A7A05D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" y="3256"/>
              <a:ext cx="81" cy="81"/>
            </a:xfrm>
            <a:custGeom>
              <a:avLst/>
              <a:gdLst>
                <a:gd name="T0" fmla="*/ 324 w 648"/>
                <a:gd name="T1" fmla="*/ 0 h 649"/>
                <a:gd name="T2" fmla="*/ 358 w 648"/>
                <a:gd name="T3" fmla="*/ 1 h 649"/>
                <a:gd name="T4" fmla="*/ 420 w 648"/>
                <a:gd name="T5" fmla="*/ 14 h 649"/>
                <a:gd name="T6" fmla="*/ 479 w 648"/>
                <a:gd name="T7" fmla="*/ 39 h 649"/>
                <a:gd name="T8" fmla="*/ 531 w 648"/>
                <a:gd name="T9" fmla="*/ 74 h 649"/>
                <a:gd name="T10" fmla="*/ 574 w 648"/>
                <a:gd name="T11" fmla="*/ 117 h 649"/>
                <a:gd name="T12" fmla="*/ 610 w 648"/>
                <a:gd name="T13" fmla="*/ 170 h 649"/>
                <a:gd name="T14" fmla="*/ 634 w 648"/>
                <a:gd name="T15" fmla="*/ 228 h 649"/>
                <a:gd name="T16" fmla="*/ 647 w 648"/>
                <a:gd name="T17" fmla="*/ 291 h 649"/>
                <a:gd name="T18" fmla="*/ 648 w 648"/>
                <a:gd name="T19" fmla="*/ 324 h 649"/>
                <a:gd name="T20" fmla="*/ 647 w 648"/>
                <a:gd name="T21" fmla="*/ 358 h 649"/>
                <a:gd name="T22" fmla="*/ 634 w 648"/>
                <a:gd name="T23" fmla="*/ 421 h 649"/>
                <a:gd name="T24" fmla="*/ 610 w 648"/>
                <a:gd name="T25" fmla="*/ 479 h 649"/>
                <a:gd name="T26" fmla="*/ 574 w 648"/>
                <a:gd name="T27" fmla="*/ 531 h 649"/>
                <a:gd name="T28" fmla="*/ 531 w 648"/>
                <a:gd name="T29" fmla="*/ 576 h 649"/>
                <a:gd name="T30" fmla="*/ 479 w 648"/>
                <a:gd name="T31" fmla="*/ 610 h 649"/>
                <a:gd name="T32" fmla="*/ 420 w 648"/>
                <a:gd name="T33" fmla="*/ 634 h 649"/>
                <a:gd name="T34" fmla="*/ 358 w 648"/>
                <a:gd name="T35" fmla="*/ 647 h 649"/>
                <a:gd name="T36" fmla="*/ 324 w 648"/>
                <a:gd name="T37" fmla="*/ 649 h 649"/>
                <a:gd name="T38" fmla="*/ 291 w 648"/>
                <a:gd name="T39" fmla="*/ 647 h 649"/>
                <a:gd name="T40" fmla="*/ 228 w 648"/>
                <a:gd name="T41" fmla="*/ 634 h 649"/>
                <a:gd name="T42" fmla="*/ 169 w 648"/>
                <a:gd name="T43" fmla="*/ 610 h 649"/>
                <a:gd name="T44" fmla="*/ 118 w 648"/>
                <a:gd name="T45" fmla="*/ 576 h 649"/>
                <a:gd name="T46" fmla="*/ 74 w 648"/>
                <a:gd name="T47" fmla="*/ 531 h 649"/>
                <a:gd name="T48" fmla="*/ 39 w 648"/>
                <a:gd name="T49" fmla="*/ 479 h 649"/>
                <a:gd name="T50" fmla="*/ 14 w 648"/>
                <a:gd name="T51" fmla="*/ 421 h 649"/>
                <a:gd name="T52" fmla="*/ 1 w 648"/>
                <a:gd name="T53" fmla="*/ 358 h 649"/>
                <a:gd name="T54" fmla="*/ 0 w 648"/>
                <a:gd name="T55" fmla="*/ 324 h 649"/>
                <a:gd name="T56" fmla="*/ 1 w 648"/>
                <a:gd name="T57" fmla="*/ 291 h 649"/>
                <a:gd name="T58" fmla="*/ 14 w 648"/>
                <a:gd name="T59" fmla="*/ 228 h 649"/>
                <a:gd name="T60" fmla="*/ 39 w 648"/>
                <a:gd name="T61" fmla="*/ 170 h 649"/>
                <a:gd name="T62" fmla="*/ 74 w 648"/>
                <a:gd name="T63" fmla="*/ 117 h 649"/>
                <a:gd name="T64" fmla="*/ 118 w 648"/>
                <a:gd name="T65" fmla="*/ 74 h 649"/>
                <a:gd name="T66" fmla="*/ 169 w 648"/>
                <a:gd name="T67" fmla="*/ 39 h 649"/>
                <a:gd name="T68" fmla="*/ 228 w 648"/>
                <a:gd name="T69" fmla="*/ 14 h 649"/>
                <a:gd name="T70" fmla="*/ 291 w 648"/>
                <a:gd name="T71" fmla="*/ 1 h 649"/>
                <a:gd name="T72" fmla="*/ 324 w 648"/>
                <a:gd name="T7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8" h="649">
                  <a:moveTo>
                    <a:pt x="324" y="0"/>
                  </a:moveTo>
                  <a:lnTo>
                    <a:pt x="358" y="1"/>
                  </a:lnTo>
                  <a:lnTo>
                    <a:pt x="420" y="14"/>
                  </a:lnTo>
                  <a:lnTo>
                    <a:pt x="479" y="39"/>
                  </a:lnTo>
                  <a:lnTo>
                    <a:pt x="531" y="74"/>
                  </a:lnTo>
                  <a:lnTo>
                    <a:pt x="574" y="117"/>
                  </a:lnTo>
                  <a:lnTo>
                    <a:pt x="610" y="170"/>
                  </a:lnTo>
                  <a:lnTo>
                    <a:pt x="634" y="228"/>
                  </a:lnTo>
                  <a:lnTo>
                    <a:pt x="647" y="291"/>
                  </a:lnTo>
                  <a:lnTo>
                    <a:pt x="648" y="324"/>
                  </a:lnTo>
                  <a:lnTo>
                    <a:pt x="647" y="358"/>
                  </a:lnTo>
                  <a:lnTo>
                    <a:pt x="634" y="421"/>
                  </a:lnTo>
                  <a:lnTo>
                    <a:pt x="610" y="479"/>
                  </a:lnTo>
                  <a:lnTo>
                    <a:pt x="574" y="531"/>
                  </a:lnTo>
                  <a:lnTo>
                    <a:pt x="531" y="576"/>
                  </a:lnTo>
                  <a:lnTo>
                    <a:pt x="479" y="610"/>
                  </a:lnTo>
                  <a:lnTo>
                    <a:pt x="420" y="634"/>
                  </a:lnTo>
                  <a:lnTo>
                    <a:pt x="358" y="647"/>
                  </a:lnTo>
                  <a:lnTo>
                    <a:pt x="324" y="649"/>
                  </a:lnTo>
                  <a:lnTo>
                    <a:pt x="291" y="647"/>
                  </a:lnTo>
                  <a:lnTo>
                    <a:pt x="228" y="634"/>
                  </a:lnTo>
                  <a:lnTo>
                    <a:pt x="169" y="610"/>
                  </a:lnTo>
                  <a:lnTo>
                    <a:pt x="118" y="576"/>
                  </a:lnTo>
                  <a:lnTo>
                    <a:pt x="74" y="531"/>
                  </a:lnTo>
                  <a:lnTo>
                    <a:pt x="39" y="479"/>
                  </a:lnTo>
                  <a:lnTo>
                    <a:pt x="14" y="421"/>
                  </a:lnTo>
                  <a:lnTo>
                    <a:pt x="1" y="358"/>
                  </a:lnTo>
                  <a:lnTo>
                    <a:pt x="0" y="324"/>
                  </a:lnTo>
                  <a:lnTo>
                    <a:pt x="1" y="291"/>
                  </a:lnTo>
                  <a:lnTo>
                    <a:pt x="14" y="228"/>
                  </a:lnTo>
                  <a:lnTo>
                    <a:pt x="39" y="170"/>
                  </a:lnTo>
                  <a:lnTo>
                    <a:pt x="74" y="117"/>
                  </a:lnTo>
                  <a:lnTo>
                    <a:pt x="118" y="74"/>
                  </a:lnTo>
                  <a:lnTo>
                    <a:pt x="169" y="39"/>
                  </a:lnTo>
                  <a:lnTo>
                    <a:pt x="228" y="14"/>
                  </a:lnTo>
                  <a:lnTo>
                    <a:pt x="291" y="1"/>
                  </a:lnTo>
                  <a:lnTo>
                    <a:pt x="3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96">
              <a:extLst>
                <a:ext uri="{FF2B5EF4-FFF2-40B4-BE49-F238E27FC236}">
                  <a16:creationId xmlns:a16="http://schemas.microsoft.com/office/drawing/2014/main" id="{95C06E15-B416-45A2-AD22-C0CF234C97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6" y="3239"/>
              <a:ext cx="115" cy="115"/>
            </a:xfrm>
            <a:custGeom>
              <a:avLst/>
              <a:gdLst>
                <a:gd name="T0" fmla="*/ 438 w 917"/>
                <a:gd name="T1" fmla="*/ 271 h 919"/>
                <a:gd name="T2" fmla="*/ 366 w 917"/>
                <a:gd name="T3" fmla="*/ 292 h 919"/>
                <a:gd name="T4" fmla="*/ 311 w 917"/>
                <a:gd name="T5" fmla="*/ 338 h 919"/>
                <a:gd name="T6" fmla="*/ 277 w 917"/>
                <a:gd name="T7" fmla="*/ 401 h 919"/>
                <a:gd name="T8" fmla="*/ 269 w 917"/>
                <a:gd name="T9" fmla="*/ 459 h 919"/>
                <a:gd name="T10" fmla="*/ 277 w 917"/>
                <a:gd name="T11" fmla="*/ 517 h 919"/>
                <a:gd name="T12" fmla="*/ 311 w 917"/>
                <a:gd name="T13" fmla="*/ 582 h 919"/>
                <a:gd name="T14" fmla="*/ 366 w 917"/>
                <a:gd name="T15" fmla="*/ 626 h 919"/>
                <a:gd name="T16" fmla="*/ 438 w 917"/>
                <a:gd name="T17" fmla="*/ 648 h 919"/>
                <a:gd name="T18" fmla="*/ 479 w 917"/>
                <a:gd name="T19" fmla="*/ 648 h 919"/>
                <a:gd name="T20" fmla="*/ 550 w 917"/>
                <a:gd name="T21" fmla="*/ 626 h 919"/>
                <a:gd name="T22" fmla="*/ 605 w 917"/>
                <a:gd name="T23" fmla="*/ 582 h 919"/>
                <a:gd name="T24" fmla="*/ 640 w 917"/>
                <a:gd name="T25" fmla="*/ 517 h 919"/>
                <a:gd name="T26" fmla="*/ 648 w 917"/>
                <a:gd name="T27" fmla="*/ 459 h 919"/>
                <a:gd name="T28" fmla="*/ 640 w 917"/>
                <a:gd name="T29" fmla="*/ 401 h 919"/>
                <a:gd name="T30" fmla="*/ 605 w 917"/>
                <a:gd name="T31" fmla="*/ 338 h 919"/>
                <a:gd name="T32" fmla="*/ 550 w 917"/>
                <a:gd name="T33" fmla="*/ 292 h 919"/>
                <a:gd name="T34" fmla="*/ 479 w 917"/>
                <a:gd name="T35" fmla="*/ 271 h 919"/>
                <a:gd name="T36" fmla="*/ 458 w 917"/>
                <a:gd name="T37" fmla="*/ 919 h 919"/>
                <a:gd name="T38" fmla="*/ 321 w 917"/>
                <a:gd name="T39" fmla="*/ 899 h 919"/>
                <a:gd name="T40" fmla="*/ 165 w 917"/>
                <a:gd name="T41" fmla="*/ 816 h 919"/>
                <a:gd name="T42" fmla="*/ 53 w 917"/>
                <a:gd name="T43" fmla="*/ 680 h 919"/>
                <a:gd name="T44" fmla="*/ 1 w 917"/>
                <a:gd name="T45" fmla="*/ 507 h 919"/>
                <a:gd name="T46" fmla="*/ 1 w 917"/>
                <a:gd name="T47" fmla="*/ 412 h 919"/>
                <a:gd name="T48" fmla="*/ 53 w 917"/>
                <a:gd name="T49" fmla="*/ 239 h 919"/>
                <a:gd name="T50" fmla="*/ 165 w 917"/>
                <a:gd name="T51" fmla="*/ 103 h 919"/>
                <a:gd name="T52" fmla="*/ 321 w 917"/>
                <a:gd name="T53" fmla="*/ 19 h 919"/>
                <a:gd name="T54" fmla="*/ 458 w 917"/>
                <a:gd name="T55" fmla="*/ 0 h 919"/>
                <a:gd name="T56" fmla="*/ 596 w 917"/>
                <a:gd name="T57" fmla="*/ 19 h 919"/>
                <a:gd name="T58" fmla="*/ 752 w 917"/>
                <a:gd name="T59" fmla="*/ 103 h 919"/>
                <a:gd name="T60" fmla="*/ 863 w 917"/>
                <a:gd name="T61" fmla="*/ 239 h 919"/>
                <a:gd name="T62" fmla="*/ 916 w 917"/>
                <a:gd name="T63" fmla="*/ 412 h 919"/>
                <a:gd name="T64" fmla="*/ 916 w 917"/>
                <a:gd name="T65" fmla="*/ 507 h 919"/>
                <a:gd name="T66" fmla="*/ 863 w 917"/>
                <a:gd name="T67" fmla="*/ 680 h 919"/>
                <a:gd name="T68" fmla="*/ 752 w 917"/>
                <a:gd name="T69" fmla="*/ 816 h 919"/>
                <a:gd name="T70" fmla="*/ 596 w 917"/>
                <a:gd name="T71" fmla="*/ 899 h 919"/>
                <a:gd name="T72" fmla="*/ 458 w 917"/>
                <a:gd name="T73" fmla="*/ 91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7" h="919">
                  <a:moveTo>
                    <a:pt x="458" y="271"/>
                  </a:moveTo>
                  <a:lnTo>
                    <a:pt x="438" y="271"/>
                  </a:lnTo>
                  <a:lnTo>
                    <a:pt x="401" y="278"/>
                  </a:lnTo>
                  <a:lnTo>
                    <a:pt x="366" y="292"/>
                  </a:lnTo>
                  <a:lnTo>
                    <a:pt x="337" y="312"/>
                  </a:lnTo>
                  <a:lnTo>
                    <a:pt x="311" y="338"/>
                  </a:lnTo>
                  <a:lnTo>
                    <a:pt x="291" y="368"/>
                  </a:lnTo>
                  <a:lnTo>
                    <a:pt x="277" y="401"/>
                  </a:lnTo>
                  <a:lnTo>
                    <a:pt x="270" y="440"/>
                  </a:lnTo>
                  <a:lnTo>
                    <a:pt x="269" y="459"/>
                  </a:lnTo>
                  <a:lnTo>
                    <a:pt x="270" y="479"/>
                  </a:lnTo>
                  <a:lnTo>
                    <a:pt x="277" y="517"/>
                  </a:lnTo>
                  <a:lnTo>
                    <a:pt x="291" y="551"/>
                  </a:lnTo>
                  <a:lnTo>
                    <a:pt x="311" y="582"/>
                  </a:lnTo>
                  <a:lnTo>
                    <a:pt x="337" y="607"/>
                  </a:lnTo>
                  <a:lnTo>
                    <a:pt x="366" y="626"/>
                  </a:lnTo>
                  <a:lnTo>
                    <a:pt x="401" y="641"/>
                  </a:lnTo>
                  <a:lnTo>
                    <a:pt x="438" y="648"/>
                  </a:lnTo>
                  <a:lnTo>
                    <a:pt x="458" y="649"/>
                  </a:lnTo>
                  <a:lnTo>
                    <a:pt x="479" y="648"/>
                  </a:lnTo>
                  <a:lnTo>
                    <a:pt x="516" y="641"/>
                  </a:lnTo>
                  <a:lnTo>
                    <a:pt x="550" y="626"/>
                  </a:lnTo>
                  <a:lnTo>
                    <a:pt x="580" y="607"/>
                  </a:lnTo>
                  <a:lnTo>
                    <a:pt x="605" y="582"/>
                  </a:lnTo>
                  <a:lnTo>
                    <a:pt x="625" y="551"/>
                  </a:lnTo>
                  <a:lnTo>
                    <a:pt x="640" y="517"/>
                  </a:lnTo>
                  <a:lnTo>
                    <a:pt x="647" y="479"/>
                  </a:lnTo>
                  <a:lnTo>
                    <a:pt x="648" y="459"/>
                  </a:lnTo>
                  <a:lnTo>
                    <a:pt x="647" y="440"/>
                  </a:lnTo>
                  <a:lnTo>
                    <a:pt x="640" y="401"/>
                  </a:lnTo>
                  <a:lnTo>
                    <a:pt x="625" y="368"/>
                  </a:lnTo>
                  <a:lnTo>
                    <a:pt x="605" y="338"/>
                  </a:lnTo>
                  <a:lnTo>
                    <a:pt x="580" y="312"/>
                  </a:lnTo>
                  <a:lnTo>
                    <a:pt x="550" y="292"/>
                  </a:lnTo>
                  <a:lnTo>
                    <a:pt x="516" y="278"/>
                  </a:lnTo>
                  <a:lnTo>
                    <a:pt x="479" y="271"/>
                  </a:lnTo>
                  <a:lnTo>
                    <a:pt x="458" y="271"/>
                  </a:lnTo>
                  <a:close/>
                  <a:moveTo>
                    <a:pt x="458" y="919"/>
                  </a:moveTo>
                  <a:lnTo>
                    <a:pt x="411" y="917"/>
                  </a:lnTo>
                  <a:lnTo>
                    <a:pt x="321" y="899"/>
                  </a:lnTo>
                  <a:lnTo>
                    <a:pt x="238" y="865"/>
                  </a:lnTo>
                  <a:lnTo>
                    <a:pt x="165" y="816"/>
                  </a:lnTo>
                  <a:lnTo>
                    <a:pt x="103" y="753"/>
                  </a:lnTo>
                  <a:lnTo>
                    <a:pt x="53" y="680"/>
                  </a:lnTo>
                  <a:lnTo>
                    <a:pt x="19" y="598"/>
                  </a:lnTo>
                  <a:lnTo>
                    <a:pt x="1" y="507"/>
                  </a:lnTo>
                  <a:lnTo>
                    <a:pt x="0" y="459"/>
                  </a:lnTo>
                  <a:lnTo>
                    <a:pt x="1" y="412"/>
                  </a:lnTo>
                  <a:lnTo>
                    <a:pt x="19" y="321"/>
                  </a:lnTo>
                  <a:lnTo>
                    <a:pt x="53" y="239"/>
                  </a:lnTo>
                  <a:lnTo>
                    <a:pt x="103" y="165"/>
                  </a:lnTo>
                  <a:lnTo>
                    <a:pt x="165" y="103"/>
                  </a:lnTo>
                  <a:lnTo>
                    <a:pt x="238" y="55"/>
                  </a:lnTo>
                  <a:lnTo>
                    <a:pt x="321" y="19"/>
                  </a:lnTo>
                  <a:lnTo>
                    <a:pt x="411" y="2"/>
                  </a:lnTo>
                  <a:lnTo>
                    <a:pt x="458" y="0"/>
                  </a:lnTo>
                  <a:lnTo>
                    <a:pt x="506" y="2"/>
                  </a:lnTo>
                  <a:lnTo>
                    <a:pt x="596" y="19"/>
                  </a:lnTo>
                  <a:lnTo>
                    <a:pt x="679" y="55"/>
                  </a:lnTo>
                  <a:lnTo>
                    <a:pt x="752" y="103"/>
                  </a:lnTo>
                  <a:lnTo>
                    <a:pt x="814" y="165"/>
                  </a:lnTo>
                  <a:lnTo>
                    <a:pt x="863" y="239"/>
                  </a:lnTo>
                  <a:lnTo>
                    <a:pt x="898" y="321"/>
                  </a:lnTo>
                  <a:lnTo>
                    <a:pt x="916" y="412"/>
                  </a:lnTo>
                  <a:lnTo>
                    <a:pt x="917" y="459"/>
                  </a:lnTo>
                  <a:lnTo>
                    <a:pt x="916" y="507"/>
                  </a:lnTo>
                  <a:lnTo>
                    <a:pt x="898" y="598"/>
                  </a:lnTo>
                  <a:lnTo>
                    <a:pt x="863" y="680"/>
                  </a:lnTo>
                  <a:lnTo>
                    <a:pt x="814" y="753"/>
                  </a:lnTo>
                  <a:lnTo>
                    <a:pt x="752" y="816"/>
                  </a:lnTo>
                  <a:lnTo>
                    <a:pt x="679" y="865"/>
                  </a:lnTo>
                  <a:lnTo>
                    <a:pt x="596" y="899"/>
                  </a:lnTo>
                  <a:lnTo>
                    <a:pt x="506" y="917"/>
                  </a:lnTo>
                  <a:lnTo>
                    <a:pt x="458" y="9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Rectangle 97">
              <a:extLst>
                <a:ext uri="{FF2B5EF4-FFF2-40B4-BE49-F238E27FC236}">
                  <a16:creationId xmlns:a16="http://schemas.microsoft.com/office/drawing/2014/main" id="{F428D8C1-40ED-7682-1088-1B75657F2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9" y="3526"/>
              <a:ext cx="846" cy="5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98">
              <a:extLst>
                <a:ext uri="{FF2B5EF4-FFF2-40B4-BE49-F238E27FC236}">
                  <a16:creationId xmlns:a16="http://schemas.microsoft.com/office/drawing/2014/main" id="{A6895AA6-8CC3-4C2A-99A6-8031D865F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" y="3509"/>
              <a:ext cx="880" cy="541"/>
            </a:xfrm>
            <a:custGeom>
              <a:avLst/>
              <a:gdLst>
                <a:gd name="T0" fmla="*/ 271 w 7035"/>
                <a:gd name="T1" fmla="*/ 4054 h 4325"/>
                <a:gd name="T2" fmla="*/ 6765 w 7035"/>
                <a:gd name="T3" fmla="*/ 4054 h 4325"/>
                <a:gd name="T4" fmla="*/ 6765 w 7035"/>
                <a:gd name="T5" fmla="*/ 271 h 4325"/>
                <a:gd name="T6" fmla="*/ 271 w 7035"/>
                <a:gd name="T7" fmla="*/ 271 h 4325"/>
                <a:gd name="T8" fmla="*/ 271 w 7035"/>
                <a:gd name="T9" fmla="*/ 4054 h 4325"/>
                <a:gd name="T10" fmla="*/ 7035 w 7035"/>
                <a:gd name="T11" fmla="*/ 4325 h 4325"/>
                <a:gd name="T12" fmla="*/ 0 w 7035"/>
                <a:gd name="T13" fmla="*/ 4325 h 4325"/>
                <a:gd name="T14" fmla="*/ 0 w 7035"/>
                <a:gd name="T15" fmla="*/ 0 h 4325"/>
                <a:gd name="T16" fmla="*/ 7035 w 7035"/>
                <a:gd name="T17" fmla="*/ 0 h 4325"/>
                <a:gd name="T18" fmla="*/ 7035 w 7035"/>
                <a:gd name="T19" fmla="*/ 4325 h 4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35" h="4325">
                  <a:moveTo>
                    <a:pt x="271" y="4054"/>
                  </a:moveTo>
                  <a:lnTo>
                    <a:pt x="6765" y="4054"/>
                  </a:lnTo>
                  <a:lnTo>
                    <a:pt x="6765" y="271"/>
                  </a:lnTo>
                  <a:lnTo>
                    <a:pt x="271" y="271"/>
                  </a:lnTo>
                  <a:lnTo>
                    <a:pt x="271" y="4054"/>
                  </a:lnTo>
                  <a:close/>
                  <a:moveTo>
                    <a:pt x="7035" y="4325"/>
                  </a:moveTo>
                  <a:lnTo>
                    <a:pt x="0" y="4325"/>
                  </a:lnTo>
                  <a:lnTo>
                    <a:pt x="0" y="0"/>
                  </a:lnTo>
                  <a:lnTo>
                    <a:pt x="7035" y="0"/>
                  </a:lnTo>
                  <a:lnTo>
                    <a:pt x="7035" y="4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99">
              <a:extLst>
                <a:ext uri="{FF2B5EF4-FFF2-40B4-BE49-F238E27FC236}">
                  <a16:creationId xmlns:a16="http://schemas.microsoft.com/office/drawing/2014/main" id="{8AFC7BD8-A9CD-BC88-1C4E-3A51168B5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" y="3594"/>
              <a:ext cx="710" cy="371"/>
            </a:xfrm>
            <a:custGeom>
              <a:avLst/>
              <a:gdLst>
                <a:gd name="T0" fmla="*/ 0 w 5684"/>
                <a:gd name="T1" fmla="*/ 540 h 2973"/>
                <a:gd name="T2" fmla="*/ 82 w 5684"/>
                <a:gd name="T3" fmla="*/ 534 h 2973"/>
                <a:gd name="T4" fmla="*/ 185 w 5684"/>
                <a:gd name="T5" fmla="*/ 508 h 2973"/>
                <a:gd name="T6" fmla="*/ 279 w 5684"/>
                <a:gd name="T7" fmla="*/ 462 h 2973"/>
                <a:gd name="T8" fmla="*/ 362 w 5684"/>
                <a:gd name="T9" fmla="*/ 400 h 2973"/>
                <a:gd name="T10" fmla="*/ 432 w 5684"/>
                <a:gd name="T11" fmla="*/ 323 h 2973"/>
                <a:gd name="T12" fmla="*/ 486 w 5684"/>
                <a:gd name="T13" fmla="*/ 234 h 2973"/>
                <a:gd name="T14" fmla="*/ 522 w 5684"/>
                <a:gd name="T15" fmla="*/ 135 h 2973"/>
                <a:gd name="T16" fmla="*/ 539 w 5684"/>
                <a:gd name="T17" fmla="*/ 27 h 2973"/>
                <a:gd name="T18" fmla="*/ 5144 w 5684"/>
                <a:gd name="T19" fmla="*/ 0 h 2973"/>
                <a:gd name="T20" fmla="*/ 5150 w 5684"/>
                <a:gd name="T21" fmla="*/ 82 h 2973"/>
                <a:gd name="T22" fmla="*/ 5176 w 5684"/>
                <a:gd name="T23" fmla="*/ 186 h 2973"/>
                <a:gd name="T24" fmla="*/ 5222 w 5684"/>
                <a:gd name="T25" fmla="*/ 280 h 2973"/>
                <a:gd name="T26" fmla="*/ 5284 w 5684"/>
                <a:gd name="T27" fmla="*/ 363 h 2973"/>
                <a:gd name="T28" fmla="*/ 5361 w 5684"/>
                <a:gd name="T29" fmla="*/ 433 h 2973"/>
                <a:gd name="T30" fmla="*/ 5450 w 5684"/>
                <a:gd name="T31" fmla="*/ 488 h 2973"/>
                <a:gd name="T32" fmla="*/ 5549 w 5684"/>
                <a:gd name="T33" fmla="*/ 524 h 2973"/>
                <a:gd name="T34" fmla="*/ 5656 w 5684"/>
                <a:gd name="T35" fmla="*/ 540 h 2973"/>
                <a:gd name="T36" fmla="*/ 5684 w 5684"/>
                <a:gd name="T37" fmla="*/ 2433 h 2973"/>
                <a:gd name="T38" fmla="*/ 5602 w 5684"/>
                <a:gd name="T39" fmla="*/ 2439 h 2973"/>
                <a:gd name="T40" fmla="*/ 5498 w 5684"/>
                <a:gd name="T41" fmla="*/ 2465 h 2973"/>
                <a:gd name="T42" fmla="*/ 5404 w 5684"/>
                <a:gd name="T43" fmla="*/ 2511 h 2973"/>
                <a:gd name="T44" fmla="*/ 5321 w 5684"/>
                <a:gd name="T45" fmla="*/ 2574 h 2973"/>
                <a:gd name="T46" fmla="*/ 5251 w 5684"/>
                <a:gd name="T47" fmla="*/ 2651 h 2973"/>
                <a:gd name="T48" fmla="*/ 5197 w 5684"/>
                <a:gd name="T49" fmla="*/ 2740 h 2973"/>
                <a:gd name="T50" fmla="*/ 5160 w 5684"/>
                <a:gd name="T51" fmla="*/ 2838 h 2973"/>
                <a:gd name="T52" fmla="*/ 5144 w 5684"/>
                <a:gd name="T53" fmla="*/ 2946 h 2973"/>
                <a:gd name="T54" fmla="*/ 539 w 5684"/>
                <a:gd name="T55" fmla="*/ 2973 h 2973"/>
                <a:gd name="T56" fmla="*/ 533 w 5684"/>
                <a:gd name="T57" fmla="*/ 2888 h 2973"/>
                <a:gd name="T58" fmla="*/ 507 w 5684"/>
                <a:gd name="T59" fmla="*/ 2782 h 2973"/>
                <a:gd name="T60" fmla="*/ 461 w 5684"/>
                <a:gd name="T61" fmla="*/ 2687 h 2973"/>
                <a:gd name="T62" fmla="*/ 399 w 5684"/>
                <a:gd name="T63" fmla="*/ 2605 h 2973"/>
                <a:gd name="T64" fmla="*/ 322 w 5684"/>
                <a:gd name="T65" fmla="*/ 2536 h 2973"/>
                <a:gd name="T66" fmla="*/ 232 w 5684"/>
                <a:gd name="T67" fmla="*/ 2483 h 2973"/>
                <a:gd name="T68" fmla="*/ 134 w 5684"/>
                <a:gd name="T69" fmla="*/ 2449 h 2973"/>
                <a:gd name="T70" fmla="*/ 27 w 5684"/>
                <a:gd name="T71" fmla="*/ 2433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84" h="2973">
                  <a:moveTo>
                    <a:pt x="0" y="2433"/>
                  </a:moveTo>
                  <a:lnTo>
                    <a:pt x="0" y="540"/>
                  </a:lnTo>
                  <a:lnTo>
                    <a:pt x="27" y="540"/>
                  </a:lnTo>
                  <a:lnTo>
                    <a:pt x="82" y="534"/>
                  </a:lnTo>
                  <a:lnTo>
                    <a:pt x="134" y="524"/>
                  </a:lnTo>
                  <a:lnTo>
                    <a:pt x="185" y="508"/>
                  </a:lnTo>
                  <a:lnTo>
                    <a:pt x="232" y="488"/>
                  </a:lnTo>
                  <a:lnTo>
                    <a:pt x="279" y="462"/>
                  </a:lnTo>
                  <a:lnTo>
                    <a:pt x="322" y="433"/>
                  </a:lnTo>
                  <a:lnTo>
                    <a:pt x="362" y="400"/>
                  </a:lnTo>
                  <a:lnTo>
                    <a:pt x="399" y="363"/>
                  </a:lnTo>
                  <a:lnTo>
                    <a:pt x="432" y="323"/>
                  </a:lnTo>
                  <a:lnTo>
                    <a:pt x="461" y="280"/>
                  </a:lnTo>
                  <a:lnTo>
                    <a:pt x="486" y="234"/>
                  </a:lnTo>
                  <a:lnTo>
                    <a:pt x="507" y="186"/>
                  </a:lnTo>
                  <a:lnTo>
                    <a:pt x="522" y="135"/>
                  </a:lnTo>
                  <a:lnTo>
                    <a:pt x="533" y="82"/>
                  </a:lnTo>
                  <a:lnTo>
                    <a:pt x="539" y="27"/>
                  </a:lnTo>
                  <a:lnTo>
                    <a:pt x="539" y="0"/>
                  </a:lnTo>
                  <a:lnTo>
                    <a:pt x="5144" y="0"/>
                  </a:lnTo>
                  <a:lnTo>
                    <a:pt x="5144" y="27"/>
                  </a:lnTo>
                  <a:lnTo>
                    <a:pt x="5150" y="82"/>
                  </a:lnTo>
                  <a:lnTo>
                    <a:pt x="5160" y="135"/>
                  </a:lnTo>
                  <a:lnTo>
                    <a:pt x="5176" y="186"/>
                  </a:lnTo>
                  <a:lnTo>
                    <a:pt x="5197" y="234"/>
                  </a:lnTo>
                  <a:lnTo>
                    <a:pt x="5222" y="280"/>
                  </a:lnTo>
                  <a:lnTo>
                    <a:pt x="5251" y="323"/>
                  </a:lnTo>
                  <a:lnTo>
                    <a:pt x="5284" y="363"/>
                  </a:lnTo>
                  <a:lnTo>
                    <a:pt x="5321" y="400"/>
                  </a:lnTo>
                  <a:lnTo>
                    <a:pt x="5361" y="433"/>
                  </a:lnTo>
                  <a:lnTo>
                    <a:pt x="5404" y="462"/>
                  </a:lnTo>
                  <a:lnTo>
                    <a:pt x="5450" y="488"/>
                  </a:lnTo>
                  <a:lnTo>
                    <a:pt x="5498" y="508"/>
                  </a:lnTo>
                  <a:lnTo>
                    <a:pt x="5549" y="524"/>
                  </a:lnTo>
                  <a:lnTo>
                    <a:pt x="5602" y="534"/>
                  </a:lnTo>
                  <a:lnTo>
                    <a:pt x="5656" y="540"/>
                  </a:lnTo>
                  <a:lnTo>
                    <a:pt x="5684" y="540"/>
                  </a:lnTo>
                  <a:lnTo>
                    <a:pt x="5684" y="2433"/>
                  </a:lnTo>
                  <a:lnTo>
                    <a:pt x="5656" y="2433"/>
                  </a:lnTo>
                  <a:lnTo>
                    <a:pt x="5602" y="2439"/>
                  </a:lnTo>
                  <a:lnTo>
                    <a:pt x="5549" y="2450"/>
                  </a:lnTo>
                  <a:lnTo>
                    <a:pt x="5498" y="2465"/>
                  </a:lnTo>
                  <a:lnTo>
                    <a:pt x="5450" y="2486"/>
                  </a:lnTo>
                  <a:lnTo>
                    <a:pt x="5404" y="2511"/>
                  </a:lnTo>
                  <a:lnTo>
                    <a:pt x="5361" y="2540"/>
                  </a:lnTo>
                  <a:lnTo>
                    <a:pt x="5321" y="2574"/>
                  </a:lnTo>
                  <a:lnTo>
                    <a:pt x="5284" y="2610"/>
                  </a:lnTo>
                  <a:lnTo>
                    <a:pt x="5251" y="2651"/>
                  </a:lnTo>
                  <a:lnTo>
                    <a:pt x="5222" y="2693"/>
                  </a:lnTo>
                  <a:lnTo>
                    <a:pt x="5197" y="2740"/>
                  </a:lnTo>
                  <a:lnTo>
                    <a:pt x="5176" y="2787"/>
                  </a:lnTo>
                  <a:lnTo>
                    <a:pt x="5160" y="2838"/>
                  </a:lnTo>
                  <a:lnTo>
                    <a:pt x="5150" y="2891"/>
                  </a:lnTo>
                  <a:lnTo>
                    <a:pt x="5144" y="2946"/>
                  </a:lnTo>
                  <a:lnTo>
                    <a:pt x="5144" y="2973"/>
                  </a:lnTo>
                  <a:lnTo>
                    <a:pt x="539" y="2973"/>
                  </a:lnTo>
                  <a:lnTo>
                    <a:pt x="539" y="2945"/>
                  </a:lnTo>
                  <a:lnTo>
                    <a:pt x="533" y="2888"/>
                  </a:lnTo>
                  <a:lnTo>
                    <a:pt x="522" y="2834"/>
                  </a:lnTo>
                  <a:lnTo>
                    <a:pt x="507" y="2782"/>
                  </a:lnTo>
                  <a:lnTo>
                    <a:pt x="486" y="2734"/>
                  </a:lnTo>
                  <a:lnTo>
                    <a:pt x="461" y="2687"/>
                  </a:lnTo>
                  <a:lnTo>
                    <a:pt x="432" y="2645"/>
                  </a:lnTo>
                  <a:lnTo>
                    <a:pt x="399" y="2605"/>
                  </a:lnTo>
                  <a:lnTo>
                    <a:pt x="362" y="2569"/>
                  </a:lnTo>
                  <a:lnTo>
                    <a:pt x="322" y="2536"/>
                  </a:lnTo>
                  <a:lnTo>
                    <a:pt x="279" y="2508"/>
                  </a:lnTo>
                  <a:lnTo>
                    <a:pt x="232" y="2483"/>
                  </a:lnTo>
                  <a:lnTo>
                    <a:pt x="185" y="2464"/>
                  </a:lnTo>
                  <a:lnTo>
                    <a:pt x="134" y="2449"/>
                  </a:lnTo>
                  <a:lnTo>
                    <a:pt x="82" y="2439"/>
                  </a:lnTo>
                  <a:lnTo>
                    <a:pt x="27" y="2433"/>
                  </a:lnTo>
                  <a:lnTo>
                    <a:pt x="0" y="24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00">
              <a:extLst>
                <a:ext uri="{FF2B5EF4-FFF2-40B4-BE49-F238E27FC236}">
                  <a16:creationId xmlns:a16="http://schemas.microsoft.com/office/drawing/2014/main" id="{7A1C9E98-FF7A-EE5B-1EF5-6024477AD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5" y="3653"/>
              <a:ext cx="253" cy="253"/>
            </a:xfrm>
            <a:custGeom>
              <a:avLst/>
              <a:gdLst>
                <a:gd name="T0" fmla="*/ 1065 w 2026"/>
                <a:gd name="T1" fmla="*/ 1 h 2028"/>
                <a:gd name="T2" fmla="*/ 1266 w 2026"/>
                <a:gd name="T3" fmla="*/ 32 h 2028"/>
                <a:gd name="T4" fmla="*/ 1451 w 2026"/>
                <a:gd name="T5" fmla="*/ 100 h 2028"/>
                <a:gd name="T6" fmla="*/ 1619 w 2026"/>
                <a:gd name="T7" fmla="*/ 201 h 2028"/>
                <a:gd name="T8" fmla="*/ 1762 w 2026"/>
                <a:gd name="T9" fmla="*/ 332 h 2028"/>
                <a:gd name="T10" fmla="*/ 1879 w 2026"/>
                <a:gd name="T11" fmla="*/ 488 h 2028"/>
                <a:gd name="T12" fmla="*/ 1964 w 2026"/>
                <a:gd name="T13" fmla="*/ 665 h 2028"/>
                <a:gd name="T14" fmla="*/ 2015 w 2026"/>
                <a:gd name="T15" fmla="*/ 859 h 2028"/>
                <a:gd name="T16" fmla="*/ 2026 w 2026"/>
                <a:gd name="T17" fmla="*/ 1014 h 2028"/>
                <a:gd name="T18" fmla="*/ 2015 w 2026"/>
                <a:gd name="T19" fmla="*/ 1168 h 2028"/>
                <a:gd name="T20" fmla="*/ 1964 w 2026"/>
                <a:gd name="T21" fmla="*/ 1363 h 2028"/>
                <a:gd name="T22" fmla="*/ 1879 w 2026"/>
                <a:gd name="T23" fmla="*/ 1539 h 2028"/>
                <a:gd name="T24" fmla="*/ 1762 w 2026"/>
                <a:gd name="T25" fmla="*/ 1695 h 2028"/>
                <a:gd name="T26" fmla="*/ 1619 w 2026"/>
                <a:gd name="T27" fmla="*/ 1826 h 2028"/>
                <a:gd name="T28" fmla="*/ 1451 w 2026"/>
                <a:gd name="T29" fmla="*/ 1927 h 2028"/>
                <a:gd name="T30" fmla="*/ 1266 w 2026"/>
                <a:gd name="T31" fmla="*/ 1996 h 2028"/>
                <a:gd name="T32" fmla="*/ 1065 w 2026"/>
                <a:gd name="T33" fmla="*/ 2027 h 2028"/>
                <a:gd name="T34" fmla="*/ 960 w 2026"/>
                <a:gd name="T35" fmla="*/ 2027 h 2028"/>
                <a:gd name="T36" fmla="*/ 760 w 2026"/>
                <a:gd name="T37" fmla="*/ 1996 h 2028"/>
                <a:gd name="T38" fmla="*/ 574 w 2026"/>
                <a:gd name="T39" fmla="*/ 1927 h 2028"/>
                <a:gd name="T40" fmla="*/ 406 w 2026"/>
                <a:gd name="T41" fmla="*/ 1826 h 2028"/>
                <a:gd name="T42" fmla="*/ 263 w 2026"/>
                <a:gd name="T43" fmla="*/ 1695 h 2028"/>
                <a:gd name="T44" fmla="*/ 146 w 2026"/>
                <a:gd name="T45" fmla="*/ 1539 h 2028"/>
                <a:gd name="T46" fmla="*/ 61 w 2026"/>
                <a:gd name="T47" fmla="*/ 1363 h 2028"/>
                <a:gd name="T48" fmla="*/ 11 w 2026"/>
                <a:gd name="T49" fmla="*/ 1168 h 2028"/>
                <a:gd name="T50" fmla="*/ 0 w 2026"/>
                <a:gd name="T51" fmla="*/ 1014 h 2028"/>
                <a:gd name="T52" fmla="*/ 11 w 2026"/>
                <a:gd name="T53" fmla="*/ 859 h 2028"/>
                <a:gd name="T54" fmla="*/ 61 w 2026"/>
                <a:gd name="T55" fmla="*/ 665 h 2028"/>
                <a:gd name="T56" fmla="*/ 146 w 2026"/>
                <a:gd name="T57" fmla="*/ 488 h 2028"/>
                <a:gd name="T58" fmla="*/ 263 w 2026"/>
                <a:gd name="T59" fmla="*/ 332 h 2028"/>
                <a:gd name="T60" fmla="*/ 406 w 2026"/>
                <a:gd name="T61" fmla="*/ 201 h 2028"/>
                <a:gd name="T62" fmla="*/ 574 w 2026"/>
                <a:gd name="T63" fmla="*/ 100 h 2028"/>
                <a:gd name="T64" fmla="*/ 760 w 2026"/>
                <a:gd name="T65" fmla="*/ 32 h 2028"/>
                <a:gd name="T66" fmla="*/ 960 w 2026"/>
                <a:gd name="T67" fmla="*/ 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26" h="2028">
                  <a:moveTo>
                    <a:pt x="1013" y="0"/>
                  </a:moveTo>
                  <a:lnTo>
                    <a:pt x="1065" y="1"/>
                  </a:lnTo>
                  <a:lnTo>
                    <a:pt x="1167" y="12"/>
                  </a:lnTo>
                  <a:lnTo>
                    <a:pt x="1266" y="32"/>
                  </a:lnTo>
                  <a:lnTo>
                    <a:pt x="1361" y="61"/>
                  </a:lnTo>
                  <a:lnTo>
                    <a:pt x="1451" y="100"/>
                  </a:lnTo>
                  <a:lnTo>
                    <a:pt x="1538" y="146"/>
                  </a:lnTo>
                  <a:lnTo>
                    <a:pt x="1619" y="201"/>
                  </a:lnTo>
                  <a:lnTo>
                    <a:pt x="1694" y="263"/>
                  </a:lnTo>
                  <a:lnTo>
                    <a:pt x="1762" y="332"/>
                  </a:lnTo>
                  <a:lnTo>
                    <a:pt x="1824" y="407"/>
                  </a:lnTo>
                  <a:lnTo>
                    <a:pt x="1879" y="488"/>
                  </a:lnTo>
                  <a:lnTo>
                    <a:pt x="1925" y="574"/>
                  </a:lnTo>
                  <a:lnTo>
                    <a:pt x="1964" y="665"/>
                  </a:lnTo>
                  <a:lnTo>
                    <a:pt x="1994" y="761"/>
                  </a:lnTo>
                  <a:lnTo>
                    <a:pt x="2015" y="859"/>
                  </a:lnTo>
                  <a:lnTo>
                    <a:pt x="2025" y="961"/>
                  </a:lnTo>
                  <a:lnTo>
                    <a:pt x="2026" y="1014"/>
                  </a:lnTo>
                  <a:lnTo>
                    <a:pt x="2025" y="1066"/>
                  </a:lnTo>
                  <a:lnTo>
                    <a:pt x="2015" y="1168"/>
                  </a:lnTo>
                  <a:lnTo>
                    <a:pt x="1994" y="1267"/>
                  </a:lnTo>
                  <a:lnTo>
                    <a:pt x="1964" y="1363"/>
                  </a:lnTo>
                  <a:lnTo>
                    <a:pt x="1925" y="1453"/>
                  </a:lnTo>
                  <a:lnTo>
                    <a:pt x="1879" y="1539"/>
                  </a:lnTo>
                  <a:lnTo>
                    <a:pt x="1824" y="1620"/>
                  </a:lnTo>
                  <a:lnTo>
                    <a:pt x="1762" y="1695"/>
                  </a:lnTo>
                  <a:lnTo>
                    <a:pt x="1694" y="1764"/>
                  </a:lnTo>
                  <a:lnTo>
                    <a:pt x="1619" y="1826"/>
                  </a:lnTo>
                  <a:lnTo>
                    <a:pt x="1538" y="1881"/>
                  </a:lnTo>
                  <a:lnTo>
                    <a:pt x="1451" y="1927"/>
                  </a:lnTo>
                  <a:lnTo>
                    <a:pt x="1361" y="1966"/>
                  </a:lnTo>
                  <a:lnTo>
                    <a:pt x="1266" y="1996"/>
                  </a:lnTo>
                  <a:lnTo>
                    <a:pt x="1167" y="2016"/>
                  </a:lnTo>
                  <a:lnTo>
                    <a:pt x="1065" y="2027"/>
                  </a:lnTo>
                  <a:lnTo>
                    <a:pt x="1013" y="2028"/>
                  </a:lnTo>
                  <a:lnTo>
                    <a:pt x="960" y="2027"/>
                  </a:lnTo>
                  <a:lnTo>
                    <a:pt x="858" y="2016"/>
                  </a:lnTo>
                  <a:lnTo>
                    <a:pt x="760" y="1996"/>
                  </a:lnTo>
                  <a:lnTo>
                    <a:pt x="665" y="1966"/>
                  </a:lnTo>
                  <a:lnTo>
                    <a:pt x="574" y="1927"/>
                  </a:lnTo>
                  <a:lnTo>
                    <a:pt x="487" y="1881"/>
                  </a:lnTo>
                  <a:lnTo>
                    <a:pt x="406" y="1826"/>
                  </a:lnTo>
                  <a:lnTo>
                    <a:pt x="331" y="1764"/>
                  </a:lnTo>
                  <a:lnTo>
                    <a:pt x="263" y="1695"/>
                  </a:lnTo>
                  <a:lnTo>
                    <a:pt x="201" y="1620"/>
                  </a:lnTo>
                  <a:lnTo>
                    <a:pt x="146" y="1539"/>
                  </a:lnTo>
                  <a:lnTo>
                    <a:pt x="100" y="1453"/>
                  </a:lnTo>
                  <a:lnTo>
                    <a:pt x="61" y="1363"/>
                  </a:lnTo>
                  <a:lnTo>
                    <a:pt x="32" y="1267"/>
                  </a:lnTo>
                  <a:lnTo>
                    <a:pt x="11" y="1168"/>
                  </a:lnTo>
                  <a:lnTo>
                    <a:pt x="1" y="1066"/>
                  </a:lnTo>
                  <a:lnTo>
                    <a:pt x="0" y="1014"/>
                  </a:lnTo>
                  <a:lnTo>
                    <a:pt x="1" y="961"/>
                  </a:lnTo>
                  <a:lnTo>
                    <a:pt x="11" y="859"/>
                  </a:lnTo>
                  <a:lnTo>
                    <a:pt x="32" y="761"/>
                  </a:lnTo>
                  <a:lnTo>
                    <a:pt x="61" y="665"/>
                  </a:lnTo>
                  <a:lnTo>
                    <a:pt x="100" y="574"/>
                  </a:lnTo>
                  <a:lnTo>
                    <a:pt x="146" y="488"/>
                  </a:lnTo>
                  <a:lnTo>
                    <a:pt x="201" y="407"/>
                  </a:lnTo>
                  <a:lnTo>
                    <a:pt x="263" y="332"/>
                  </a:lnTo>
                  <a:lnTo>
                    <a:pt x="331" y="263"/>
                  </a:lnTo>
                  <a:lnTo>
                    <a:pt x="406" y="201"/>
                  </a:lnTo>
                  <a:lnTo>
                    <a:pt x="487" y="146"/>
                  </a:lnTo>
                  <a:lnTo>
                    <a:pt x="574" y="100"/>
                  </a:lnTo>
                  <a:lnTo>
                    <a:pt x="665" y="61"/>
                  </a:lnTo>
                  <a:lnTo>
                    <a:pt x="760" y="32"/>
                  </a:lnTo>
                  <a:lnTo>
                    <a:pt x="858" y="12"/>
                  </a:lnTo>
                  <a:lnTo>
                    <a:pt x="960" y="1"/>
                  </a:lnTo>
                  <a:lnTo>
                    <a:pt x="10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101">
              <a:extLst>
                <a:ext uri="{FF2B5EF4-FFF2-40B4-BE49-F238E27FC236}">
                  <a16:creationId xmlns:a16="http://schemas.microsoft.com/office/drawing/2014/main" id="{BD9A0ABA-932D-BAC3-CAAF-46C2BB954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" y="3756"/>
              <a:ext cx="47" cy="47"/>
            </a:xfrm>
            <a:custGeom>
              <a:avLst/>
              <a:gdLst>
                <a:gd name="T0" fmla="*/ 190 w 378"/>
                <a:gd name="T1" fmla="*/ 0 h 379"/>
                <a:gd name="T2" fmla="*/ 209 w 378"/>
                <a:gd name="T3" fmla="*/ 1 h 379"/>
                <a:gd name="T4" fmla="*/ 246 w 378"/>
                <a:gd name="T5" fmla="*/ 9 h 379"/>
                <a:gd name="T6" fmla="*/ 280 w 378"/>
                <a:gd name="T7" fmla="*/ 23 h 379"/>
                <a:gd name="T8" fmla="*/ 310 w 378"/>
                <a:gd name="T9" fmla="*/ 43 h 379"/>
                <a:gd name="T10" fmla="*/ 336 w 378"/>
                <a:gd name="T11" fmla="*/ 69 h 379"/>
                <a:gd name="T12" fmla="*/ 356 w 378"/>
                <a:gd name="T13" fmla="*/ 100 h 379"/>
                <a:gd name="T14" fmla="*/ 370 w 378"/>
                <a:gd name="T15" fmla="*/ 133 h 379"/>
                <a:gd name="T16" fmla="*/ 378 w 378"/>
                <a:gd name="T17" fmla="*/ 170 h 379"/>
                <a:gd name="T18" fmla="*/ 378 w 378"/>
                <a:gd name="T19" fmla="*/ 190 h 379"/>
                <a:gd name="T20" fmla="*/ 378 w 378"/>
                <a:gd name="T21" fmla="*/ 209 h 379"/>
                <a:gd name="T22" fmla="*/ 370 w 378"/>
                <a:gd name="T23" fmla="*/ 246 h 379"/>
                <a:gd name="T24" fmla="*/ 356 w 378"/>
                <a:gd name="T25" fmla="*/ 280 h 379"/>
                <a:gd name="T26" fmla="*/ 336 w 378"/>
                <a:gd name="T27" fmla="*/ 311 h 379"/>
                <a:gd name="T28" fmla="*/ 310 w 378"/>
                <a:gd name="T29" fmla="*/ 336 h 379"/>
                <a:gd name="T30" fmla="*/ 280 w 378"/>
                <a:gd name="T31" fmla="*/ 356 h 379"/>
                <a:gd name="T32" fmla="*/ 246 w 378"/>
                <a:gd name="T33" fmla="*/ 370 h 379"/>
                <a:gd name="T34" fmla="*/ 209 w 378"/>
                <a:gd name="T35" fmla="*/ 379 h 379"/>
                <a:gd name="T36" fmla="*/ 190 w 378"/>
                <a:gd name="T37" fmla="*/ 379 h 379"/>
                <a:gd name="T38" fmla="*/ 170 w 378"/>
                <a:gd name="T39" fmla="*/ 379 h 379"/>
                <a:gd name="T40" fmla="*/ 133 w 378"/>
                <a:gd name="T41" fmla="*/ 370 h 379"/>
                <a:gd name="T42" fmla="*/ 100 w 378"/>
                <a:gd name="T43" fmla="*/ 356 h 379"/>
                <a:gd name="T44" fmla="*/ 69 w 378"/>
                <a:gd name="T45" fmla="*/ 336 h 379"/>
                <a:gd name="T46" fmla="*/ 43 w 378"/>
                <a:gd name="T47" fmla="*/ 311 h 379"/>
                <a:gd name="T48" fmla="*/ 23 w 378"/>
                <a:gd name="T49" fmla="*/ 280 h 379"/>
                <a:gd name="T50" fmla="*/ 9 w 378"/>
                <a:gd name="T51" fmla="*/ 246 h 379"/>
                <a:gd name="T52" fmla="*/ 1 w 378"/>
                <a:gd name="T53" fmla="*/ 209 h 379"/>
                <a:gd name="T54" fmla="*/ 0 w 378"/>
                <a:gd name="T55" fmla="*/ 190 h 379"/>
                <a:gd name="T56" fmla="*/ 1 w 378"/>
                <a:gd name="T57" fmla="*/ 170 h 379"/>
                <a:gd name="T58" fmla="*/ 9 w 378"/>
                <a:gd name="T59" fmla="*/ 133 h 379"/>
                <a:gd name="T60" fmla="*/ 23 w 378"/>
                <a:gd name="T61" fmla="*/ 100 h 379"/>
                <a:gd name="T62" fmla="*/ 43 w 378"/>
                <a:gd name="T63" fmla="*/ 69 h 379"/>
                <a:gd name="T64" fmla="*/ 69 w 378"/>
                <a:gd name="T65" fmla="*/ 43 h 379"/>
                <a:gd name="T66" fmla="*/ 100 w 378"/>
                <a:gd name="T67" fmla="*/ 23 h 379"/>
                <a:gd name="T68" fmla="*/ 133 w 378"/>
                <a:gd name="T69" fmla="*/ 9 h 379"/>
                <a:gd name="T70" fmla="*/ 170 w 378"/>
                <a:gd name="T71" fmla="*/ 1 h 379"/>
                <a:gd name="T72" fmla="*/ 190 w 378"/>
                <a:gd name="T73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8" h="379">
                  <a:moveTo>
                    <a:pt x="190" y="0"/>
                  </a:moveTo>
                  <a:lnTo>
                    <a:pt x="209" y="1"/>
                  </a:lnTo>
                  <a:lnTo>
                    <a:pt x="246" y="9"/>
                  </a:lnTo>
                  <a:lnTo>
                    <a:pt x="280" y="23"/>
                  </a:lnTo>
                  <a:lnTo>
                    <a:pt x="310" y="43"/>
                  </a:lnTo>
                  <a:lnTo>
                    <a:pt x="336" y="69"/>
                  </a:lnTo>
                  <a:lnTo>
                    <a:pt x="356" y="100"/>
                  </a:lnTo>
                  <a:lnTo>
                    <a:pt x="370" y="133"/>
                  </a:lnTo>
                  <a:lnTo>
                    <a:pt x="378" y="170"/>
                  </a:lnTo>
                  <a:lnTo>
                    <a:pt x="378" y="190"/>
                  </a:lnTo>
                  <a:lnTo>
                    <a:pt x="378" y="209"/>
                  </a:lnTo>
                  <a:lnTo>
                    <a:pt x="370" y="246"/>
                  </a:lnTo>
                  <a:lnTo>
                    <a:pt x="356" y="280"/>
                  </a:lnTo>
                  <a:lnTo>
                    <a:pt x="336" y="311"/>
                  </a:lnTo>
                  <a:lnTo>
                    <a:pt x="310" y="336"/>
                  </a:lnTo>
                  <a:lnTo>
                    <a:pt x="280" y="356"/>
                  </a:lnTo>
                  <a:lnTo>
                    <a:pt x="246" y="370"/>
                  </a:lnTo>
                  <a:lnTo>
                    <a:pt x="209" y="379"/>
                  </a:lnTo>
                  <a:lnTo>
                    <a:pt x="190" y="379"/>
                  </a:lnTo>
                  <a:lnTo>
                    <a:pt x="170" y="379"/>
                  </a:lnTo>
                  <a:lnTo>
                    <a:pt x="133" y="370"/>
                  </a:lnTo>
                  <a:lnTo>
                    <a:pt x="100" y="356"/>
                  </a:lnTo>
                  <a:lnTo>
                    <a:pt x="69" y="336"/>
                  </a:lnTo>
                  <a:lnTo>
                    <a:pt x="43" y="311"/>
                  </a:lnTo>
                  <a:lnTo>
                    <a:pt x="23" y="280"/>
                  </a:lnTo>
                  <a:lnTo>
                    <a:pt x="9" y="246"/>
                  </a:lnTo>
                  <a:lnTo>
                    <a:pt x="1" y="209"/>
                  </a:lnTo>
                  <a:lnTo>
                    <a:pt x="0" y="190"/>
                  </a:lnTo>
                  <a:lnTo>
                    <a:pt x="1" y="170"/>
                  </a:lnTo>
                  <a:lnTo>
                    <a:pt x="9" y="133"/>
                  </a:lnTo>
                  <a:lnTo>
                    <a:pt x="23" y="100"/>
                  </a:lnTo>
                  <a:lnTo>
                    <a:pt x="43" y="69"/>
                  </a:lnTo>
                  <a:lnTo>
                    <a:pt x="69" y="43"/>
                  </a:lnTo>
                  <a:lnTo>
                    <a:pt x="100" y="23"/>
                  </a:lnTo>
                  <a:lnTo>
                    <a:pt x="133" y="9"/>
                  </a:lnTo>
                  <a:lnTo>
                    <a:pt x="170" y="1"/>
                  </a:lnTo>
                  <a:lnTo>
                    <a:pt x="1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02">
              <a:extLst>
                <a:ext uri="{FF2B5EF4-FFF2-40B4-BE49-F238E27FC236}">
                  <a16:creationId xmlns:a16="http://schemas.microsoft.com/office/drawing/2014/main" id="{B67EBD9F-1435-6225-66E4-4952FB70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3756"/>
              <a:ext cx="48" cy="47"/>
            </a:xfrm>
            <a:custGeom>
              <a:avLst/>
              <a:gdLst>
                <a:gd name="T0" fmla="*/ 189 w 378"/>
                <a:gd name="T1" fmla="*/ 0 h 379"/>
                <a:gd name="T2" fmla="*/ 208 w 378"/>
                <a:gd name="T3" fmla="*/ 1 h 379"/>
                <a:gd name="T4" fmla="*/ 245 w 378"/>
                <a:gd name="T5" fmla="*/ 9 h 379"/>
                <a:gd name="T6" fmla="*/ 279 w 378"/>
                <a:gd name="T7" fmla="*/ 23 h 379"/>
                <a:gd name="T8" fmla="*/ 310 w 378"/>
                <a:gd name="T9" fmla="*/ 43 h 379"/>
                <a:gd name="T10" fmla="*/ 335 w 378"/>
                <a:gd name="T11" fmla="*/ 69 h 379"/>
                <a:gd name="T12" fmla="*/ 355 w 378"/>
                <a:gd name="T13" fmla="*/ 100 h 379"/>
                <a:gd name="T14" fmla="*/ 369 w 378"/>
                <a:gd name="T15" fmla="*/ 133 h 379"/>
                <a:gd name="T16" fmla="*/ 378 w 378"/>
                <a:gd name="T17" fmla="*/ 170 h 379"/>
                <a:gd name="T18" fmla="*/ 378 w 378"/>
                <a:gd name="T19" fmla="*/ 190 h 379"/>
                <a:gd name="T20" fmla="*/ 378 w 378"/>
                <a:gd name="T21" fmla="*/ 209 h 379"/>
                <a:gd name="T22" fmla="*/ 369 w 378"/>
                <a:gd name="T23" fmla="*/ 246 h 379"/>
                <a:gd name="T24" fmla="*/ 355 w 378"/>
                <a:gd name="T25" fmla="*/ 280 h 379"/>
                <a:gd name="T26" fmla="*/ 335 w 378"/>
                <a:gd name="T27" fmla="*/ 311 h 379"/>
                <a:gd name="T28" fmla="*/ 310 w 378"/>
                <a:gd name="T29" fmla="*/ 336 h 379"/>
                <a:gd name="T30" fmla="*/ 279 w 378"/>
                <a:gd name="T31" fmla="*/ 356 h 379"/>
                <a:gd name="T32" fmla="*/ 245 w 378"/>
                <a:gd name="T33" fmla="*/ 370 h 379"/>
                <a:gd name="T34" fmla="*/ 208 w 378"/>
                <a:gd name="T35" fmla="*/ 379 h 379"/>
                <a:gd name="T36" fmla="*/ 189 w 378"/>
                <a:gd name="T37" fmla="*/ 379 h 379"/>
                <a:gd name="T38" fmla="*/ 169 w 378"/>
                <a:gd name="T39" fmla="*/ 379 h 379"/>
                <a:gd name="T40" fmla="*/ 132 w 378"/>
                <a:gd name="T41" fmla="*/ 370 h 379"/>
                <a:gd name="T42" fmla="*/ 99 w 378"/>
                <a:gd name="T43" fmla="*/ 356 h 379"/>
                <a:gd name="T44" fmla="*/ 69 w 378"/>
                <a:gd name="T45" fmla="*/ 336 h 379"/>
                <a:gd name="T46" fmla="*/ 42 w 378"/>
                <a:gd name="T47" fmla="*/ 311 h 379"/>
                <a:gd name="T48" fmla="*/ 22 w 378"/>
                <a:gd name="T49" fmla="*/ 280 h 379"/>
                <a:gd name="T50" fmla="*/ 8 w 378"/>
                <a:gd name="T51" fmla="*/ 246 h 379"/>
                <a:gd name="T52" fmla="*/ 1 w 378"/>
                <a:gd name="T53" fmla="*/ 209 h 379"/>
                <a:gd name="T54" fmla="*/ 0 w 378"/>
                <a:gd name="T55" fmla="*/ 190 h 379"/>
                <a:gd name="T56" fmla="*/ 1 w 378"/>
                <a:gd name="T57" fmla="*/ 170 h 379"/>
                <a:gd name="T58" fmla="*/ 8 w 378"/>
                <a:gd name="T59" fmla="*/ 133 h 379"/>
                <a:gd name="T60" fmla="*/ 22 w 378"/>
                <a:gd name="T61" fmla="*/ 100 h 379"/>
                <a:gd name="T62" fmla="*/ 42 w 378"/>
                <a:gd name="T63" fmla="*/ 69 h 379"/>
                <a:gd name="T64" fmla="*/ 69 w 378"/>
                <a:gd name="T65" fmla="*/ 43 h 379"/>
                <a:gd name="T66" fmla="*/ 99 w 378"/>
                <a:gd name="T67" fmla="*/ 23 h 379"/>
                <a:gd name="T68" fmla="*/ 132 w 378"/>
                <a:gd name="T69" fmla="*/ 9 h 379"/>
                <a:gd name="T70" fmla="*/ 169 w 378"/>
                <a:gd name="T71" fmla="*/ 1 h 379"/>
                <a:gd name="T72" fmla="*/ 189 w 378"/>
                <a:gd name="T73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8" h="379">
                  <a:moveTo>
                    <a:pt x="189" y="0"/>
                  </a:moveTo>
                  <a:lnTo>
                    <a:pt x="208" y="1"/>
                  </a:lnTo>
                  <a:lnTo>
                    <a:pt x="245" y="9"/>
                  </a:lnTo>
                  <a:lnTo>
                    <a:pt x="279" y="23"/>
                  </a:lnTo>
                  <a:lnTo>
                    <a:pt x="310" y="43"/>
                  </a:lnTo>
                  <a:lnTo>
                    <a:pt x="335" y="69"/>
                  </a:lnTo>
                  <a:lnTo>
                    <a:pt x="355" y="100"/>
                  </a:lnTo>
                  <a:lnTo>
                    <a:pt x="369" y="133"/>
                  </a:lnTo>
                  <a:lnTo>
                    <a:pt x="378" y="170"/>
                  </a:lnTo>
                  <a:lnTo>
                    <a:pt x="378" y="190"/>
                  </a:lnTo>
                  <a:lnTo>
                    <a:pt x="378" y="209"/>
                  </a:lnTo>
                  <a:lnTo>
                    <a:pt x="369" y="246"/>
                  </a:lnTo>
                  <a:lnTo>
                    <a:pt x="355" y="280"/>
                  </a:lnTo>
                  <a:lnTo>
                    <a:pt x="335" y="311"/>
                  </a:lnTo>
                  <a:lnTo>
                    <a:pt x="310" y="336"/>
                  </a:lnTo>
                  <a:lnTo>
                    <a:pt x="279" y="356"/>
                  </a:lnTo>
                  <a:lnTo>
                    <a:pt x="245" y="370"/>
                  </a:lnTo>
                  <a:lnTo>
                    <a:pt x="208" y="379"/>
                  </a:lnTo>
                  <a:lnTo>
                    <a:pt x="189" y="379"/>
                  </a:lnTo>
                  <a:lnTo>
                    <a:pt x="169" y="379"/>
                  </a:lnTo>
                  <a:lnTo>
                    <a:pt x="132" y="370"/>
                  </a:lnTo>
                  <a:lnTo>
                    <a:pt x="99" y="356"/>
                  </a:lnTo>
                  <a:lnTo>
                    <a:pt x="69" y="336"/>
                  </a:lnTo>
                  <a:lnTo>
                    <a:pt x="42" y="311"/>
                  </a:lnTo>
                  <a:lnTo>
                    <a:pt x="22" y="280"/>
                  </a:lnTo>
                  <a:lnTo>
                    <a:pt x="8" y="246"/>
                  </a:lnTo>
                  <a:lnTo>
                    <a:pt x="1" y="209"/>
                  </a:lnTo>
                  <a:lnTo>
                    <a:pt x="0" y="190"/>
                  </a:lnTo>
                  <a:lnTo>
                    <a:pt x="1" y="170"/>
                  </a:lnTo>
                  <a:lnTo>
                    <a:pt x="8" y="133"/>
                  </a:lnTo>
                  <a:lnTo>
                    <a:pt x="22" y="100"/>
                  </a:lnTo>
                  <a:lnTo>
                    <a:pt x="42" y="69"/>
                  </a:lnTo>
                  <a:lnTo>
                    <a:pt x="69" y="43"/>
                  </a:lnTo>
                  <a:lnTo>
                    <a:pt x="99" y="23"/>
                  </a:lnTo>
                  <a:lnTo>
                    <a:pt x="132" y="9"/>
                  </a:lnTo>
                  <a:lnTo>
                    <a:pt x="169" y="1"/>
                  </a:lnTo>
                  <a:lnTo>
                    <a:pt x="18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03">
              <a:extLst>
                <a:ext uri="{FF2B5EF4-FFF2-40B4-BE49-F238E27FC236}">
                  <a16:creationId xmlns:a16="http://schemas.microsoft.com/office/drawing/2014/main" id="{985D3DC8-E2BD-7C12-97DD-A75C0EC5E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9" y="3707"/>
              <a:ext cx="84" cy="147"/>
            </a:xfrm>
            <a:custGeom>
              <a:avLst/>
              <a:gdLst>
                <a:gd name="T0" fmla="*/ 303 w 675"/>
                <a:gd name="T1" fmla="*/ 1175 h 1176"/>
                <a:gd name="T2" fmla="*/ 175 w 675"/>
                <a:gd name="T3" fmla="*/ 1136 h 1176"/>
                <a:gd name="T4" fmla="*/ 76 w 675"/>
                <a:gd name="T5" fmla="*/ 1054 h 1176"/>
                <a:gd name="T6" fmla="*/ 15 w 675"/>
                <a:gd name="T7" fmla="*/ 940 h 1176"/>
                <a:gd name="T8" fmla="*/ 0 w 675"/>
                <a:gd name="T9" fmla="*/ 838 h 1176"/>
                <a:gd name="T10" fmla="*/ 176 w 675"/>
                <a:gd name="T11" fmla="*/ 856 h 1176"/>
                <a:gd name="T12" fmla="*/ 194 w 675"/>
                <a:gd name="T13" fmla="*/ 919 h 1176"/>
                <a:gd name="T14" fmla="*/ 233 w 675"/>
                <a:gd name="T15" fmla="*/ 965 h 1176"/>
                <a:gd name="T16" fmla="*/ 287 w 675"/>
                <a:gd name="T17" fmla="*/ 994 h 1176"/>
                <a:gd name="T18" fmla="*/ 338 w 675"/>
                <a:gd name="T19" fmla="*/ 1001 h 1176"/>
                <a:gd name="T20" fmla="*/ 388 w 675"/>
                <a:gd name="T21" fmla="*/ 994 h 1176"/>
                <a:gd name="T22" fmla="*/ 443 w 675"/>
                <a:gd name="T23" fmla="*/ 965 h 1176"/>
                <a:gd name="T24" fmla="*/ 482 w 675"/>
                <a:gd name="T25" fmla="*/ 919 h 1176"/>
                <a:gd name="T26" fmla="*/ 499 w 675"/>
                <a:gd name="T27" fmla="*/ 856 h 1176"/>
                <a:gd name="T28" fmla="*/ 499 w 675"/>
                <a:gd name="T29" fmla="*/ 821 h 1176"/>
                <a:gd name="T30" fmla="*/ 482 w 675"/>
                <a:gd name="T31" fmla="*/ 758 h 1176"/>
                <a:gd name="T32" fmla="*/ 443 w 675"/>
                <a:gd name="T33" fmla="*/ 712 h 1176"/>
                <a:gd name="T34" fmla="*/ 388 w 675"/>
                <a:gd name="T35" fmla="*/ 683 h 1176"/>
                <a:gd name="T36" fmla="*/ 338 w 675"/>
                <a:gd name="T37" fmla="*/ 676 h 1176"/>
                <a:gd name="T38" fmla="*/ 236 w 675"/>
                <a:gd name="T39" fmla="*/ 662 h 1176"/>
                <a:gd name="T40" fmla="*/ 121 w 675"/>
                <a:gd name="T41" fmla="*/ 600 h 1176"/>
                <a:gd name="T42" fmla="*/ 40 w 675"/>
                <a:gd name="T43" fmla="*/ 501 h 1176"/>
                <a:gd name="T44" fmla="*/ 1 w 675"/>
                <a:gd name="T45" fmla="*/ 373 h 1176"/>
                <a:gd name="T46" fmla="*/ 1 w 675"/>
                <a:gd name="T47" fmla="*/ 303 h 1176"/>
                <a:gd name="T48" fmla="*/ 40 w 675"/>
                <a:gd name="T49" fmla="*/ 176 h 1176"/>
                <a:gd name="T50" fmla="*/ 121 w 675"/>
                <a:gd name="T51" fmla="*/ 76 h 1176"/>
                <a:gd name="T52" fmla="*/ 236 w 675"/>
                <a:gd name="T53" fmla="*/ 15 h 1176"/>
                <a:gd name="T54" fmla="*/ 338 w 675"/>
                <a:gd name="T55" fmla="*/ 0 h 1176"/>
                <a:gd name="T56" fmla="*/ 439 w 675"/>
                <a:gd name="T57" fmla="*/ 15 h 1176"/>
                <a:gd name="T58" fmla="*/ 554 w 675"/>
                <a:gd name="T59" fmla="*/ 76 h 1176"/>
                <a:gd name="T60" fmla="*/ 636 w 675"/>
                <a:gd name="T61" fmla="*/ 176 h 1176"/>
                <a:gd name="T62" fmla="*/ 674 w 675"/>
                <a:gd name="T63" fmla="*/ 303 h 1176"/>
                <a:gd name="T64" fmla="*/ 500 w 675"/>
                <a:gd name="T65" fmla="*/ 339 h 1176"/>
                <a:gd name="T66" fmla="*/ 493 w 675"/>
                <a:gd name="T67" fmla="*/ 288 h 1176"/>
                <a:gd name="T68" fmla="*/ 465 w 675"/>
                <a:gd name="T69" fmla="*/ 233 h 1176"/>
                <a:gd name="T70" fmla="*/ 417 w 675"/>
                <a:gd name="T71" fmla="*/ 195 h 1176"/>
                <a:gd name="T72" fmla="*/ 355 w 675"/>
                <a:gd name="T73" fmla="*/ 177 h 1176"/>
                <a:gd name="T74" fmla="*/ 320 w 675"/>
                <a:gd name="T75" fmla="*/ 177 h 1176"/>
                <a:gd name="T76" fmla="*/ 258 w 675"/>
                <a:gd name="T77" fmla="*/ 195 h 1176"/>
                <a:gd name="T78" fmla="*/ 210 w 675"/>
                <a:gd name="T79" fmla="*/ 233 h 1176"/>
                <a:gd name="T80" fmla="*/ 182 w 675"/>
                <a:gd name="T81" fmla="*/ 288 h 1176"/>
                <a:gd name="T82" fmla="*/ 176 w 675"/>
                <a:gd name="T83" fmla="*/ 339 h 1176"/>
                <a:gd name="T84" fmla="*/ 182 w 675"/>
                <a:gd name="T85" fmla="*/ 388 h 1176"/>
                <a:gd name="T86" fmla="*/ 210 w 675"/>
                <a:gd name="T87" fmla="*/ 444 h 1176"/>
                <a:gd name="T88" fmla="*/ 258 w 675"/>
                <a:gd name="T89" fmla="*/ 483 h 1176"/>
                <a:gd name="T90" fmla="*/ 320 w 675"/>
                <a:gd name="T91" fmla="*/ 500 h 1176"/>
                <a:gd name="T92" fmla="*/ 372 w 675"/>
                <a:gd name="T93" fmla="*/ 502 h 1176"/>
                <a:gd name="T94" fmla="*/ 500 w 675"/>
                <a:gd name="T95" fmla="*/ 540 h 1176"/>
                <a:gd name="T96" fmla="*/ 599 w 675"/>
                <a:gd name="T97" fmla="*/ 623 h 1176"/>
                <a:gd name="T98" fmla="*/ 661 w 675"/>
                <a:gd name="T99" fmla="*/ 737 h 1176"/>
                <a:gd name="T100" fmla="*/ 675 w 675"/>
                <a:gd name="T101" fmla="*/ 838 h 1176"/>
                <a:gd name="T102" fmla="*/ 661 w 675"/>
                <a:gd name="T103" fmla="*/ 935 h 1176"/>
                <a:gd name="T104" fmla="*/ 599 w 675"/>
                <a:gd name="T105" fmla="*/ 1049 h 1176"/>
                <a:gd name="T106" fmla="*/ 500 w 675"/>
                <a:gd name="T107" fmla="*/ 1133 h 1176"/>
                <a:gd name="T108" fmla="*/ 372 w 675"/>
                <a:gd name="T109" fmla="*/ 1175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5" h="1176">
                  <a:moveTo>
                    <a:pt x="338" y="1176"/>
                  </a:moveTo>
                  <a:lnTo>
                    <a:pt x="303" y="1175"/>
                  </a:lnTo>
                  <a:lnTo>
                    <a:pt x="236" y="1162"/>
                  </a:lnTo>
                  <a:lnTo>
                    <a:pt x="175" y="1136"/>
                  </a:lnTo>
                  <a:lnTo>
                    <a:pt x="121" y="1100"/>
                  </a:lnTo>
                  <a:lnTo>
                    <a:pt x="76" y="1054"/>
                  </a:lnTo>
                  <a:lnTo>
                    <a:pt x="40" y="1001"/>
                  </a:lnTo>
                  <a:lnTo>
                    <a:pt x="15" y="940"/>
                  </a:lnTo>
                  <a:lnTo>
                    <a:pt x="1" y="874"/>
                  </a:lnTo>
                  <a:lnTo>
                    <a:pt x="0" y="838"/>
                  </a:lnTo>
                  <a:lnTo>
                    <a:pt x="176" y="838"/>
                  </a:lnTo>
                  <a:lnTo>
                    <a:pt x="176" y="856"/>
                  </a:lnTo>
                  <a:lnTo>
                    <a:pt x="182" y="889"/>
                  </a:lnTo>
                  <a:lnTo>
                    <a:pt x="194" y="919"/>
                  </a:lnTo>
                  <a:lnTo>
                    <a:pt x="210" y="944"/>
                  </a:lnTo>
                  <a:lnTo>
                    <a:pt x="233" y="965"/>
                  </a:lnTo>
                  <a:lnTo>
                    <a:pt x="258" y="982"/>
                  </a:lnTo>
                  <a:lnTo>
                    <a:pt x="287" y="994"/>
                  </a:lnTo>
                  <a:lnTo>
                    <a:pt x="320" y="1000"/>
                  </a:lnTo>
                  <a:lnTo>
                    <a:pt x="338" y="1001"/>
                  </a:lnTo>
                  <a:lnTo>
                    <a:pt x="355" y="1000"/>
                  </a:lnTo>
                  <a:lnTo>
                    <a:pt x="388" y="994"/>
                  </a:lnTo>
                  <a:lnTo>
                    <a:pt x="417" y="982"/>
                  </a:lnTo>
                  <a:lnTo>
                    <a:pt x="443" y="965"/>
                  </a:lnTo>
                  <a:lnTo>
                    <a:pt x="465" y="944"/>
                  </a:lnTo>
                  <a:lnTo>
                    <a:pt x="482" y="919"/>
                  </a:lnTo>
                  <a:lnTo>
                    <a:pt x="493" y="889"/>
                  </a:lnTo>
                  <a:lnTo>
                    <a:pt x="499" y="856"/>
                  </a:lnTo>
                  <a:lnTo>
                    <a:pt x="500" y="838"/>
                  </a:lnTo>
                  <a:lnTo>
                    <a:pt x="499" y="821"/>
                  </a:lnTo>
                  <a:lnTo>
                    <a:pt x="493" y="788"/>
                  </a:lnTo>
                  <a:lnTo>
                    <a:pt x="482" y="758"/>
                  </a:lnTo>
                  <a:lnTo>
                    <a:pt x="465" y="733"/>
                  </a:lnTo>
                  <a:lnTo>
                    <a:pt x="443" y="712"/>
                  </a:lnTo>
                  <a:lnTo>
                    <a:pt x="417" y="695"/>
                  </a:lnTo>
                  <a:lnTo>
                    <a:pt x="388" y="683"/>
                  </a:lnTo>
                  <a:lnTo>
                    <a:pt x="355" y="677"/>
                  </a:lnTo>
                  <a:lnTo>
                    <a:pt x="338" y="676"/>
                  </a:lnTo>
                  <a:lnTo>
                    <a:pt x="303" y="675"/>
                  </a:lnTo>
                  <a:lnTo>
                    <a:pt x="236" y="662"/>
                  </a:lnTo>
                  <a:lnTo>
                    <a:pt x="175" y="637"/>
                  </a:lnTo>
                  <a:lnTo>
                    <a:pt x="121" y="600"/>
                  </a:lnTo>
                  <a:lnTo>
                    <a:pt x="76" y="555"/>
                  </a:lnTo>
                  <a:lnTo>
                    <a:pt x="40" y="501"/>
                  </a:lnTo>
                  <a:lnTo>
                    <a:pt x="15" y="440"/>
                  </a:lnTo>
                  <a:lnTo>
                    <a:pt x="1" y="373"/>
                  </a:lnTo>
                  <a:lnTo>
                    <a:pt x="0" y="339"/>
                  </a:lnTo>
                  <a:lnTo>
                    <a:pt x="1" y="303"/>
                  </a:lnTo>
                  <a:lnTo>
                    <a:pt x="15" y="236"/>
                  </a:lnTo>
                  <a:lnTo>
                    <a:pt x="40" y="176"/>
                  </a:lnTo>
                  <a:lnTo>
                    <a:pt x="76" y="122"/>
                  </a:lnTo>
                  <a:lnTo>
                    <a:pt x="121" y="76"/>
                  </a:lnTo>
                  <a:lnTo>
                    <a:pt x="175" y="41"/>
                  </a:lnTo>
                  <a:lnTo>
                    <a:pt x="236" y="15"/>
                  </a:lnTo>
                  <a:lnTo>
                    <a:pt x="303" y="1"/>
                  </a:lnTo>
                  <a:lnTo>
                    <a:pt x="338" y="0"/>
                  </a:lnTo>
                  <a:lnTo>
                    <a:pt x="372" y="1"/>
                  </a:lnTo>
                  <a:lnTo>
                    <a:pt x="439" y="15"/>
                  </a:lnTo>
                  <a:lnTo>
                    <a:pt x="500" y="41"/>
                  </a:lnTo>
                  <a:lnTo>
                    <a:pt x="554" y="76"/>
                  </a:lnTo>
                  <a:lnTo>
                    <a:pt x="599" y="122"/>
                  </a:lnTo>
                  <a:lnTo>
                    <a:pt x="636" y="176"/>
                  </a:lnTo>
                  <a:lnTo>
                    <a:pt x="661" y="236"/>
                  </a:lnTo>
                  <a:lnTo>
                    <a:pt x="674" y="303"/>
                  </a:lnTo>
                  <a:lnTo>
                    <a:pt x="675" y="339"/>
                  </a:lnTo>
                  <a:lnTo>
                    <a:pt x="500" y="339"/>
                  </a:lnTo>
                  <a:lnTo>
                    <a:pt x="499" y="321"/>
                  </a:lnTo>
                  <a:lnTo>
                    <a:pt x="493" y="288"/>
                  </a:lnTo>
                  <a:lnTo>
                    <a:pt x="482" y="259"/>
                  </a:lnTo>
                  <a:lnTo>
                    <a:pt x="465" y="233"/>
                  </a:lnTo>
                  <a:lnTo>
                    <a:pt x="443" y="211"/>
                  </a:lnTo>
                  <a:lnTo>
                    <a:pt x="417" y="195"/>
                  </a:lnTo>
                  <a:lnTo>
                    <a:pt x="388" y="183"/>
                  </a:lnTo>
                  <a:lnTo>
                    <a:pt x="355" y="177"/>
                  </a:lnTo>
                  <a:lnTo>
                    <a:pt x="338" y="177"/>
                  </a:lnTo>
                  <a:lnTo>
                    <a:pt x="320" y="177"/>
                  </a:lnTo>
                  <a:lnTo>
                    <a:pt x="287" y="183"/>
                  </a:lnTo>
                  <a:lnTo>
                    <a:pt x="258" y="195"/>
                  </a:lnTo>
                  <a:lnTo>
                    <a:pt x="233" y="211"/>
                  </a:lnTo>
                  <a:lnTo>
                    <a:pt x="210" y="233"/>
                  </a:lnTo>
                  <a:lnTo>
                    <a:pt x="194" y="259"/>
                  </a:lnTo>
                  <a:lnTo>
                    <a:pt x="182" y="288"/>
                  </a:lnTo>
                  <a:lnTo>
                    <a:pt x="176" y="321"/>
                  </a:lnTo>
                  <a:lnTo>
                    <a:pt x="176" y="339"/>
                  </a:lnTo>
                  <a:lnTo>
                    <a:pt x="176" y="356"/>
                  </a:lnTo>
                  <a:lnTo>
                    <a:pt x="182" y="388"/>
                  </a:lnTo>
                  <a:lnTo>
                    <a:pt x="194" y="418"/>
                  </a:lnTo>
                  <a:lnTo>
                    <a:pt x="210" y="444"/>
                  </a:lnTo>
                  <a:lnTo>
                    <a:pt x="233" y="465"/>
                  </a:lnTo>
                  <a:lnTo>
                    <a:pt x="258" y="483"/>
                  </a:lnTo>
                  <a:lnTo>
                    <a:pt x="287" y="494"/>
                  </a:lnTo>
                  <a:lnTo>
                    <a:pt x="320" y="500"/>
                  </a:lnTo>
                  <a:lnTo>
                    <a:pt x="338" y="501"/>
                  </a:lnTo>
                  <a:lnTo>
                    <a:pt x="372" y="502"/>
                  </a:lnTo>
                  <a:lnTo>
                    <a:pt x="439" y="515"/>
                  </a:lnTo>
                  <a:lnTo>
                    <a:pt x="500" y="540"/>
                  </a:lnTo>
                  <a:lnTo>
                    <a:pt x="554" y="577"/>
                  </a:lnTo>
                  <a:lnTo>
                    <a:pt x="599" y="623"/>
                  </a:lnTo>
                  <a:lnTo>
                    <a:pt x="636" y="676"/>
                  </a:lnTo>
                  <a:lnTo>
                    <a:pt x="661" y="737"/>
                  </a:lnTo>
                  <a:lnTo>
                    <a:pt x="674" y="803"/>
                  </a:lnTo>
                  <a:lnTo>
                    <a:pt x="675" y="838"/>
                  </a:lnTo>
                  <a:lnTo>
                    <a:pt x="674" y="871"/>
                  </a:lnTo>
                  <a:lnTo>
                    <a:pt x="661" y="935"/>
                  </a:lnTo>
                  <a:lnTo>
                    <a:pt x="636" y="995"/>
                  </a:lnTo>
                  <a:lnTo>
                    <a:pt x="599" y="1049"/>
                  </a:lnTo>
                  <a:lnTo>
                    <a:pt x="554" y="1096"/>
                  </a:lnTo>
                  <a:lnTo>
                    <a:pt x="500" y="1133"/>
                  </a:lnTo>
                  <a:lnTo>
                    <a:pt x="439" y="1161"/>
                  </a:lnTo>
                  <a:lnTo>
                    <a:pt x="372" y="1175"/>
                  </a:lnTo>
                  <a:lnTo>
                    <a:pt x="338" y="1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Rectangle 104">
              <a:extLst>
                <a:ext uri="{FF2B5EF4-FFF2-40B4-BE49-F238E27FC236}">
                  <a16:creationId xmlns:a16="http://schemas.microsoft.com/office/drawing/2014/main" id="{80911637-38F6-DD7A-7C12-07DB25D98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" y="3692"/>
              <a:ext cx="22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Rectangle 105">
              <a:extLst>
                <a:ext uri="{FF2B5EF4-FFF2-40B4-BE49-F238E27FC236}">
                  <a16:creationId xmlns:a16="http://schemas.microsoft.com/office/drawing/2014/main" id="{AE9A96D0-78D2-8008-CB95-BD27B00F6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" y="3851"/>
              <a:ext cx="22" cy="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2" name="직사각형 231"/>
          <p:cNvSpPr/>
          <p:nvPr/>
        </p:nvSpPr>
        <p:spPr>
          <a:xfrm>
            <a:off x="8131508" y="2327388"/>
            <a:ext cx="3668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아시아 시장 중심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현지 맞춤형 여행 서비스와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액티비티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직관적이고 쉬운 인터페이스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0836A90A-1186-A602-C594-AD36560D9BC6}"/>
              </a:ext>
            </a:extLst>
          </p:cNvPr>
          <p:cNvSpPr/>
          <p:nvPr/>
        </p:nvSpPr>
        <p:spPr>
          <a:xfrm>
            <a:off x="8148064" y="4066575"/>
            <a:ext cx="31381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트리플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8140593" y="4594953"/>
            <a:ext cx="366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아시아 시장 중심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 계획 수립과 일정 관리에 중점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836A90A-1186-A602-C594-AD36560D9BC6}"/>
              </a:ext>
            </a:extLst>
          </p:cNvPr>
          <p:cNvSpPr/>
          <p:nvPr/>
        </p:nvSpPr>
        <p:spPr>
          <a:xfrm>
            <a:off x="2541557" y="4066575"/>
            <a:ext cx="31381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트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립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어드바이저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2530551" y="4590333"/>
            <a:ext cx="3811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글로벌 시장 중심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방대한 사용자 리뷰와 다양한 여행 정보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836A90A-1186-A602-C594-AD36560D9BC6}"/>
              </a:ext>
            </a:extLst>
          </p:cNvPr>
          <p:cNvSpPr/>
          <p:nvPr/>
        </p:nvSpPr>
        <p:spPr>
          <a:xfrm>
            <a:off x="2548079" y="1923948"/>
            <a:ext cx="31381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EnjoyTrip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2540608" y="2452326"/>
            <a:ext cx="366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중심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여행지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 서비스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3304" y="2332499"/>
            <a:ext cx="1141606" cy="1067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3530788055_7syOBhj2_ba842ff680e262649de286b73b6cb01feea0a692.png (380×37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019" y="2305338"/>
            <a:ext cx="1080000" cy="107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직사각형 241"/>
          <p:cNvSpPr/>
          <p:nvPr/>
        </p:nvSpPr>
        <p:spPr>
          <a:xfrm>
            <a:off x="905374" y="4561069"/>
            <a:ext cx="1141606" cy="1067926"/>
          </a:xfrm>
          <a:prstGeom prst="rect">
            <a:avLst/>
          </a:prstGeom>
          <a:solidFill>
            <a:srgbClr val="33E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932213" y="2332499"/>
            <a:ext cx="1141606" cy="1067926"/>
          </a:xfrm>
          <a:prstGeom prst="rect">
            <a:avLst/>
          </a:prstGeom>
          <a:solidFill>
            <a:srgbClr val="2B9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/>
              <a:t>EnjoyTrip</a:t>
            </a:r>
            <a:endParaRPr lang="ko-KR" altLang="en-US" sz="28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13" y="4507346"/>
            <a:ext cx="1080000" cy="1092736"/>
          </a:xfrm>
          <a:prstGeom prst="rect">
            <a:avLst/>
          </a:prstGeom>
          <a:solidFill>
            <a:srgbClr val="33E0A1"/>
          </a:solidFill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107" y="4427742"/>
            <a:ext cx="1080000" cy="1088340"/>
          </a:xfrm>
          <a:prstGeom prst="rect">
            <a:avLst/>
          </a:prstGeom>
          <a:solidFill>
            <a:srgbClr val="01D5AF"/>
          </a:solidFill>
        </p:spPr>
      </p:pic>
    </p:spTree>
    <p:extLst>
      <p:ext uri="{BB962C8B-B14F-4D97-AF65-F5344CB8AC3E}">
        <p14:creationId xmlns:p14="http://schemas.microsoft.com/office/powerpoint/2010/main" val="11660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1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프로젝트 개요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추진 계획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개요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88" y="1377911"/>
            <a:ext cx="8640000" cy="54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2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결과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환경 및 전체 시스템 구조도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개발 결과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765114" y="1540292"/>
            <a:ext cx="1920397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14400" y="2544968"/>
            <a:ext cx="3219450" cy="2760458"/>
          </a:xfrm>
          <a:prstGeom prst="round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11072" y="2544967"/>
            <a:ext cx="7014178" cy="2760458"/>
          </a:xfrm>
          <a:prstGeom prst="round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1669975" y="5305422"/>
            <a:ext cx="170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Front-End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7352169" y="5305421"/>
            <a:ext cx="1616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Back-End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24" y="3495309"/>
            <a:ext cx="2880000" cy="1275481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1071562" y="3216054"/>
            <a:ext cx="2905125" cy="1819693"/>
          </a:xfrm>
          <a:prstGeom prst="roundRect">
            <a:avLst/>
          </a:prstGeom>
          <a:noFill/>
          <a:ln w="28575">
            <a:solidFill>
              <a:srgbClr val="FF97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05363" y="3216054"/>
            <a:ext cx="2728912" cy="1819693"/>
          </a:xfrm>
          <a:prstGeom prst="roundRect">
            <a:avLst/>
          </a:prstGeom>
          <a:noFill/>
          <a:ln w="28575">
            <a:solidFill>
              <a:srgbClr val="FF97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75" y="2733108"/>
            <a:ext cx="720000" cy="6785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190" y="3417332"/>
            <a:ext cx="937085" cy="141713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169" y="3416706"/>
            <a:ext cx="1260000" cy="116925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6054864" y="4419368"/>
            <a:ext cx="1353659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pring-boot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51713" y="3213076"/>
            <a:ext cx="2728912" cy="1819693"/>
          </a:xfrm>
          <a:prstGeom prst="roundRect">
            <a:avLst/>
          </a:prstGeom>
          <a:noFill/>
          <a:ln w="28575">
            <a:solidFill>
              <a:srgbClr val="FF97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6169" y="3451032"/>
            <a:ext cx="2160000" cy="137804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9762" y="2709521"/>
            <a:ext cx="720000" cy="72569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4125" y="2601703"/>
            <a:ext cx="900000" cy="819777"/>
          </a:xfrm>
          <a:prstGeom prst="rect">
            <a:avLst/>
          </a:prstGeom>
        </p:spPr>
      </p:pic>
      <p:sp>
        <p:nvSpPr>
          <p:cNvPr id="46" name="십자형 45"/>
          <p:cNvSpPr/>
          <p:nvPr/>
        </p:nvSpPr>
        <p:spPr>
          <a:xfrm>
            <a:off x="7678080" y="3709466"/>
            <a:ext cx="720000" cy="720000"/>
          </a:xfrm>
          <a:prstGeom prst="plus">
            <a:avLst>
              <a:gd name="adj" fmla="val 34375"/>
            </a:avLst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8080" y="2837531"/>
            <a:ext cx="900000" cy="7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2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결과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환경 및 전체 시스템 구조도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개발 결과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765114" y="1540292"/>
            <a:ext cx="3254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Use-case diagram (1)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63182"/>
            <a:ext cx="5040000" cy="4021903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5833B6-D01A-7724-8827-D8B1463C0E79}"/>
              </a:ext>
            </a:extLst>
          </p:cNvPr>
          <p:cNvSpPr/>
          <p:nvPr/>
        </p:nvSpPr>
        <p:spPr>
          <a:xfrm>
            <a:off x="6631645" y="2249889"/>
            <a:ext cx="37320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권한</a:t>
            </a:r>
          </a:p>
        </p:txBody>
      </p:sp>
      <p:sp>
        <p:nvSpPr>
          <p:cNvPr id="53" name="사각형: 둥근 위쪽 모서리 66">
            <a:extLst>
              <a:ext uri="{FF2B5EF4-FFF2-40B4-BE49-F238E27FC236}">
                <a16:creationId xmlns:a16="http://schemas.microsoft.com/office/drawing/2014/main" id="{2BF926EA-240F-BFAE-3E5B-650381678832}"/>
              </a:ext>
            </a:extLst>
          </p:cNvPr>
          <p:cNvSpPr/>
          <p:nvPr/>
        </p:nvSpPr>
        <p:spPr>
          <a:xfrm>
            <a:off x="6331622" y="2395133"/>
            <a:ext cx="216000" cy="216000"/>
          </a:xfrm>
          <a:prstGeom prst="ellipse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2BD512-20AF-89E7-172D-F99625B161C0}"/>
              </a:ext>
            </a:extLst>
          </p:cNvPr>
          <p:cNvSpPr/>
          <p:nvPr/>
        </p:nvSpPr>
        <p:spPr>
          <a:xfrm>
            <a:off x="6631646" y="4100780"/>
            <a:ext cx="252114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접근 제어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사각형: 둥근 위쪽 모서리 66">
            <a:extLst>
              <a:ext uri="{FF2B5EF4-FFF2-40B4-BE49-F238E27FC236}">
                <a16:creationId xmlns:a16="http://schemas.microsoft.com/office/drawing/2014/main" id="{6AA19A0C-64B5-A1F8-ADBE-58774BA8208E}"/>
              </a:ext>
            </a:extLst>
          </p:cNvPr>
          <p:cNvSpPr/>
          <p:nvPr/>
        </p:nvSpPr>
        <p:spPr>
          <a:xfrm>
            <a:off x="6331622" y="4246024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39622" y="2759836"/>
            <a:ext cx="5571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일반 사용자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호스트 사용자의 권한으로 나뉜다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권한에 따라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상품등록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)”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기능이 제한된다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39622" y="4624487"/>
            <a:ext cx="5571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로그인 여부에 따라 접근할 수 있는 페이지 제한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2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결과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환경 및 전체 시스템 구조도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개발 결과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765114" y="1540292"/>
            <a:ext cx="3825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Use-case diagram (2)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5833B6-D01A-7724-8827-D8B1463C0E79}"/>
              </a:ext>
            </a:extLst>
          </p:cNvPr>
          <p:cNvSpPr/>
          <p:nvPr/>
        </p:nvSpPr>
        <p:spPr>
          <a:xfrm>
            <a:off x="7326970" y="1945089"/>
            <a:ext cx="37320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호스트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상품 판매자</a:t>
            </a:r>
          </a:p>
        </p:txBody>
      </p:sp>
      <p:sp>
        <p:nvSpPr>
          <p:cNvPr id="53" name="사각형: 둥근 위쪽 모서리 66">
            <a:extLst>
              <a:ext uri="{FF2B5EF4-FFF2-40B4-BE49-F238E27FC236}">
                <a16:creationId xmlns:a16="http://schemas.microsoft.com/office/drawing/2014/main" id="{2BF926EA-240F-BFAE-3E5B-650381678832}"/>
              </a:ext>
            </a:extLst>
          </p:cNvPr>
          <p:cNvSpPr/>
          <p:nvPr/>
        </p:nvSpPr>
        <p:spPr>
          <a:xfrm>
            <a:off x="7026947" y="2090333"/>
            <a:ext cx="216000" cy="216000"/>
          </a:xfrm>
          <a:prstGeom prst="ellipse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2BD512-20AF-89E7-172D-F99625B161C0}"/>
              </a:ext>
            </a:extLst>
          </p:cNvPr>
          <p:cNvSpPr/>
          <p:nvPr/>
        </p:nvSpPr>
        <p:spPr>
          <a:xfrm>
            <a:off x="7326971" y="3681736"/>
            <a:ext cx="252114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일반 사용자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사각형: 둥근 위쪽 모서리 66">
            <a:extLst>
              <a:ext uri="{FF2B5EF4-FFF2-40B4-BE49-F238E27FC236}">
                <a16:creationId xmlns:a16="http://schemas.microsoft.com/office/drawing/2014/main" id="{6AA19A0C-64B5-A1F8-ADBE-58774BA8208E}"/>
              </a:ext>
            </a:extLst>
          </p:cNvPr>
          <p:cNvSpPr/>
          <p:nvPr/>
        </p:nvSpPr>
        <p:spPr>
          <a:xfrm>
            <a:off x="7026947" y="3826980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34947" y="2455036"/>
            <a:ext cx="5571328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호스트는 상품을 등록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삭제할 수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134947" y="4205443"/>
            <a:ext cx="4710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호스트가 등록한 상품을 예약할 수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예약한 상품에 메모를 남겨 일정관리를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51" y="2545950"/>
            <a:ext cx="6300000" cy="299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2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B7FB804-1E52-1945-9C43-44ABBA9862FA}"/>
              </a:ext>
            </a:extLst>
          </p:cNvPr>
          <p:cNvGrpSpPr/>
          <p:nvPr/>
        </p:nvGrpSpPr>
        <p:grpSpPr>
          <a:xfrm>
            <a:off x="342900" y="266700"/>
            <a:ext cx="11849100" cy="6636967"/>
            <a:chOff x="342900" y="266700"/>
            <a:chExt cx="11849100" cy="6636967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3EB74718-793F-2693-6E5B-83C88817D4E8}"/>
                </a:ext>
              </a:extLst>
            </p:cNvPr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B71F57-05E7-83B7-D925-5A6A03050B94}"/>
                </a:ext>
              </a:extLst>
            </p:cNvPr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>
                <a:extLst>
                  <a:ext uri="{FF2B5EF4-FFF2-40B4-BE49-F238E27FC236}">
                    <a16:creationId xmlns:a16="http://schemas.microsoft.com/office/drawing/2014/main" id="{4DCF6F0D-7192-6C7F-820C-6BAB0EB758FB}"/>
                  </a:ext>
                </a:extLst>
              </p:cNvPr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57300" latinLnBrk="0">
                  <a:defRPr/>
                </a:pPr>
                <a:r>
                  <a:rPr lang="en-US" altLang="ko-KR" sz="2800" kern="0" dirty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2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. </a:t>
                </a:r>
                <a:r>
                  <a:rPr lang="ko-KR" altLang="en-US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결과</a:t>
                </a:r>
                <a:r>
                  <a:rPr lang="en-US" altLang="ko-KR" sz="2800" kern="0" dirty="0" smtClean="0">
                    <a:ln w="12700">
                      <a:noFill/>
                    </a:ln>
                    <a:solidFill>
                      <a:srgbClr val="44546A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: </a:t>
                </a:r>
                <a:r>
                  <a:rPr lang="ko-KR" altLang="en-US" sz="2400" kern="0" dirty="0" smtClean="0">
                    <a:ln w="12700">
                      <a:noFill/>
                    </a:ln>
                    <a:solidFill>
                      <a:srgbClr val="134FC7"/>
                    </a:solidFill>
                    <a:latin typeface="배달의민족 도현 OTF" panose="020B0600000101010101" pitchFamily="34" charset="-127"/>
                    <a:ea typeface="배달의민족 도현 OTF" panose="020B0600000101010101" pitchFamily="34" charset="-127"/>
                  </a:rPr>
                  <a:t>개발 환경 및 전체 시스템 구조도</a:t>
                </a:r>
                <a:endParaRPr lang="ko-KR" altLang="en-US" sz="2400" dirty="0">
                  <a:solidFill>
                    <a:srgbClr val="134FC7"/>
                  </a:solidFill>
                  <a:latin typeface="배달의민족 도현 OTF" panose="020B0600000101010101" pitchFamily="34" charset="-127"/>
                  <a:ea typeface="배달의민족 도현 OTF" panose="020B0600000101010101" pitchFamily="34" charset="-127"/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05E6647E-81D4-5722-E01F-15CC844C328B}"/>
                  </a:ext>
                </a:extLst>
              </p:cNvPr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>
                  <a:extLst>
                    <a:ext uri="{FF2B5EF4-FFF2-40B4-BE49-F238E27FC236}">
                      <a16:creationId xmlns:a16="http://schemas.microsoft.com/office/drawing/2014/main" id="{B3060486-4E71-6D71-F4D9-AEC6CAFA11AF}"/>
                    </a:ext>
                  </a:extLst>
                </p:cNvPr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C3D059DC-82C0-A687-127C-6DBC1572D3FE}"/>
                    </a:ext>
                  </a:extLst>
                </p:cNvPr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>
                  <a:extLst>
                    <a:ext uri="{FF2B5EF4-FFF2-40B4-BE49-F238E27FC236}">
                      <a16:creationId xmlns:a16="http://schemas.microsoft.com/office/drawing/2014/main" id="{1230EB37-EFE2-D205-9D0C-11FA2E8D4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1FB10B1-E3EF-733A-DDB1-4C25CC3AD0FD}"/>
                    </a:ext>
                  </a:extLst>
                </p:cNvPr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94D63D57-A6E2-91C5-4924-13CD063BA91A}"/>
                      </a:ext>
                    </a:extLst>
                  </p:cNvPr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>
                    <a:extLst>
                      <a:ext uri="{FF2B5EF4-FFF2-40B4-BE49-F238E27FC236}">
                        <a16:creationId xmlns:a16="http://schemas.microsoft.com/office/drawing/2014/main" id="{66396336-2156-1477-ABA6-1A8F4FE15D78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ED4728B8-6F4F-D562-65AE-E1BBAAD40640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CC7D90C3-DC54-DC6A-CE99-7491445C964A}"/>
                      </a:ext>
                    </a:extLst>
                  </p:cNvPr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>
                    <a:extLst>
                      <a:ext uri="{FF2B5EF4-FFF2-40B4-BE49-F238E27FC236}">
                        <a16:creationId xmlns:a16="http://schemas.microsoft.com/office/drawing/2014/main" id="{F6C91D8D-4906-85D2-74FB-DB531377B6C5}"/>
                      </a:ext>
                    </a:extLst>
                  </p:cNvPr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09A19D5-D37B-FC5D-798F-816DFB291616}"/>
                </a:ext>
              </a:extLst>
            </p:cNvPr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E326B6-ED08-6B0F-A412-E2B80DA0625A}"/>
                  </a:ext>
                </a:extLst>
              </p:cNvPr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9388" latinLnBrk="0">
                  <a:defRPr/>
                </a:pPr>
                <a:r>
                  <a:rPr lang="ko-KR" altLang="en-US" sz="1000" kern="0" dirty="0" smtClean="0">
                    <a:solidFill>
                      <a:srgbClr val="44546A"/>
                    </a:solidFill>
                  </a:rPr>
                  <a:t>개발 결과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EC3A2EB-4757-F84A-B324-A18349D9C31D}"/>
                  </a:ext>
                </a:extLst>
              </p:cNvPr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1000" kern="0" dirty="0">
                    <a:solidFill>
                      <a:srgbClr val="44546A"/>
                    </a:solidFill>
                  </a:rPr>
                  <a:t>9~13 page</a:t>
                </a:r>
                <a:endParaRPr lang="ko-KR" altLang="en-US" sz="2400" dirty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4E6B163-00E0-C958-B45A-84D2B7EAFD2B}"/>
                  </a:ext>
                </a:extLst>
              </p:cNvPr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FD577880-9C6E-1F7F-CAAF-4B25D4C2FF8B}"/>
                    </a:ext>
                  </a:extLst>
                </p:cNvPr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89F4DBC0-9ED5-F55A-6570-72CB0C10E7BB}"/>
                    </a:ext>
                  </a:extLst>
                </p:cNvPr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7AB45156-BAE4-3A67-AA91-9062EAAFD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419980-94BC-F1F3-4ACC-6F10F9F9F9AE}"/>
                </a:ext>
              </a:extLst>
            </p:cNvPr>
            <p:cNvSpPr/>
            <p:nvPr/>
          </p:nvSpPr>
          <p:spPr>
            <a:xfrm flipH="1">
              <a:off x="537178" y="1362434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0108FE-593A-C831-56A7-4275F7CB30B8}"/>
              </a:ext>
            </a:extLst>
          </p:cNvPr>
          <p:cNvSpPr/>
          <p:nvPr/>
        </p:nvSpPr>
        <p:spPr>
          <a:xfrm>
            <a:off x="765114" y="1540292"/>
            <a:ext cx="3825936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Use-case diagram (3)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5833B6-D01A-7724-8827-D8B1463C0E79}"/>
              </a:ext>
            </a:extLst>
          </p:cNvPr>
          <p:cNvSpPr/>
          <p:nvPr/>
        </p:nvSpPr>
        <p:spPr>
          <a:xfrm>
            <a:off x="6919955" y="1773108"/>
            <a:ext cx="373203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관광지 검색</a:t>
            </a:r>
          </a:p>
        </p:txBody>
      </p:sp>
      <p:sp>
        <p:nvSpPr>
          <p:cNvPr id="53" name="사각형: 둥근 위쪽 모서리 66">
            <a:extLst>
              <a:ext uri="{FF2B5EF4-FFF2-40B4-BE49-F238E27FC236}">
                <a16:creationId xmlns:a16="http://schemas.microsoft.com/office/drawing/2014/main" id="{2BF926EA-240F-BFAE-3E5B-650381678832}"/>
              </a:ext>
            </a:extLst>
          </p:cNvPr>
          <p:cNvSpPr/>
          <p:nvPr/>
        </p:nvSpPr>
        <p:spPr>
          <a:xfrm>
            <a:off x="6619932" y="1918352"/>
            <a:ext cx="216000" cy="216000"/>
          </a:xfrm>
          <a:prstGeom prst="ellipse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2BD512-20AF-89E7-172D-F99625B161C0}"/>
              </a:ext>
            </a:extLst>
          </p:cNvPr>
          <p:cNvSpPr/>
          <p:nvPr/>
        </p:nvSpPr>
        <p:spPr>
          <a:xfrm>
            <a:off x="6919956" y="4363368"/>
            <a:ext cx="252114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핫플레이스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공유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사각형: 둥근 위쪽 모서리 66">
            <a:extLst>
              <a:ext uri="{FF2B5EF4-FFF2-40B4-BE49-F238E27FC236}">
                <a16:creationId xmlns:a16="http://schemas.microsoft.com/office/drawing/2014/main" id="{6AA19A0C-64B5-A1F8-ADBE-58774BA8208E}"/>
              </a:ext>
            </a:extLst>
          </p:cNvPr>
          <p:cNvSpPr/>
          <p:nvPr/>
        </p:nvSpPr>
        <p:spPr>
          <a:xfrm>
            <a:off x="6619932" y="450861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27932" y="2283055"/>
            <a:ext cx="5410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관광지를 검색할 수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사용자들은 관광지를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찜할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있고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찜한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관광지에는 간단한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남길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사용자와 일정을 공유할 수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여행지 추천 기능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27932" y="4887075"/>
            <a:ext cx="4710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핫플레이스를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등록할 수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사용자들은 등록된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핫플레이스에서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댓글을 통해 소통할 수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0" y="2293347"/>
            <a:ext cx="5760000" cy="3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640</Words>
  <Application>Microsoft Office PowerPoint</Application>
  <PresentationFormat>와이드스크린</PresentationFormat>
  <Paragraphs>154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Cooper Black</vt:lpstr>
      <vt:lpstr>Times New Roman</vt:lpstr>
      <vt:lpstr>Arial</vt:lpstr>
      <vt:lpstr>나눔스퀘어 Bold</vt:lpstr>
      <vt:lpstr>Pretendard Medium</vt:lpstr>
      <vt:lpstr>나눔스퀘어 ExtraBold</vt:lpstr>
      <vt:lpstr>나눔스퀘어_ac Bold</vt:lpstr>
      <vt:lpstr>맑은 고딕</vt:lpstr>
      <vt:lpstr>배달의민족 도현 OTF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조서영</dc:creator>
  <cp:lastModifiedBy>Cho</cp:lastModifiedBy>
  <cp:revision>158</cp:revision>
  <dcterms:created xsi:type="dcterms:W3CDTF">2022-08-24T06:18:57Z</dcterms:created>
  <dcterms:modified xsi:type="dcterms:W3CDTF">2024-05-23T14:47:31Z</dcterms:modified>
</cp:coreProperties>
</file>