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D9CB"/>
    <a:srgbClr val="D3E9E4"/>
    <a:srgbClr val="FFFFFF"/>
    <a:srgbClr val="B8E2D7"/>
    <a:srgbClr val="7DC9B5"/>
    <a:srgbClr val="D6EEE8"/>
    <a:srgbClr val="C8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0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57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99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82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81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26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28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0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5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4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18D-7224-494E-8B91-FC88BDD9B59A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4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AE18D-7224-494E-8B91-FC88BDD9B59A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6CB7A-119E-481A-9214-46A0CACE1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63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3545401"/>
          </a:xfrm>
          <a:prstGeom prst="rect">
            <a:avLst/>
          </a:prstGeom>
          <a:solidFill>
            <a:srgbClr val="D3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4434529"/>
            <a:ext cx="12192000" cy="2423472"/>
          </a:xfrm>
          <a:prstGeom prst="rect">
            <a:avLst/>
          </a:prstGeom>
          <a:solidFill>
            <a:srgbClr val="D3E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7221" y="3666799"/>
            <a:ext cx="671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전자 도서관 웹 개발 프로젝트</a:t>
            </a: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3360145"/>
            <a:ext cx="12192000" cy="99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7" t="1234" r="7792" b="1167"/>
          <a:stretch/>
        </p:blipFill>
        <p:spPr>
          <a:xfrm>
            <a:off x="7616709" y="2058460"/>
            <a:ext cx="3915294" cy="4509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67368" y="457667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이서영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7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173379"/>
            <a:ext cx="12192000" cy="461665"/>
            <a:chOff x="0" y="173379"/>
            <a:chExt cx="12192000" cy="461665"/>
          </a:xfrm>
        </p:grpSpPr>
        <p:sp>
          <p:nvSpPr>
            <p:cNvPr id="9" name="직사각형 8"/>
            <p:cNvSpPr/>
            <p:nvPr/>
          </p:nvSpPr>
          <p:spPr>
            <a:xfrm>
              <a:off x="0" y="173379"/>
              <a:ext cx="12192000" cy="461665"/>
            </a:xfrm>
            <a:prstGeom prst="rect">
              <a:avLst/>
            </a:prstGeom>
            <a:solidFill>
              <a:srgbClr val="D3E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238" y="173379"/>
              <a:ext cx="339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기간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21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73379"/>
            <a:ext cx="12192000" cy="461665"/>
            <a:chOff x="0" y="173379"/>
            <a:chExt cx="12192000" cy="461665"/>
          </a:xfrm>
        </p:grpSpPr>
        <p:sp>
          <p:nvSpPr>
            <p:cNvPr id="3" name="직사각형 2"/>
            <p:cNvSpPr/>
            <p:nvPr/>
          </p:nvSpPr>
          <p:spPr>
            <a:xfrm>
              <a:off x="0" y="173379"/>
              <a:ext cx="12192000" cy="461665"/>
            </a:xfrm>
            <a:prstGeom prst="rect">
              <a:avLst/>
            </a:prstGeom>
            <a:solidFill>
              <a:srgbClr val="D3E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4238" y="173379"/>
              <a:ext cx="339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테이블 설계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88" y="879282"/>
            <a:ext cx="9669224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73379"/>
            <a:ext cx="12192000" cy="461665"/>
            <a:chOff x="0" y="173379"/>
            <a:chExt cx="12192000" cy="461665"/>
          </a:xfrm>
        </p:grpSpPr>
        <p:sp>
          <p:nvSpPr>
            <p:cNvPr id="3" name="직사각형 2"/>
            <p:cNvSpPr/>
            <p:nvPr/>
          </p:nvSpPr>
          <p:spPr>
            <a:xfrm>
              <a:off x="0" y="173379"/>
              <a:ext cx="12192000" cy="461665"/>
            </a:xfrm>
            <a:prstGeom prst="rect">
              <a:avLst/>
            </a:prstGeom>
            <a:solidFill>
              <a:srgbClr val="D3E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4238" y="173379"/>
              <a:ext cx="339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메인 화면 </a:t>
              </a:r>
              <a:r>
                <a:rPr lang="en-US" altLang="ko-KR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(</a:t>
              </a:r>
              <a:r>
                <a:rPr lang="ko-KR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추천 도서</a:t>
              </a:r>
              <a:r>
                <a:rPr lang="en-US" altLang="ko-KR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)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51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73379"/>
            <a:ext cx="12192000" cy="461665"/>
            <a:chOff x="0" y="173379"/>
            <a:chExt cx="12192000" cy="461665"/>
          </a:xfrm>
        </p:grpSpPr>
        <p:sp>
          <p:nvSpPr>
            <p:cNvPr id="3" name="직사각형 2"/>
            <p:cNvSpPr/>
            <p:nvPr/>
          </p:nvSpPr>
          <p:spPr>
            <a:xfrm>
              <a:off x="0" y="173379"/>
              <a:ext cx="12192000" cy="461665"/>
            </a:xfrm>
            <a:prstGeom prst="rect">
              <a:avLst/>
            </a:prstGeom>
            <a:solidFill>
              <a:srgbClr val="D3E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4238" y="173379"/>
              <a:ext cx="339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회원 가입과 로그인</a:t>
              </a:r>
              <a:endParaRPr lang="en-US" altLang="ko-KR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96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73379"/>
            <a:ext cx="12192000" cy="461665"/>
            <a:chOff x="0" y="173379"/>
            <a:chExt cx="12192000" cy="461665"/>
          </a:xfrm>
        </p:grpSpPr>
        <p:sp>
          <p:nvSpPr>
            <p:cNvPr id="3" name="직사각형 2"/>
            <p:cNvSpPr/>
            <p:nvPr/>
          </p:nvSpPr>
          <p:spPr>
            <a:xfrm>
              <a:off x="0" y="173379"/>
              <a:ext cx="12192000" cy="461665"/>
            </a:xfrm>
            <a:prstGeom prst="rect">
              <a:avLst/>
            </a:prstGeom>
            <a:solidFill>
              <a:srgbClr val="D3E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4238" y="173379"/>
              <a:ext cx="339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도서 조회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10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73379"/>
            <a:ext cx="12192000" cy="461665"/>
            <a:chOff x="0" y="173379"/>
            <a:chExt cx="12192000" cy="461665"/>
          </a:xfrm>
        </p:grpSpPr>
        <p:sp>
          <p:nvSpPr>
            <p:cNvPr id="3" name="직사각형 2"/>
            <p:cNvSpPr/>
            <p:nvPr/>
          </p:nvSpPr>
          <p:spPr>
            <a:xfrm>
              <a:off x="0" y="173379"/>
              <a:ext cx="12192000" cy="461665"/>
            </a:xfrm>
            <a:prstGeom prst="rect">
              <a:avLst/>
            </a:prstGeom>
            <a:solidFill>
              <a:srgbClr val="D3E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4238" y="173379"/>
              <a:ext cx="339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마이 페이지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12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73379"/>
            <a:ext cx="12192000" cy="461665"/>
            <a:chOff x="0" y="173379"/>
            <a:chExt cx="12192000" cy="461665"/>
          </a:xfrm>
        </p:grpSpPr>
        <p:sp>
          <p:nvSpPr>
            <p:cNvPr id="3" name="직사각형 2"/>
            <p:cNvSpPr/>
            <p:nvPr/>
          </p:nvSpPr>
          <p:spPr>
            <a:xfrm>
              <a:off x="0" y="173379"/>
              <a:ext cx="12192000" cy="461665"/>
            </a:xfrm>
            <a:prstGeom prst="rect">
              <a:avLst/>
            </a:prstGeom>
            <a:solidFill>
              <a:srgbClr val="D3E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4238" y="173379"/>
              <a:ext cx="339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대여 및 반납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5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73379"/>
            <a:ext cx="12192000" cy="461665"/>
            <a:chOff x="0" y="173379"/>
            <a:chExt cx="12192000" cy="461665"/>
          </a:xfrm>
        </p:grpSpPr>
        <p:sp>
          <p:nvSpPr>
            <p:cNvPr id="3" name="직사각형 2"/>
            <p:cNvSpPr/>
            <p:nvPr/>
          </p:nvSpPr>
          <p:spPr>
            <a:xfrm>
              <a:off x="0" y="173379"/>
              <a:ext cx="12192000" cy="461665"/>
            </a:xfrm>
            <a:prstGeom prst="rect">
              <a:avLst/>
            </a:prstGeom>
            <a:solidFill>
              <a:srgbClr val="D3E9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4238" y="173379"/>
              <a:ext cx="3393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리뷰 작성 및 조회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0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30</Words>
  <Application>Microsoft Office PowerPoint</Application>
  <PresentationFormat>와이드스크린</PresentationFormat>
  <Paragraphs>10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GGG</dc:creator>
  <cp:lastModifiedBy>GGG</cp:lastModifiedBy>
  <cp:revision>11</cp:revision>
  <dcterms:created xsi:type="dcterms:W3CDTF">2023-04-04T04:57:56Z</dcterms:created>
  <dcterms:modified xsi:type="dcterms:W3CDTF">2023-04-04T08:36:24Z</dcterms:modified>
</cp:coreProperties>
</file>