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59" r:id="rId4"/>
    <p:sldId id="261" r:id="rId5"/>
    <p:sldId id="260" r:id="rId6"/>
    <p:sldId id="262" r:id="rId7"/>
    <p:sldId id="267" r:id="rId8"/>
    <p:sldId id="264" r:id="rId9"/>
    <p:sldId id="263" r:id="rId10"/>
    <p:sldId id="268" r:id="rId11"/>
    <p:sldId id="269" r:id="rId12"/>
    <p:sldId id="265" r:id="rId13"/>
    <p:sldId id="270" r:id="rId14"/>
    <p:sldId id="273" r:id="rId15"/>
    <p:sldId id="271" r:id="rId16"/>
  </p:sldIdLst>
  <p:sldSz cx="12192000" cy="6858000"/>
  <p:notesSz cx="6858000" cy="9144000"/>
  <p:embeddedFontLst>
    <p:embeddedFont>
      <p:font typeface="나눔고딕 ExtraBold" panose="020B0600000101010101" charset="-127"/>
      <p:bold r:id="rId18"/>
    </p:embeddedFont>
    <p:embeddedFont>
      <p:font typeface="나눔스퀘어_ac Bold" panose="020B0600000101010101" pitchFamily="50" charset="-127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3F1"/>
    <a:srgbClr val="D3E9E4"/>
    <a:srgbClr val="1E3746"/>
    <a:srgbClr val="FFFFFF"/>
    <a:srgbClr val="A3D9CB"/>
    <a:srgbClr val="B8E2D7"/>
    <a:srgbClr val="7DC9B5"/>
    <a:srgbClr val="D6EEE8"/>
    <a:srgbClr val="C8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5345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CA973-3F9A-4A43-8246-F02EBE1AC4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CA4BB-2C7F-4CD6-8395-BB9D8EB23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CA4BB-2C7F-4CD6-8395-BB9D8EB238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CA4BB-2C7F-4CD6-8395-BB9D8EB238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9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8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E18D-7224-494E-8B91-FC88BDD9B59A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younglee0105/Library_Web_Project" TargetMode="External"/><Relationship Id="rId2" Type="http://schemas.openxmlformats.org/officeDocument/2006/relationships/hyperlink" Target="https://young0105.tistory.com/category/My%20Project/Library%20Web%20Projec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3545401"/>
          </a:xfrm>
          <a:prstGeom prst="rect">
            <a:avLst/>
          </a:prstGeom>
          <a:solidFill>
            <a:srgbClr val="D3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4434529"/>
            <a:ext cx="12192000" cy="2423472"/>
          </a:xfrm>
          <a:prstGeom prst="rect">
            <a:avLst/>
          </a:prstGeom>
          <a:solidFill>
            <a:srgbClr val="D3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221" y="3666799"/>
            <a:ext cx="671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 도서관 웹 개발 프로젝트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3360145"/>
            <a:ext cx="12192000" cy="9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1234" r="7792" b="1167"/>
          <a:stretch/>
        </p:blipFill>
        <p:spPr>
          <a:xfrm>
            <a:off x="7616709" y="2058460"/>
            <a:ext cx="3915294" cy="4509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368" y="457667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이서영</a:t>
            </a:r>
          </a:p>
        </p:txBody>
      </p:sp>
    </p:spTree>
    <p:extLst>
      <p:ext uri="{BB962C8B-B14F-4D97-AF65-F5344CB8AC3E}">
        <p14:creationId xmlns:p14="http://schemas.microsoft.com/office/powerpoint/2010/main" val="22637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4" t="27731" r="13258"/>
          <a:stretch/>
        </p:blipFill>
        <p:spPr>
          <a:xfrm>
            <a:off x="620617" y="1073926"/>
            <a:ext cx="5122844" cy="308492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717" r="13354" b="-1"/>
          <a:stretch/>
        </p:blipFill>
        <p:spPr>
          <a:xfrm>
            <a:off x="6415489" y="1073925"/>
            <a:ext cx="5155894" cy="311817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반납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979845" y="1459833"/>
            <a:ext cx="563580" cy="357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  <a:endCxn id="24" idx="1"/>
          </p:cNvCxnSpPr>
          <p:nvPr/>
        </p:nvCxnSpPr>
        <p:spPr>
          <a:xfrm>
            <a:off x="4543425" y="1638364"/>
            <a:ext cx="6308726" cy="8032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852151" y="2263775"/>
            <a:ext cx="612774" cy="355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12323" y="5116060"/>
            <a:ext cx="776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마이페이지에서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서재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들어가면 대여 중인 도서와 대여 내역을 볼 수 있음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반납하면 해당 도서는 다시 대여 가능한 상태로 변경됨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43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50723" y="4850078"/>
            <a:ext cx="7488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비밀번호를 입력받은 후 정확하다면 회원 정보 수정 및 회원 탈퇴 가능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아이디는 수정할 수 없음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중복된 전화번호이거나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전화번호의 형식이 잘못되었다면 경고 창을 출력함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27310" r="18273" b="53405"/>
          <a:stretch/>
        </p:blipFill>
        <p:spPr>
          <a:xfrm>
            <a:off x="3737013" y="1073927"/>
            <a:ext cx="4716138" cy="98622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6" t="27791" r="13755" b="27228"/>
          <a:stretch/>
        </p:blipFill>
        <p:spPr>
          <a:xfrm>
            <a:off x="3547433" y="2329265"/>
            <a:ext cx="5095299" cy="2301103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회원 정보 수정</a:t>
              </a: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6096000" y="2009191"/>
            <a:ext cx="0" cy="530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1" t="26988" r="15600" b="5542"/>
          <a:stretch/>
        </p:blipFill>
        <p:spPr>
          <a:xfrm>
            <a:off x="3028784" y="1071677"/>
            <a:ext cx="6134428" cy="424457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리뷰 작성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94830" y="5638785"/>
            <a:ext cx="86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대여한 기록이 있으면서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리뷰를 작성한 기록이 없는 도서에 대해서만 리뷰 작성 가능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09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3" t="27309" r="12001" b="7631"/>
          <a:stretch/>
        </p:blipFill>
        <p:spPr>
          <a:xfrm>
            <a:off x="7799980" y="1376805"/>
            <a:ext cx="3858302" cy="228452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t="26988" r="7847" b="19518"/>
          <a:stretch/>
        </p:blipFill>
        <p:spPr>
          <a:xfrm>
            <a:off x="530275" y="1073921"/>
            <a:ext cx="6978359" cy="289029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리뷰 조회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71189" y="5116060"/>
            <a:ext cx="864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마이페이지에서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 관리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들어가거나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도서의 상세 페이지에서 리뷰 조회 가능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 관리에서 해당 리뷰를 삭제할 수 있음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18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833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이미지 출처 및 개발자 주소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4038" y="2155656"/>
            <a:ext cx="10443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도서 표지 이미지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알라딘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 버튼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 작성 버튼 이미지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플래티콘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https://young0105.tistory.com/category/My%20Project/Library%20Web%20Project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깃허브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https://github.com/seoyounglee0105/Library_Web_Project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154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889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264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93913" y="2744619"/>
            <a:ext cx="8604173" cy="1700101"/>
            <a:chOff x="2225408" y="1984455"/>
            <a:chExt cx="8604173" cy="1700101"/>
          </a:xfrm>
        </p:grpSpPr>
        <p:sp>
          <p:nvSpPr>
            <p:cNvPr id="14" name="TextBox 13"/>
            <p:cNvSpPr txBox="1"/>
            <p:nvPr/>
          </p:nvSpPr>
          <p:spPr>
            <a:xfrm>
              <a:off x="4043190" y="1999844"/>
              <a:ext cx="678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서적 조회</a:t>
              </a:r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</a:t>
              </a:r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대여 및 반납 기능을 제공하는 전자 도서관을 웹으로 구현</a:t>
              </a:r>
              <a:endPara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3190" y="3299835"/>
              <a:ext cx="6786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2023/03/29 ~ 2023/04/04 </a:t>
              </a: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b="1">
                  <a:solidFill>
                    <a:schemeClr val="bg2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총 </a:t>
              </a: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7</a:t>
              </a:r>
              <a:r>
                <a:rPr lang="ko-KR" altLang="en-US" b="1">
                  <a:solidFill>
                    <a:schemeClr val="bg2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</a:t>
              </a: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5408" y="1984455"/>
              <a:ext cx="1709910" cy="400110"/>
            </a:xfrm>
            <a:prstGeom prst="rect">
              <a:avLst/>
            </a:prstGeom>
            <a:solidFill>
              <a:srgbClr val="EAF3F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목표</a:t>
              </a:r>
              <a:endPara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5408" y="3284446"/>
              <a:ext cx="1709910" cy="400110"/>
            </a:xfrm>
            <a:prstGeom prst="rect">
              <a:avLst/>
            </a:prstGeom>
            <a:solidFill>
              <a:srgbClr val="EAF3F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기간</a:t>
              </a:r>
              <a:endPara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63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24" y="1073927"/>
            <a:ext cx="9043952" cy="540855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테이블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7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31" y="1073927"/>
            <a:ext cx="7403335" cy="424457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화면 </a:t>
              </a:r>
              <a:r>
                <a:rPr lang="en-US" altLang="ko-KR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추천 도서</a:t>
              </a:r>
              <a:r>
                <a:rPr lang="en-US" altLang="ko-KR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96236" y="5643285"/>
            <a:ext cx="719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횟수가 가장 많은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도서 중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개가 랜덤으로 출력되도록 함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5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13" name="그룹 12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회원 가입과 로그인</a:t>
              </a:r>
              <a:endPara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61851" y="1856124"/>
            <a:ext cx="8391181" cy="3349128"/>
            <a:chOff x="1861851" y="1073927"/>
            <a:chExt cx="8391181" cy="334912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5" t="27151" r="34257" b="24014"/>
            <a:stretch/>
          </p:blipFill>
          <p:spPr>
            <a:xfrm>
              <a:off x="1861851" y="1073927"/>
              <a:ext cx="3723701" cy="3349128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3" t="26867" r="34471" b="42771"/>
            <a:stretch/>
          </p:blipFill>
          <p:spPr>
            <a:xfrm>
              <a:off x="6606449" y="1707397"/>
              <a:ext cx="3646583" cy="2082188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5296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32" y="1073927"/>
            <a:ext cx="7403335" cy="42569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도서 조회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98144" y="5641036"/>
            <a:ext cx="69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카테고리별 조회 및 정렬 기능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05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도서 조회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98144" y="5641036"/>
            <a:ext cx="69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조회 기능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3E59E-A76F-3341-84D0-47F0F3C1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15" y="1487179"/>
            <a:ext cx="5141192" cy="308157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21F9A6-1988-8CBC-E70F-529B9DDE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95" y="1863202"/>
            <a:ext cx="5208578" cy="232952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78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481548" y="4850078"/>
            <a:ext cx="7228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도서 리스트에서 이미지 또는 책 제목을 클릭하면 상세 페이지로 이동함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로그인이 되어 있고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가능할 때에만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대여하기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버튼이 활성화됨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시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횟수가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증가하고 대여 불가 상태가 됨 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617" y="1073927"/>
            <a:ext cx="10950766" cy="3117774"/>
            <a:chOff x="632155" y="2390660"/>
            <a:chExt cx="10950766" cy="31177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3" t="7768" r="3047" b="8460"/>
            <a:stretch/>
          </p:blipFill>
          <p:spPr>
            <a:xfrm>
              <a:off x="6427027" y="2390660"/>
              <a:ext cx="5155894" cy="3117774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632155" y="2390660"/>
              <a:ext cx="5122844" cy="3106758"/>
              <a:chOff x="1272299" y="2383316"/>
              <a:chExt cx="4553639" cy="276156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5" t="7447" r="2863" b="8443"/>
              <a:stretch/>
            </p:blipFill>
            <p:spPr>
              <a:xfrm>
                <a:off x="1272299" y="2383316"/>
                <a:ext cx="4553639" cy="2761563"/>
              </a:xfrm>
              <a:prstGeom prst="rect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2743199" y="3647808"/>
                <a:ext cx="748330" cy="58389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화살표 연결선 10"/>
            <p:cNvCxnSpPr>
              <a:stCxn id="7" idx="3"/>
              <a:endCxn id="14" idx="1"/>
            </p:cNvCxnSpPr>
            <p:nvPr/>
          </p:nvCxnSpPr>
          <p:spPr>
            <a:xfrm flipV="1">
              <a:off x="3128789" y="3966761"/>
              <a:ext cx="4952541" cy="17489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081330" y="3824231"/>
              <a:ext cx="963517" cy="2850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22" name="그룹 21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55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t="25060" r="38876" b="3935"/>
          <a:stretch/>
        </p:blipFill>
        <p:spPr>
          <a:xfrm>
            <a:off x="3002879" y="1071677"/>
            <a:ext cx="6186239" cy="424682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0" y="151346"/>
            <a:ext cx="12192000" cy="597802"/>
            <a:chOff x="0" y="173379"/>
            <a:chExt cx="12192000" cy="597802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173379"/>
              <a:ext cx="12192000" cy="597802"/>
              <a:chOff x="0" y="1847944"/>
              <a:chExt cx="12192000" cy="59780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1847944"/>
                <a:ext cx="12192000" cy="597802"/>
              </a:xfrm>
              <a:prstGeom prst="rect">
                <a:avLst/>
              </a:prstGeom>
              <a:solidFill>
                <a:srgbClr val="D3E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2308860"/>
                <a:ext cx="12192000" cy="6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마이페이지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98144" y="5641036"/>
            <a:ext cx="699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우측 상단의 마이페이지 버튼을 누르면 마이페이지로 이동함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간략한 회원 정보를 보여주며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자리는 가림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23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285</Words>
  <Application>Microsoft Office PowerPoint</Application>
  <PresentationFormat>와이드스크린</PresentationFormat>
  <Paragraphs>53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맑은 고딕</vt:lpstr>
      <vt:lpstr>나눔스퀘어_ac Bold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이서영</cp:lastModifiedBy>
  <cp:revision>42</cp:revision>
  <dcterms:created xsi:type="dcterms:W3CDTF">2023-04-04T04:57:56Z</dcterms:created>
  <dcterms:modified xsi:type="dcterms:W3CDTF">2023-04-09T06:28:59Z</dcterms:modified>
</cp:coreProperties>
</file>