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06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150" d="100"/>
          <a:sy n="150" d="100"/>
        </p:scale>
        <p:origin x="-319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3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9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5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7F53-E6C6-4ADC-86F8-D75D914ACA3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B1AD-C385-4232-82DD-B62C69FC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44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94858" y="756458"/>
            <a:ext cx="5802283" cy="26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검색창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6705"/>
            <a:ext cx="249382" cy="23275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4691" y="1870364"/>
            <a:ext cx="1895302" cy="4547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서적 카테고리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382" y="727362"/>
            <a:ext cx="1853739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 버튼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7564" y="1155469"/>
            <a:ext cx="9864436" cy="570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여기만 계속 바뀜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423087" y="1182635"/>
            <a:ext cx="2196045" cy="765637"/>
            <a:chOff x="3436177" y="1182634"/>
            <a:chExt cx="2287884" cy="79765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78" t="7181" r="3137" b="2827"/>
            <a:stretch/>
          </p:blipFill>
          <p:spPr>
            <a:xfrm>
              <a:off x="3436177" y="1182634"/>
              <a:ext cx="737617" cy="7976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73794" y="1563447"/>
              <a:ext cx="1550267" cy="416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rgbClr val="1A606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전자 도서관</a:t>
              </a:r>
              <a:endParaRPr lang="ko-KR" altLang="en-US" sz="2000">
                <a:solidFill>
                  <a:srgbClr val="1A60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13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</cp:revision>
  <dcterms:created xsi:type="dcterms:W3CDTF">2023-03-29T05:49:46Z</dcterms:created>
  <dcterms:modified xsi:type="dcterms:W3CDTF">2023-03-29T09:40:46Z</dcterms:modified>
</cp:coreProperties>
</file>