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4B1F6-380E-3181-25F1-625E2B469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56886D-3B8B-53F7-1766-FAE0C2B08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FE5F3-82CA-8E6D-230F-B8E6033E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CC84-E766-4739-9B28-C93A19C7D1D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2D456-9FFF-92AC-2CC6-A5220B8F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EEA39-4B7A-C6FC-7418-A6482C6B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49DA-0BB4-4FAA-ABCF-215BED618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2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E5470-9A76-3DFA-F5C1-15AF2FAB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0226C7-0938-B5BD-EC7A-0C374B436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FDE1C-A90D-0F62-BA8C-C410D210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CC84-E766-4739-9B28-C93A19C7D1D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1C484-0DFB-CF76-4D29-C9EC6309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37BC2-118A-9B75-3332-1585D189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49DA-0BB4-4FAA-ABCF-215BED618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73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5185CB-314B-3E2A-ED18-1958433D2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2B5E0-4BE0-0477-D56D-66F83868B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37529-33F5-EA88-BC72-9AA26850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CC84-E766-4739-9B28-C93A19C7D1D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28A69-E8DC-E9BC-9BE9-2B78D470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68F32-3BC5-571E-243F-8347B03B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49DA-0BB4-4FAA-ABCF-215BED618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92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5DA10-1095-9496-A163-98C85A31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77B1B-DDED-BAF0-6C73-F4E45F19B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DE9B9-B283-3137-9DFE-349F95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CC84-E766-4739-9B28-C93A19C7D1D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73635-F145-3410-5FD1-30C9E97B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4A092-97C5-6A14-5DD7-4CA2B33D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49DA-0BB4-4FAA-ABCF-215BED618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44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7E289-3BF8-46B8-D39A-F0FDF4EB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7CD07-85F7-BA4E-70AE-B3AD020A5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FDE14-0C1E-B4B0-8A15-9E13005A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CC84-E766-4739-9B28-C93A19C7D1D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859AA-EC7E-282C-3A88-70D7859B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04D2B-F664-65CC-9B8C-B0AFEB19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49DA-0BB4-4FAA-ABCF-215BED618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5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6910E-898B-6850-9ED3-44EB83C4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8EADB-3391-8A8E-1BBE-A05FE4601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3F1105-4DDC-6107-8A86-04CD676E1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E1AF87-5CF7-8CA8-9602-57350705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CC84-E766-4739-9B28-C93A19C7D1D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EDAEA5-E090-FB8C-A55A-AB510E93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731EB-9D16-330C-D8C1-056DB927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49DA-0BB4-4FAA-ABCF-215BED618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5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B5D0E-576B-4C5F-477D-1C87202A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223A9-588D-6F81-E1D0-E12FDBF6E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D3AF0B-BE0A-67E3-6749-BD57C995B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AEDF49-9B10-80EC-04CA-260C74985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B7D70A-456D-B5BE-228F-3DA0FA7D1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E611CC-F7CE-10B6-5C5F-887C62CF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CC84-E766-4739-9B28-C93A19C7D1D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D9340B-62E4-9970-F8F5-70027BFE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AC4443-1E3A-EAD5-2A2F-566C9828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49DA-0BB4-4FAA-ABCF-215BED618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9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4B966-A02F-62C2-7F25-FC117844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8B9181-6E62-8148-D1B2-F3716C3C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CC84-E766-4739-9B28-C93A19C7D1D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9823EF-5353-0EF2-2DD1-93A22740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8E153-84F2-0BFA-A71C-43C73953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49DA-0BB4-4FAA-ABCF-215BED618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C2F7B5-509C-DE7D-5CC3-87A6C9BD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CC84-E766-4739-9B28-C93A19C7D1D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63BA8-0A28-4574-DA30-5CED2895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1E687-BC16-BE5F-AAC2-6BF48AC5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49DA-0BB4-4FAA-ABCF-215BED618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6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4EC7F-ADCD-CCBA-9CDF-2C125B13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235DA-332D-829A-1E70-CAAF9B594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51012-9B9D-447A-E391-B4F528827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DDD56-4821-49FC-3C1C-44D57A99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CC84-E766-4739-9B28-C93A19C7D1D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FDE82-7C86-635A-2AC9-9A797908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F9E59-F0F9-A90F-9F2F-5A19F748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49DA-0BB4-4FAA-ABCF-215BED618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5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8E7AC-BA44-A0A5-60D7-8BA1C25F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DFC5D5-E654-19E3-9B99-C16E53C38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AA16E-B366-F5FB-B065-6DB84E552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70F09C-871D-C0E5-AE9B-4E609800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CC84-E766-4739-9B28-C93A19C7D1D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4BC55-1BEC-26E0-3BCD-31B8F349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F8421-A4D0-6D64-FF12-FC2731C9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49DA-0BB4-4FAA-ABCF-215BED618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D6ACCD-9206-E879-A14E-7017F2C1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FE2A1-D960-F18E-1498-DA3756DBB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010D3-4AAE-4337-925D-E7F7DE278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DCC84-E766-4739-9B28-C93A19C7D1D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44D9B-956C-6C13-B943-11EB53CA3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E49BC-33DA-A8EF-59A3-27A070167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249DA-0BB4-4FAA-ABCF-215BED618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3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2D602-7C13-5B2F-F4A3-8F8248C3D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42408F-574B-1DF9-7E5F-DEC94A47B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고급모바일프로그래밍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반</a:t>
            </a:r>
            <a:endParaRPr lang="en-US" altLang="ko-KR" dirty="0"/>
          </a:p>
          <a:p>
            <a:r>
              <a:rPr lang="ko-KR" altLang="en-US" dirty="0" err="1"/>
              <a:t>서영신</a:t>
            </a:r>
            <a:r>
              <a:rPr lang="en-US" altLang="ko-KR" dirty="0"/>
              <a:t>,</a:t>
            </a:r>
            <a:r>
              <a:rPr lang="ko-KR" altLang="en-US" dirty="0"/>
              <a:t>이동주</a:t>
            </a:r>
            <a:r>
              <a:rPr lang="en-US" altLang="ko-KR" dirty="0"/>
              <a:t>,</a:t>
            </a:r>
            <a:r>
              <a:rPr lang="ko-KR" altLang="en-US" dirty="0"/>
              <a:t>이장혁</a:t>
            </a:r>
          </a:p>
        </p:txBody>
      </p:sp>
    </p:spTree>
    <p:extLst>
      <p:ext uri="{BB962C8B-B14F-4D97-AF65-F5344CB8AC3E}">
        <p14:creationId xmlns:p14="http://schemas.microsoft.com/office/powerpoint/2010/main" val="242636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47A80BE-55A1-C6B9-FC67-5B8ADB9A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41" y="701964"/>
            <a:ext cx="2623641" cy="54540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F7D5FC-911D-09BE-EAE3-FB564C2F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253" y="2897039"/>
            <a:ext cx="2804403" cy="153175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94D8CC-798F-66DE-43E8-00B98F424CBC}"/>
              </a:ext>
            </a:extLst>
          </p:cNvPr>
          <p:cNvCxnSpPr>
            <a:cxnSpLocks/>
          </p:cNvCxnSpPr>
          <p:nvPr/>
        </p:nvCxnSpPr>
        <p:spPr>
          <a:xfrm>
            <a:off x="6198781" y="3934047"/>
            <a:ext cx="1706354" cy="0"/>
          </a:xfrm>
          <a:prstGeom prst="straightConnector1">
            <a:avLst/>
          </a:prstGeom>
          <a:ln w="76200">
            <a:solidFill>
              <a:srgbClr val="CCCC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CFD44B-4D0E-E57E-E6BB-A9ABC953F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12" y="1354792"/>
            <a:ext cx="2245741" cy="46162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268E6-89D7-C0FD-C863-CD092EFC9183}"/>
              </a:ext>
            </a:extLst>
          </p:cNvPr>
          <p:cNvSpPr txBox="1"/>
          <p:nvPr/>
        </p:nvSpPr>
        <p:spPr>
          <a:xfrm>
            <a:off x="7612226" y="985460"/>
            <a:ext cx="305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로그인 하면 보이는 첫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F3E84-4817-5CDE-ABE4-3BC09C04CB6D}"/>
              </a:ext>
            </a:extLst>
          </p:cNvPr>
          <p:cNvSpPr txBox="1"/>
          <p:nvPr/>
        </p:nvSpPr>
        <p:spPr>
          <a:xfrm>
            <a:off x="1097531" y="394187"/>
            <a:ext cx="2168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로그인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C1133-633D-5B63-C2D0-E1ECACB410E9}"/>
              </a:ext>
            </a:extLst>
          </p:cNvPr>
          <p:cNvSpPr txBox="1"/>
          <p:nvPr/>
        </p:nvSpPr>
        <p:spPr>
          <a:xfrm>
            <a:off x="4116170" y="2589262"/>
            <a:ext cx="2428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이메일</a:t>
            </a:r>
            <a:r>
              <a:rPr lang="en-US" altLang="ko-KR" sz="1400" dirty="0"/>
              <a:t>/</a:t>
            </a:r>
            <a:r>
              <a:rPr lang="ko-KR" altLang="en-US" sz="1400" dirty="0"/>
              <a:t>비번 입력</a:t>
            </a:r>
          </a:p>
        </p:txBody>
      </p:sp>
    </p:spTree>
    <p:extLst>
      <p:ext uri="{BB962C8B-B14F-4D97-AF65-F5344CB8AC3E}">
        <p14:creationId xmlns:p14="http://schemas.microsoft.com/office/powerpoint/2010/main" val="334320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667836-ED2D-D2D4-8012-568EC015E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7" y="870579"/>
            <a:ext cx="2491574" cy="51168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509520-6FF8-DA56-BB22-05F6AD627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6" y="1242099"/>
            <a:ext cx="2903472" cy="1120237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AAF0F9-8346-DA56-F7DF-4A81F3A390B8}"/>
              </a:ext>
            </a:extLst>
          </p:cNvPr>
          <p:cNvCxnSpPr>
            <a:cxnSpLocks/>
          </p:cNvCxnSpPr>
          <p:nvPr/>
        </p:nvCxnSpPr>
        <p:spPr>
          <a:xfrm>
            <a:off x="5704181" y="1802217"/>
            <a:ext cx="1176351" cy="0"/>
          </a:xfrm>
          <a:prstGeom prst="straightConnector1">
            <a:avLst/>
          </a:prstGeom>
          <a:ln w="76200">
            <a:solidFill>
              <a:srgbClr val="CCCC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B27A41-63D6-9112-C257-216A727E0402}"/>
              </a:ext>
            </a:extLst>
          </p:cNvPr>
          <p:cNvSpPr txBox="1"/>
          <p:nvPr/>
        </p:nvSpPr>
        <p:spPr>
          <a:xfrm>
            <a:off x="472685" y="479030"/>
            <a:ext cx="177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검색 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BE312-C63F-CE3F-64FF-7488FE08BDFB}"/>
              </a:ext>
            </a:extLst>
          </p:cNvPr>
          <p:cNvSpPr txBox="1"/>
          <p:nvPr/>
        </p:nvSpPr>
        <p:spPr>
          <a:xfrm>
            <a:off x="2823800" y="870579"/>
            <a:ext cx="271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유저 아이디 검색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FC0B9-DF9D-7200-7ACA-E3C7358BF0BA}"/>
              </a:ext>
            </a:extLst>
          </p:cNvPr>
          <p:cNvSpPr txBox="1"/>
          <p:nvPr/>
        </p:nvSpPr>
        <p:spPr>
          <a:xfrm>
            <a:off x="7247866" y="642977"/>
            <a:ext cx="224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다른 유저 프로필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6A930C-D7E2-49BC-89FC-4B6CFA28A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325" y="1178355"/>
            <a:ext cx="2162178" cy="35687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1D1048-C634-EE7A-970B-0E7AC68B8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296" y="1178355"/>
            <a:ext cx="2150552" cy="35629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99D30A-C451-47CA-5B0B-4448490D5E17}"/>
              </a:ext>
            </a:extLst>
          </p:cNvPr>
          <p:cNvSpPr txBox="1"/>
          <p:nvPr/>
        </p:nvSpPr>
        <p:spPr>
          <a:xfrm>
            <a:off x="6858458" y="4815009"/>
            <a:ext cx="234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SCROLL </a:t>
            </a:r>
            <a:r>
              <a:rPr lang="ko-KR" altLang="en-US" sz="1400" dirty="0"/>
              <a:t>버튼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게시물을 스크롤 형태로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49E58F-6580-B8F1-A5C5-55036B175557}"/>
              </a:ext>
            </a:extLst>
          </p:cNvPr>
          <p:cNvSpPr txBox="1"/>
          <p:nvPr/>
        </p:nvSpPr>
        <p:spPr>
          <a:xfrm>
            <a:off x="9086616" y="4820822"/>
            <a:ext cx="234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GRID </a:t>
            </a:r>
            <a:r>
              <a:rPr lang="ko-KR" altLang="en-US" sz="1400" dirty="0"/>
              <a:t>버튼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게시물을 그리드 형태로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438BE9-7673-F745-8555-C6BDA6883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0300" y="5055783"/>
            <a:ext cx="2146566" cy="1256527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07FD597-7DE9-D523-0778-57591801E5F3}"/>
              </a:ext>
            </a:extLst>
          </p:cNvPr>
          <p:cNvCxnSpPr>
            <a:cxnSpLocks/>
          </p:cNvCxnSpPr>
          <p:nvPr/>
        </p:nvCxnSpPr>
        <p:spPr>
          <a:xfrm flipH="1">
            <a:off x="6471577" y="4547640"/>
            <a:ext cx="773762" cy="523112"/>
          </a:xfrm>
          <a:prstGeom prst="straightConnector1">
            <a:avLst/>
          </a:prstGeom>
          <a:ln w="76200">
            <a:solidFill>
              <a:srgbClr val="CCCC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3A41E2-AEB6-0FB6-193D-07B609BF4C09}"/>
              </a:ext>
            </a:extLst>
          </p:cNvPr>
          <p:cNvSpPr txBox="1"/>
          <p:nvPr/>
        </p:nvSpPr>
        <p:spPr>
          <a:xfrm>
            <a:off x="4813763" y="4762975"/>
            <a:ext cx="1779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좋아요 버튼</a:t>
            </a:r>
            <a:r>
              <a:rPr lang="en-US" altLang="ko-KR" sz="1400" dirty="0"/>
              <a:t>, </a:t>
            </a:r>
            <a:r>
              <a:rPr lang="ko-KR" altLang="en-US" sz="1400" dirty="0"/>
              <a:t>댓글</a:t>
            </a:r>
          </a:p>
        </p:txBody>
      </p:sp>
    </p:spTree>
    <p:extLst>
      <p:ext uri="{BB962C8B-B14F-4D97-AF65-F5344CB8AC3E}">
        <p14:creationId xmlns:p14="http://schemas.microsoft.com/office/powerpoint/2010/main" val="64454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2C0AAEB-5F87-69A0-58AF-9AB469FEE342}"/>
              </a:ext>
            </a:extLst>
          </p:cNvPr>
          <p:cNvGrpSpPr/>
          <p:nvPr/>
        </p:nvGrpSpPr>
        <p:grpSpPr>
          <a:xfrm>
            <a:off x="125905" y="671785"/>
            <a:ext cx="3116850" cy="5730737"/>
            <a:chOff x="454673" y="563631"/>
            <a:chExt cx="3116850" cy="573073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061CB99-DF36-0D2A-3655-D3696DAC4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673" y="563631"/>
              <a:ext cx="3116850" cy="5730737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EC6D198-1C39-7DFE-BB91-806902863502}"/>
                </a:ext>
              </a:extLst>
            </p:cNvPr>
            <p:cNvSpPr/>
            <p:nvPr/>
          </p:nvSpPr>
          <p:spPr>
            <a:xfrm>
              <a:off x="646814" y="2073348"/>
              <a:ext cx="2732567" cy="691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B7CD02-A2C8-133C-2884-016DC35CFD5F}"/>
              </a:ext>
            </a:extLst>
          </p:cNvPr>
          <p:cNvSpPr txBox="1"/>
          <p:nvPr/>
        </p:nvSpPr>
        <p:spPr>
          <a:xfrm>
            <a:off x="405078" y="324464"/>
            <a:ext cx="2558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알림 화면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E0006E-D19C-B98A-39CE-DB4FEA407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753" y="1276778"/>
            <a:ext cx="2819644" cy="46638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66D88F-5BC1-7E3C-3328-D53DB7BF00EA}"/>
              </a:ext>
            </a:extLst>
          </p:cNvPr>
          <p:cNvSpPr txBox="1"/>
          <p:nvPr/>
        </p:nvSpPr>
        <p:spPr>
          <a:xfrm>
            <a:off x="3187000" y="969001"/>
            <a:ext cx="3215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댓글</a:t>
            </a:r>
            <a:r>
              <a:rPr lang="en-US" altLang="ko-KR" sz="1400" dirty="0"/>
              <a:t>, </a:t>
            </a:r>
            <a:r>
              <a:rPr lang="ko-KR" altLang="en-US" sz="1400" dirty="0"/>
              <a:t>좋아요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팔로우</a:t>
            </a:r>
            <a:r>
              <a:rPr lang="ko-KR" altLang="en-US" sz="1400" dirty="0"/>
              <a:t> 알림 화면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87AFD6-6A25-C17B-7F0C-7F20A847D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149" y="5538449"/>
            <a:ext cx="2751058" cy="3505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25B5DD8-DB0C-3E4D-DBC1-B07DDDFF1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142" y="792737"/>
            <a:ext cx="2644658" cy="466384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AE47B65-CC2E-43D9-FE58-67D60FD6613C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777678" y="4267200"/>
            <a:ext cx="1070965" cy="1271249"/>
          </a:xfrm>
          <a:prstGeom prst="straightConnector1">
            <a:avLst/>
          </a:prstGeom>
          <a:ln w="76200">
            <a:solidFill>
              <a:srgbClr val="CCCC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7969D6-086C-AE70-4E0E-A92EA90124A2}"/>
              </a:ext>
            </a:extLst>
          </p:cNvPr>
          <p:cNvSpPr txBox="1"/>
          <p:nvPr/>
        </p:nvSpPr>
        <p:spPr>
          <a:xfrm>
            <a:off x="6691213" y="5970867"/>
            <a:ext cx="2172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사진 업로드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35F4E7-C7A7-7DAF-2D0B-BA8213607F80}"/>
              </a:ext>
            </a:extLst>
          </p:cNvPr>
          <p:cNvSpPr txBox="1"/>
          <p:nvPr/>
        </p:nvSpPr>
        <p:spPr>
          <a:xfrm>
            <a:off x="8460909" y="517896"/>
            <a:ext cx="345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사진 선택</a:t>
            </a:r>
            <a:r>
              <a:rPr lang="en-US" altLang="ko-KR" sz="1400" dirty="0"/>
              <a:t>/</a:t>
            </a:r>
            <a:r>
              <a:rPr lang="ko-KR" altLang="en-US" sz="1400" dirty="0"/>
              <a:t>글 쓰기 화면</a:t>
            </a:r>
          </a:p>
        </p:txBody>
      </p:sp>
    </p:spTree>
    <p:extLst>
      <p:ext uri="{BB962C8B-B14F-4D97-AF65-F5344CB8AC3E}">
        <p14:creationId xmlns:p14="http://schemas.microsoft.com/office/powerpoint/2010/main" val="119061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60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UI 설계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설계</dc:title>
  <dc:creator>이 동주</dc:creator>
  <cp:lastModifiedBy>이 동주</cp:lastModifiedBy>
  <cp:revision>17</cp:revision>
  <dcterms:created xsi:type="dcterms:W3CDTF">2022-11-27T13:38:25Z</dcterms:created>
  <dcterms:modified xsi:type="dcterms:W3CDTF">2022-11-27T15:33:42Z</dcterms:modified>
</cp:coreProperties>
</file>