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664" r:id="rId14"/>
  </p:sldMasterIdLst>
  <p:sldIdLst>
    <p:sldId id="256" r:id="rId16"/>
    <p:sldId id="257" r:id="rId17"/>
    <p:sldId id="258" r:id="rId18"/>
    <p:sldId id="259" r:id="rId19"/>
  </p:sldIdLst>
  <p:sldSz cx="9144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printerSettings" Target="printerSettings/printerSettings1.bin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41193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23099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0381056334.png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자바 과제 보고서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학번 : 202430971</a:t>
            </a:r>
          </a:p>
          <a:p>
            <a:r>
              <a:t>이름 : 한서진</a:t>
            </a:r>
          </a:p>
          <a:p>
            <a:r>
              <a:t>깃허브 주소 : https://github.com/seoz2n/Java.git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eoz2/AppData/Roaming/PolarisOffice/ETemp/14992_16221376/fImage3841193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800" y="1572895"/>
            <a:ext cx="7430135" cy="2540635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899795" y="4628515"/>
            <a:ext cx="699897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호수와 </a:t>
            </a:r>
            <a:r>
              <a:rPr lang="ko-KR" sz="1800">
                <a:latin typeface="맑은 고딕" charset="0"/>
                <a:ea typeface="맑은 고딕" charset="0"/>
              </a:rPr>
              <a:t>체크인</a:t>
            </a:r>
            <a:r>
              <a:rPr lang="ko-KR" sz="1800">
                <a:latin typeface="맑은 고딕" charset="0"/>
                <a:ea typeface="맑은 고딕" charset="0"/>
              </a:rPr>
              <a:t>/</a:t>
            </a:r>
            <a:r>
              <a:rPr lang="ko-KR" sz="1800">
                <a:latin typeface="맑은 고딕" charset="0"/>
                <a:ea typeface="맑은 고딕" charset="0"/>
              </a:rPr>
              <a:t>아웃 날짜, </a:t>
            </a:r>
            <a:r>
              <a:rPr lang="ko-KR" sz="1800">
                <a:latin typeface="맑은 고딕" charset="0"/>
                <a:ea typeface="맑은 고딕" charset="0"/>
              </a:rPr>
              <a:t>예약(당사 </a:t>
            </a:r>
            <a:r>
              <a:rPr lang="ko-KR" sz="1800">
                <a:latin typeface="맑은 고딕" charset="0"/>
                <a:ea typeface="맑은 고딕" charset="0"/>
              </a:rPr>
              <a:t>확인 전)</a:t>
            </a:r>
            <a:r>
              <a:rPr lang="ko-KR" sz="1800">
                <a:latin typeface="맑은 고딕" charset="0"/>
                <a:ea typeface="맑은 고딕" charset="0"/>
              </a:rPr>
              <a:t>, </a:t>
            </a:r>
            <a:r>
              <a:rPr lang="ko-KR" sz="1800">
                <a:latin typeface="맑은 고딕" charset="0"/>
                <a:ea typeface="맑은 고딕" charset="0"/>
              </a:rPr>
              <a:t>예약(</a:t>
            </a:r>
            <a:r>
              <a:rPr lang="ko-KR" sz="1800">
                <a:latin typeface="맑은 고딕" charset="0"/>
                <a:ea typeface="맑은 고딕" charset="0"/>
              </a:rPr>
              <a:t>당사 확인 </a:t>
            </a:r>
            <a:r>
              <a:rPr lang="ko-KR" sz="1800">
                <a:latin typeface="맑은 고딕" charset="0"/>
                <a:ea typeface="맑은 고딕" charset="0"/>
              </a:rPr>
              <a:t>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확정), 체크인, </a:t>
            </a:r>
            <a:r>
              <a:rPr lang="ko-KR" sz="1800">
                <a:latin typeface="맑은 고딕" charset="0"/>
                <a:ea typeface="맑은 고딕" charset="0"/>
              </a:rPr>
              <a:t>체크 </a:t>
            </a:r>
            <a:r>
              <a:rPr lang="ko-KR" sz="1800">
                <a:latin typeface="맑은 고딕" charset="0"/>
                <a:ea typeface="맑은 고딕" charset="0"/>
              </a:rPr>
              <a:t>아웃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상태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총 가격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등을 확인할 수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8"/>
          <p:cNvSpPr txBox="1">
            <a:spLocks/>
          </p:cNvSpPr>
          <p:nvPr/>
        </p:nvSpPr>
        <p:spPr>
          <a:xfrm rot="0">
            <a:off x="721995" y="350520"/>
            <a:ext cx="4572635" cy="8312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호텔 </a:t>
            </a:r>
            <a:r>
              <a:rPr lang="ko-KR" sz="1800" b="1">
                <a:latin typeface="맑은 고딕" charset="0"/>
                <a:ea typeface="맑은 고딕" charset="0"/>
              </a:rPr>
              <a:t>예약 관리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프로그램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예약 </a:t>
            </a:r>
            <a:r>
              <a:rPr lang="ko-KR" sz="1800">
                <a:latin typeface="맑은 고딕" charset="0"/>
                <a:ea typeface="맑은 고딕" charset="0"/>
              </a:rPr>
              <a:t>확인 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seoz2/AppData/Roaming/PolarisOffice/ETemp/14992_16221376/fImage392309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" y="1709420"/>
            <a:ext cx="7392035" cy="2540635"/>
          </a:xfrm>
          <a:prstGeom prst="rect"/>
          <a:noFill/>
        </p:spPr>
      </p:pic>
      <p:sp>
        <p:nvSpPr>
          <p:cNvPr id="3" name="텍스트 상자 4"/>
          <p:cNvSpPr txBox="1">
            <a:spLocks/>
          </p:cNvSpPr>
          <p:nvPr/>
        </p:nvSpPr>
        <p:spPr>
          <a:xfrm rot="0">
            <a:off x="685165" y="4406265"/>
            <a:ext cx="751332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결제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대한 것을 확인할 수 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결제 날짜와 결제 대금, 결제 상황(완료, 대기, 실패, 취소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을 알 수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728345" y="428625"/>
            <a:ext cx="739902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호텔 </a:t>
            </a:r>
            <a:r>
              <a:rPr lang="ko-KR" sz="1800" b="1">
                <a:latin typeface="맑은 고딕" charset="0"/>
                <a:ea typeface="맑은 고딕" charset="0"/>
              </a:rPr>
              <a:t>예약 관리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프로그램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결제 </a:t>
            </a:r>
            <a:r>
              <a:rPr lang="ko-KR" sz="1800">
                <a:latin typeface="맑은 고딕" charset="0"/>
                <a:ea typeface="맑은 고딕" charset="0"/>
              </a:rPr>
              <a:t>확인 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C:/Users/seoz2/AppData/Roaming/PolarisOffice/ETemp/14992_16221376/fImage3203810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5970" y="2045970"/>
            <a:ext cx="7449185" cy="2553335"/>
          </a:xfrm>
          <a:prstGeom prst="rect"/>
          <a:noFill/>
        </p:spPr>
      </p:pic>
      <p:sp>
        <p:nvSpPr>
          <p:cNvPr id="3" name="텍스트 상자 6"/>
          <p:cNvSpPr txBox="1">
            <a:spLocks/>
          </p:cNvSpPr>
          <p:nvPr/>
        </p:nvSpPr>
        <p:spPr>
          <a:xfrm rot="0">
            <a:off x="649605" y="5198745"/>
            <a:ext cx="769874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방 </a:t>
            </a:r>
            <a:r>
              <a:rPr lang="ko-KR" sz="1800">
                <a:latin typeface="맑은 고딕" charset="0"/>
                <a:ea typeface="맑은 고딕" charset="0"/>
              </a:rPr>
              <a:t>호수와 방의 타입, 예약 가능/불가능 상태를 알 수 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9"/>
          <p:cNvSpPr txBox="1">
            <a:spLocks/>
          </p:cNvSpPr>
          <p:nvPr/>
        </p:nvSpPr>
        <p:spPr>
          <a:xfrm rot="0">
            <a:off x="700405" y="657860"/>
            <a:ext cx="4572635" cy="8312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호텔 </a:t>
            </a:r>
            <a:r>
              <a:rPr lang="ko-KR" sz="1800" b="1">
                <a:latin typeface="맑은 고딕" charset="0"/>
                <a:ea typeface="맑은 고딕" charset="0"/>
              </a:rPr>
              <a:t>예약 관리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프로그램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예약 </a:t>
            </a:r>
            <a:r>
              <a:rPr lang="ko-KR" sz="1800">
                <a:latin typeface="맑은 고딕" charset="0"/>
                <a:ea typeface="맑은 고딕" charset="0"/>
              </a:rPr>
              <a:t>가능/불가능 상태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한서진</cp:lastModifiedBy>
  <cp:version>10.105.255.54461</cp:version>
  <dcterms:modified xsi:type="dcterms:W3CDTF">2013-01-27T09:15:58Z</dcterms:modified>
</cp:coreProperties>
</file>