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EE5B-AFDA-9BB9-1E26-D9004B6A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64B1-4E19-A804-016F-5AA745C9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B7F9-4D66-B689-A6D8-39173DA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B2D-0C16-9531-3CF6-EE3052F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58C4-34DE-0372-998A-383AA70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506C-85E5-1DC4-07D9-489858C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4DED-CBF0-E170-0B0B-08EE98A8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48C0-32AA-CC48-14A9-02E41F78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8FDD-D6D3-E46F-551E-2FD5F855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D688-86C2-6D67-8B45-C490B870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62AA-C411-381E-F4C0-34DB34836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EF5F-F74A-C3B6-A8D5-A138EA81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886-82B6-63D3-2D70-B6463892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087B-5C14-B9C9-DD2E-1213E3C4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CBF-A73A-789D-9366-6EAFF6B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980-93DE-9C9D-DD03-4A8B905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1FC3-1A27-8055-E821-49E00E94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6B24-CF74-7405-11A6-23A63F2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5129-9A29-BBED-B85C-1C1824DA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4282-C402-0085-60B0-6889393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0E8-5A5A-CB26-C01D-C10A363A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83C3-513E-88EB-7CB5-C4237DE6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14E1-25C8-E8A6-B91D-F7E900B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1AFC-9C39-8779-DA9E-EE83CAE4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1745-3B16-3FDE-502C-8DFB7F18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38F-34B5-D3B3-7184-8BF0B5D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6EAB-673E-931C-4A23-417B67449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9F2F-5611-AC3C-615D-E6C05677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A5E3-4B90-D5DE-FA28-B2AAD62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E3FA-E68D-7F31-3FB0-6D424552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FE58-F8A3-CEF4-9082-9F36204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5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2A10-18B7-1578-36A9-F9B6A29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52C9-8CAB-101A-ED30-B5BA2319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A1FB-B114-1957-1229-4805D511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BD903-9502-B7CF-20C4-3C264D3D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EDD16-87DA-C7CF-5413-F3F53C4C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80C5D-C488-8343-9501-6E48CE86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E849C-81F9-B23A-AAAE-C6AAD13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0C9DC-9BED-C093-6413-5C1C86D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D53E-F743-F943-5D28-1AE2202B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B37E-51DB-338F-65EE-F792FE6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DB790-A7E8-562F-AD4E-83999B28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4922-C895-E4A7-EC7E-A38D91CC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B2EFE-BDAE-8A34-1F2B-2EF248C9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D5E06-18FA-D2D0-B99C-8408B0E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6FE6-0543-7E89-38AA-05B2459E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CAEA-CCD1-EE35-D5FE-C430DB97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DF35-EDEF-43D3-1ADA-DA51A198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BABA-5A9A-EDF5-7850-F4F69E0C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0611-94B5-F825-549B-437DB61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B54F-5E0A-99B2-15F8-7C2D3B7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F812-10BB-6553-AC45-F1740DD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FB8A-ECC3-F855-19C9-9F984F50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19D8-13D1-D749-F988-F2BF55A6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9FECE-A6AC-F470-DF27-D78317CB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50B-2373-EDB6-6671-E7B0E836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F289-F9C3-6A8B-1805-CEDAC4E5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B2EA-F177-1992-4A13-77ED94A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5372-51A3-0540-044D-C8B4520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9F63-7173-C722-1415-D50F2F7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783B-5575-3E6E-D0F8-078855EE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DFAD-7D01-40A3-B29B-4C84583586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3E7E-4B6F-8D59-2160-090E0A4EF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A455-1147-2096-98CC-0668B849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C290-0537-47CF-A9D1-DADACA9A7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5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nkins.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9BE-CB4A-39AF-787D-8B2D6701C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F45D-F932-9D24-7EC5-B928E999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BF8E-B735-C778-52F9-D80B043A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D7D-54CA-9ADF-16BD-90947A8C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480"/>
            <a:ext cx="12082409" cy="51884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pipeline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agent any	tools {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maven 'my-maven’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jdk</a:t>
            </a:r>
            <a:r>
              <a:rPr lang="en-IN" sz="1800" dirty="0"/>
              <a:t> 'my-</a:t>
            </a:r>
            <a:r>
              <a:rPr lang="en-IN" sz="1800" dirty="0" err="1"/>
              <a:t>jdk</a:t>
            </a:r>
            <a:r>
              <a:rPr lang="en-IN" sz="1800" dirty="0"/>
              <a:t>’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stages {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stage('Clone'){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{git url:'https://github.com/sep-2024-trivandrum/authentication-service.git', </a:t>
            </a:r>
            <a:r>
              <a:rPr lang="en-IN" sz="1800" dirty="0" err="1"/>
              <a:t>branch:'main</a:t>
            </a:r>
            <a:r>
              <a:rPr lang="en-IN" sz="1800" dirty="0"/>
              <a:t>’}	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stage('Build'){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clean install -</a:t>
            </a:r>
            <a:r>
              <a:rPr lang="en-IN" sz="1800" dirty="0" err="1"/>
              <a:t>DskipTests</a:t>
            </a:r>
            <a:r>
              <a:rPr lang="en-IN" sz="1800" dirty="0"/>
              <a:t>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stage('Test'){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steps{</a:t>
            </a:r>
            <a:r>
              <a:rPr lang="en-IN" sz="1800" dirty="0" err="1"/>
              <a:t>sh</a:t>
            </a:r>
            <a:r>
              <a:rPr lang="en-IN" sz="1800" dirty="0"/>
              <a:t> "</a:t>
            </a:r>
            <a:r>
              <a:rPr lang="en-IN" sz="1800" dirty="0" err="1"/>
              <a:t>mvn</a:t>
            </a:r>
            <a:r>
              <a:rPr lang="en-IN" sz="1800" dirty="0"/>
              <a:t> test"}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stage('Deploy') {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steps { </a:t>
            </a:r>
            <a:r>
              <a:rPr lang="en-IN" sz="1800" dirty="0" err="1"/>
              <a:t>sh</a:t>
            </a:r>
            <a:r>
              <a:rPr lang="en-IN" sz="1800" dirty="0"/>
              <a:t> "docker build -t auth-image ."			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	            </a:t>
            </a:r>
            <a:r>
              <a:rPr lang="en-IN" sz="1800" dirty="0" err="1"/>
              <a:t>sh</a:t>
            </a:r>
            <a:r>
              <a:rPr lang="en-IN" sz="1800" dirty="0"/>
              <a:t> "docker run -p 8090:8090 -d --name auth-container auth-image"}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	}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08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43DE-E945-C173-6A65-ED4AD49B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Jenkins pipeline script – other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620-0DD6-F216-55F9-BB0B46A2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create Jenkins pipeline script for each other services.</a:t>
            </a:r>
          </a:p>
          <a:p>
            <a:r>
              <a:rPr lang="en-IN" dirty="0"/>
              <a:t>And connect the builds by configuring</a:t>
            </a:r>
          </a:p>
          <a:p>
            <a:pPr lvl="1"/>
            <a:r>
              <a:rPr lang="en-IN" dirty="0"/>
              <a:t>Build Triggers -&gt; Build after other projects are built.</a:t>
            </a:r>
          </a:p>
          <a:p>
            <a:r>
              <a:rPr lang="en-IN" dirty="0"/>
              <a:t>Now build the first Jenkins pipeline project.</a:t>
            </a:r>
          </a:p>
        </p:txBody>
      </p:sp>
    </p:spTree>
    <p:extLst>
      <p:ext uri="{BB962C8B-B14F-4D97-AF65-F5344CB8AC3E}">
        <p14:creationId xmlns:p14="http://schemas.microsoft.com/office/powerpoint/2010/main" val="260933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7BC98-B98D-AD5C-19E3-7DDC9F84D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D7D7DE-6EC2-BE00-B499-BC1ADF7A3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0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C629-1EC6-5780-A7B4-F4C38C9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50DD-72D0-7CE9-F3DF-C66C618B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Jenkins installation.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Explore the Jenkins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Freestyle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Maven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a Jenkins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Jenkins pipeline script – other services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5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B28-2775-8124-E0B8-CB739422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ED23-CE4E-8428-54F7-934150C0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Visit the official Jenkins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https://www.jenkins.io/download/</a:t>
            </a:r>
            <a:endParaRPr lang="en-IN" dirty="0"/>
          </a:p>
          <a:p>
            <a:r>
              <a:rPr lang="en-IN" dirty="0"/>
              <a:t>We will work with Jenkins through docker container.</a:t>
            </a:r>
          </a:p>
          <a:p>
            <a:r>
              <a:rPr lang="en-IN" dirty="0"/>
              <a:t>First create a docker file on top of the Jenkins image.</a:t>
            </a:r>
          </a:p>
          <a:p>
            <a:pPr marL="457200" lvl="1" indent="0">
              <a:buNone/>
            </a:pPr>
            <a:r>
              <a:rPr lang="en-IN" dirty="0"/>
              <a:t>FROM </a:t>
            </a:r>
            <a:r>
              <a:rPr lang="en-IN" dirty="0" err="1"/>
              <a:t>jenkins</a:t>
            </a:r>
            <a:r>
              <a:rPr lang="en-IN" dirty="0"/>
              <a:t>/jenkins:2.414.3-jdk17</a:t>
            </a:r>
          </a:p>
          <a:p>
            <a:pPr marL="457200" lvl="1" indent="0">
              <a:buNone/>
            </a:pPr>
            <a:r>
              <a:rPr lang="en-IN" dirty="0"/>
              <a:t>USER root</a:t>
            </a:r>
          </a:p>
          <a:p>
            <a:pPr marL="457200" lvl="1" indent="0">
              <a:buNone/>
            </a:pPr>
            <a:r>
              <a:rPr lang="en-IN" dirty="0"/>
              <a:t># Workaround https://unix.stackexchange.com/questions/2544/how-to-work-around-release-file-expired-problem-on-a-local-mirror</a:t>
            </a:r>
          </a:p>
          <a:p>
            <a:pPr marL="457200" lvl="1" indent="0">
              <a:buNone/>
            </a:pPr>
            <a:r>
              <a:rPr lang="en-IN" dirty="0"/>
              <a:t>RUN echo "Acquire::Check-Valid-Until \"false\";\</a:t>
            </a:r>
            <a:r>
              <a:rPr lang="en-IN" dirty="0" err="1"/>
              <a:t>nAcquire</a:t>
            </a:r>
            <a:r>
              <a:rPr lang="en-IN" dirty="0"/>
              <a:t>::Check-Date \"false\";" | cat &gt; /etc/apt/</a:t>
            </a:r>
            <a:r>
              <a:rPr lang="en-IN" dirty="0" err="1"/>
              <a:t>apt.conf.d</a:t>
            </a:r>
            <a:r>
              <a:rPr lang="en-IN" dirty="0"/>
              <a:t>/10no--check-valid-until</a:t>
            </a:r>
          </a:p>
          <a:p>
            <a:pPr marL="457200" lvl="1" indent="0">
              <a:buNone/>
            </a:pPr>
            <a:r>
              <a:rPr lang="en-IN" dirty="0"/>
              <a:t>RUN apt-get update &amp;&amp; apt-get install -y </a:t>
            </a:r>
            <a:r>
              <a:rPr lang="en-IN" dirty="0" err="1"/>
              <a:t>lsb</a:t>
            </a:r>
            <a:r>
              <a:rPr lang="en-IN" dirty="0"/>
              <a:t>-release</a:t>
            </a:r>
          </a:p>
          <a:p>
            <a:pPr marL="457200" lvl="1" indent="0">
              <a:buNone/>
            </a:pPr>
            <a:r>
              <a:rPr lang="en-IN" dirty="0"/>
              <a:t>RUN curl -</a:t>
            </a:r>
            <a:r>
              <a:rPr lang="en-IN" dirty="0" err="1"/>
              <a:t>fsSLo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https://download.docker.com/linux/debian/gpg</a:t>
            </a:r>
          </a:p>
          <a:p>
            <a:pPr marL="457200" lvl="1" indent="0">
              <a:buNone/>
            </a:pPr>
            <a:r>
              <a:rPr lang="en-IN" dirty="0"/>
              <a:t>RUN echo "deb [arch=$(</a:t>
            </a:r>
            <a:r>
              <a:rPr lang="en-IN" dirty="0" err="1"/>
              <a:t>dpkg</a:t>
            </a:r>
            <a:r>
              <a:rPr lang="en-IN" dirty="0"/>
              <a:t> --print-architecture) \</a:t>
            </a:r>
          </a:p>
          <a:p>
            <a:pPr marL="457200" lvl="1" indent="0">
              <a:buNone/>
            </a:pPr>
            <a:r>
              <a:rPr lang="en-IN" dirty="0"/>
              <a:t>  signed-by=/</a:t>
            </a:r>
            <a:r>
              <a:rPr lang="en-IN" dirty="0" err="1"/>
              <a:t>usr</a:t>
            </a:r>
            <a:r>
              <a:rPr lang="en-IN" dirty="0"/>
              <a:t>/share/keyrings/docker-archive-</a:t>
            </a:r>
            <a:r>
              <a:rPr lang="en-IN" dirty="0" err="1"/>
              <a:t>keyring.asc</a:t>
            </a:r>
            <a:r>
              <a:rPr lang="en-IN" dirty="0"/>
              <a:t>] \</a:t>
            </a:r>
          </a:p>
          <a:p>
            <a:pPr marL="457200" lvl="1" indent="0">
              <a:buNone/>
            </a:pPr>
            <a:r>
              <a:rPr lang="en-IN" dirty="0"/>
              <a:t>  https://download.docker.com/linux/debian \</a:t>
            </a:r>
          </a:p>
          <a:p>
            <a:pPr marL="457200" lvl="1" indent="0">
              <a:buNone/>
            </a:pPr>
            <a:r>
              <a:rPr lang="en-IN" dirty="0"/>
              <a:t>  $(</a:t>
            </a:r>
            <a:r>
              <a:rPr lang="en-IN" dirty="0" err="1"/>
              <a:t>lsb_release</a:t>
            </a:r>
            <a:r>
              <a:rPr lang="en-IN" dirty="0"/>
              <a:t> -cs) stable"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docker.list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RUN apt-get update &amp;&amp; apt-get install -y docker-</a:t>
            </a:r>
            <a:r>
              <a:rPr lang="en-IN" dirty="0" err="1"/>
              <a:t>ce</a:t>
            </a:r>
            <a:r>
              <a:rPr lang="en-IN" dirty="0"/>
              <a:t>-cli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F48-03FE-76B9-6C81-05F4548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639E-1992-95EC-8B3C-3890E401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31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run the docker file using the command </a:t>
            </a:r>
          </a:p>
          <a:p>
            <a:pPr marL="457200" lvl="1" indent="0">
              <a:buNone/>
            </a:pPr>
            <a:r>
              <a:rPr lang="en-US" dirty="0"/>
              <a:t>docker build -t </a:t>
            </a:r>
            <a:r>
              <a:rPr lang="en-US" dirty="0" err="1"/>
              <a:t>myjenkins</a:t>
            </a:r>
            <a:r>
              <a:rPr lang="en-US" dirty="0"/>
              <a:t> .</a:t>
            </a:r>
          </a:p>
          <a:p>
            <a:r>
              <a:rPr lang="en-US" dirty="0"/>
              <a:t>Now a docker image get created. Confirm by running docker images.</a:t>
            </a:r>
          </a:p>
          <a:p>
            <a:r>
              <a:rPr lang="en-US" dirty="0"/>
              <a:t>Next run the image with the following command</a:t>
            </a:r>
          </a:p>
          <a:p>
            <a:pPr marL="457200" lvl="1" indent="0">
              <a:buNone/>
            </a:pPr>
            <a:r>
              <a:rPr lang="en-IN" dirty="0"/>
              <a:t>docker run -p 8080:8080 -p 50000:50000 -d --name </a:t>
            </a:r>
            <a:r>
              <a:rPr lang="en-IN" dirty="0" err="1"/>
              <a:t>jenkins</a:t>
            </a:r>
            <a:r>
              <a:rPr lang="en-IN" dirty="0"/>
              <a:t>-docker 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r>
              <a:rPr lang="en-IN" dirty="0"/>
              <a:t>Here, </a:t>
            </a:r>
          </a:p>
          <a:p>
            <a:pPr lvl="1"/>
            <a:r>
              <a:rPr lang="en-IN" dirty="0"/>
              <a:t>-v /var/run/</a:t>
            </a:r>
            <a:r>
              <a:rPr lang="en-IN" dirty="0" err="1"/>
              <a:t>docker.sock</a:t>
            </a:r>
            <a:r>
              <a:rPr lang="en-IN" dirty="0"/>
              <a:t>:/var/run/</a:t>
            </a:r>
            <a:r>
              <a:rPr lang="en-IN" dirty="0" err="1"/>
              <a:t>docker.sock</a:t>
            </a:r>
            <a:r>
              <a:rPr lang="en-IN" dirty="0"/>
              <a:t> means</a:t>
            </a:r>
          </a:p>
          <a:p>
            <a:pPr lvl="2"/>
            <a:r>
              <a:rPr lang="en-IN" dirty="0"/>
              <a:t>We will not install docker inside the container.</a:t>
            </a:r>
          </a:p>
          <a:p>
            <a:pPr lvl="2"/>
            <a:r>
              <a:rPr lang="en-IN" dirty="0"/>
              <a:t>Instead we are connecting our local docker daemon to the container and will use it inside the container.</a:t>
            </a:r>
          </a:p>
          <a:p>
            <a:pPr lvl="2"/>
            <a:r>
              <a:rPr lang="en-IN" dirty="0"/>
              <a:t>With this we can execute docker commands inside the </a:t>
            </a:r>
            <a:r>
              <a:rPr lang="en-IN" dirty="0" err="1"/>
              <a:t>jenkins</a:t>
            </a:r>
            <a:r>
              <a:rPr lang="en-IN" dirty="0"/>
              <a:t>-docker container</a:t>
            </a:r>
          </a:p>
          <a:p>
            <a:pPr lvl="1"/>
            <a:r>
              <a:rPr lang="en-IN" dirty="0"/>
              <a:t>-v </a:t>
            </a:r>
            <a:r>
              <a:rPr lang="en-IN" dirty="0" err="1"/>
              <a:t>jenkins_home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</a:t>
            </a:r>
            <a:r>
              <a:rPr lang="en-IN" dirty="0" err="1"/>
              <a:t>myjenkins</a:t>
            </a:r>
            <a:endParaRPr lang="en-IN" dirty="0"/>
          </a:p>
          <a:p>
            <a:pPr lvl="2"/>
            <a:r>
              <a:rPr lang="en-IN" dirty="0"/>
              <a:t>This will </a:t>
            </a:r>
            <a:r>
              <a:rPr lang="en-IN" dirty="0" err="1"/>
              <a:t>perist</a:t>
            </a:r>
            <a:r>
              <a:rPr lang="en-IN" dirty="0"/>
              <a:t> the data whenever we start or stop the container.</a:t>
            </a:r>
          </a:p>
          <a:p>
            <a:pPr lvl="2"/>
            <a:r>
              <a:rPr lang="en-IN" dirty="0"/>
              <a:t>The freestyle jobs or pipelines that we created inside the </a:t>
            </a:r>
            <a:r>
              <a:rPr lang="en-IN" dirty="0" err="1"/>
              <a:t>jenkin</a:t>
            </a:r>
            <a:r>
              <a:rPr lang="en-IN" dirty="0"/>
              <a:t>-docker container will not vanish if we stop and remove the container as it is saved to the local.</a:t>
            </a:r>
          </a:p>
          <a:p>
            <a:pPr lvl="2"/>
            <a:r>
              <a:rPr lang="en-IN" dirty="0"/>
              <a:t>So when we run the container again, it will take the data from the local.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5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7236-EA81-14C5-3F21-C685D66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Jenkins Installation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83C4-D755-25C7-D44A-0709EF90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Now open a browser and type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r>
              <a:rPr lang="en-IN" dirty="0"/>
              <a:t>Jenkins page opens up and asks for password.</a:t>
            </a:r>
          </a:p>
          <a:p>
            <a:r>
              <a:rPr lang="en-IN" dirty="0"/>
              <a:t>The password is available in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r>
              <a:rPr lang="en-US" dirty="0"/>
              <a:t> inside the container.</a:t>
            </a:r>
          </a:p>
          <a:p>
            <a:r>
              <a:rPr lang="en-IN" dirty="0"/>
              <a:t>So now enter into the container by typing the command</a:t>
            </a:r>
          </a:p>
          <a:p>
            <a:pPr marL="457200" lvl="1" indent="0">
              <a:buNone/>
            </a:pPr>
            <a:r>
              <a:rPr lang="en-IN" dirty="0"/>
              <a:t>docker exec –it </a:t>
            </a:r>
            <a:r>
              <a:rPr lang="en-IN" dirty="0" err="1"/>
              <a:t>jenkins</a:t>
            </a:r>
            <a:r>
              <a:rPr lang="en-IN" dirty="0"/>
              <a:t>-docker bash</a:t>
            </a:r>
          </a:p>
          <a:p>
            <a:r>
              <a:rPr lang="en-IN" dirty="0"/>
              <a:t>Once inside the container, navigate to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 by typing the command</a:t>
            </a:r>
          </a:p>
          <a:p>
            <a:pPr marL="457200" lvl="1" indent="0">
              <a:buNone/>
            </a:pPr>
            <a:r>
              <a:rPr lang="en-IN" dirty="0"/>
              <a:t>cd </a:t>
            </a:r>
            <a:r>
              <a:rPr lang="en-US" dirty="0"/>
              <a:t>/var/</a:t>
            </a:r>
            <a:r>
              <a:rPr lang="en-US" dirty="0" err="1"/>
              <a:t>jenkins_home</a:t>
            </a:r>
            <a:r>
              <a:rPr lang="en-US" dirty="0"/>
              <a:t>/secrets</a:t>
            </a:r>
          </a:p>
          <a:p>
            <a:r>
              <a:rPr lang="en-IN" dirty="0"/>
              <a:t>Now type the following command to display the password</a:t>
            </a:r>
          </a:p>
          <a:p>
            <a:pPr marL="457200" lvl="1" indent="0">
              <a:buNone/>
            </a:pPr>
            <a:r>
              <a:rPr lang="en-IN" dirty="0"/>
              <a:t>cat </a:t>
            </a:r>
            <a:r>
              <a:rPr lang="en-IN" dirty="0" err="1"/>
              <a:t>initialAdminPassword</a:t>
            </a:r>
            <a:endParaRPr lang="en-IN" dirty="0"/>
          </a:p>
          <a:p>
            <a:r>
              <a:rPr lang="en-IN" dirty="0"/>
              <a:t>Copy the password and use it in the Jenkins page.</a:t>
            </a:r>
          </a:p>
          <a:p>
            <a:r>
              <a:rPr lang="en-IN" dirty="0"/>
              <a:t>Choose install suggested plugins.</a:t>
            </a:r>
          </a:p>
          <a:p>
            <a:r>
              <a:rPr lang="en-IN" dirty="0"/>
              <a:t>Now we are prompted to configure a username/password/email.</a:t>
            </a:r>
          </a:p>
          <a:p>
            <a:r>
              <a:rPr lang="en-IN" dirty="0"/>
              <a:t>Remember the username/password. We will need it to login.</a:t>
            </a:r>
          </a:p>
          <a:p>
            <a:r>
              <a:rPr lang="en-IN" dirty="0"/>
              <a:t>Now click on ok and get started with Jenkins dashboard.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B87-81F4-AA57-1EBB-1D0B6E1E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Explore the Jenkins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DEED-FF79-F94F-3FFD-41D6F67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Manage Jenkins and explore the different configurations.</a:t>
            </a:r>
          </a:p>
          <a:p>
            <a:r>
              <a:rPr lang="en-IN" dirty="0"/>
              <a:t>Look out for creating a new item on the dashboard.</a:t>
            </a:r>
          </a:p>
          <a:p>
            <a:r>
              <a:rPr lang="en-IN" dirty="0"/>
              <a:t>Click on people to see the available users.</a:t>
            </a:r>
          </a:p>
        </p:txBody>
      </p:sp>
    </p:spTree>
    <p:extLst>
      <p:ext uri="{BB962C8B-B14F-4D97-AF65-F5344CB8AC3E}">
        <p14:creationId xmlns:p14="http://schemas.microsoft.com/office/powerpoint/2010/main" val="29104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7723-D076-68D3-61B4-CC817635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Creating a Jenkins Freestyle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7CF2-F0FD-549C-CDC9-CB5A09C3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new item.</a:t>
            </a:r>
          </a:p>
          <a:p>
            <a:r>
              <a:rPr lang="en-IN" dirty="0"/>
              <a:t>Type a Jenkins job name.</a:t>
            </a:r>
          </a:p>
          <a:p>
            <a:r>
              <a:rPr lang="en-IN" dirty="0"/>
              <a:t>Choose Freestyle project.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Build step -&gt; </a:t>
            </a:r>
            <a:r>
              <a:rPr lang="en-IN" dirty="0" err="1"/>
              <a:t>Exceute</a:t>
            </a:r>
            <a:r>
              <a:rPr lang="en-IN" dirty="0"/>
              <a:t> Shell and type Hello Jenkins!</a:t>
            </a:r>
          </a:p>
          <a:p>
            <a:r>
              <a:rPr lang="en-IN" dirty="0"/>
              <a:t>Save it.</a:t>
            </a:r>
          </a:p>
          <a:p>
            <a:r>
              <a:rPr lang="en-IN" dirty="0"/>
              <a:t>Click on Build Now on the Jenkins job.</a:t>
            </a:r>
          </a:p>
          <a:p>
            <a:r>
              <a:rPr lang="en-IN" dirty="0"/>
              <a:t>On successful build go to the console and see the output.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3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F408-D332-43C3-3896-7C74D06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Creating a Jenkins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FA19-DEA2-4F62-7042-36DBE945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Install the Maven plugin and restart Jenkins if required.</a:t>
            </a:r>
          </a:p>
          <a:p>
            <a:r>
              <a:rPr lang="en-IN" dirty="0"/>
              <a:t>Now create a new Item as Maven project.</a:t>
            </a:r>
          </a:p>
          <a:p>
            <a:r>
              <a:rPr lang="en-IN" dirty="0"/>
              <a:t>Enter the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https://github.com/sep-2024-trivandrum/authentication-service.git</a:t>
            </a:r>
          </a:p>
          <a:p>
            <a:r>
              <a:rPr lang="en-IN" dirty="0"/>
              <a:t>Choose Delete workspace before build starts.</a:t>
            </a:r>
          </a:p>
          <a:p>
            <a:r>
              <a:rPr lang="en-IN" dirty="0"/>
              <a:t>Choose maven goal as clean install.</a:t>
            </a:r>
          </a:p>
          <a:p>
            <a:r>
              <a:rPr lang="en-IN" dirty="0"/>
              <a:t>Save the job and build it.</a:t>
            </a:r>
          </a:p>
          <a:p>
            <a:r>
              <a:rPr lang="en-IN" dirty="0"/>
              <a:t>See the workspace for successful build.</a:t>
            </a:r>
          </a:p>
          <a:p>
            <a:r>
              <a:rPr lang="en-IN" dirty="0"/>
              <a:t>Explore further by building the </a:t>
            </a:r>
            <a:r>
              <a:rPr lang="en-IN" dirty="0" err="1"/>
              <a:t>dockerfile</a:t>
            </a:r>
            <a:r>
              <a:rPr lang="en-IN" dirty="0"/>
              <a:t> and running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90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878A-BE96-DD39-6FC0-366D8442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Creating a 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AE76-F686-03AF-85B5-4A5425D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Now let’s automate the build in a neater way using Jenkins Pipeline.</a:t>
            </a:r>
          </a:p>
          <a:p>
            <a:r>
              <a:rPr lang="en-US" dirty="0"/>
              <a:t>Our Jenkins pipeline would consist of the following steps –</a:t>
            </a:r>
          </a:p>
          <a:p>
            <a:pPr lvl="1"/>
            <a:r>
              <a:rPr lang="en-US" dirty="0"/>
              <a:t>Checkout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One is directly write the Jenkins pipeline script in the Jenkins project.</a:t>
            </a:r>
          </a:p>
          <a:p>
            <a:pPr lvl="1"/>
            <a:r>
              <a:rPr lang="en-US" dirty="0"/>
              <a:t>Second is keep the pipeline script in a  </a:t>
            </a:r>
            <a:r>
              <a:rPr lang="en-US" dirty="0" err="1"/>
              <a:t>Jenkinsfile</a:t>
            </a:r>
            <a:r>
              <a:rPr lang="en-US" dirty="0"/>
              <a:t> in the spring boot project, while configuring the Jenkins pipeline project specify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from where the </a:t>
            </a:r>
            <a:r>
              <a:rPr lang="en-US" dirty="0" err="1"/>
              <a:t>Jenkinsfile</a:t>
            </a:r>
            <a:r>
              <a:rPr lang="en-US" dirty="0"/>
              <a:t> is to be taken and executed. (recommended)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1106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 Getting Started</vt:lpstr>
      <vt:lpstr>Topics</vt:lpstr>
      <vt:lpstr>1. Jenkins Installation</vt:lpstr>
      <vt:lpstr>1. Jenkins Installation - contd</vt:lpstr>
      <vt:lpstr>1. Jenkins Installation - contd</vt:lpstr>
      <vt:lpstr>2. Explore the Jenkins Dashboard</vt:lpstr>
      <vt:lpstr>3. Creating a Jenkins Freestyle project</vt:lpstr>
      <vt:lpstr>4. Creating a Jenkins Maven project</vt:lpstr>
      <vt:lpstr>5. Creating a Jenkins Pipeline</vt:lpstr>
      <vt:lpstr>5. Creating a Jenkins Pipeline - contd</vt:lpstr>
      <vt:lpstr>6. Jenkins pipeline script – other services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7</cp:revision>
  <dcterms:created xsi:type="dcterms:W3CDTF">2024-10-02T13:45:22Z</dcterms:created>
  <dcterms:modified xsi:type="dcterms:W3CDTF">2024-10-04T16:58:59Z</dcterms:modified>
</cp:coreProperties>
</file>