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64" r:id="rId6"/>
    <p:sldId id="259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E7F-402B-48B2-B0D4-63F7D830DFD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F672-7364-41D5-8C95-3E9172947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3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F672-7364-41D5-8C95-3E9172947D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7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F672-7364-41D5-8C95-3E9172947D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3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9C7-CB99-0D74-1AE3-3E3B8EF4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6157-C87C-7B33-179F-043EB637C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1791-7A93-98D4-97D0-841B3F3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4BB8-BE44-EA7A-FD54-A7036CE7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BFCC-CBD3-0189-4498-AB2B19CD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5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963A-F966-7159-AC2A-F513A4A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D2A1D-2BD9-4554-D8D5-3245D4BF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1559-D503-6E99-8072-71010A90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AD83-0887-2F1D-3BD8-92901BCF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F4D1-E898-4529-2143-A78E521C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17CA0-30EE-D7A3-B5C7-CA8848413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A7858-F719-F41D-5CEC-3A423DBA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C9D7-8E29-B2F3-D85B-3DE61503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A44D-EBCF-8434-710B-5E9ECFA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A7C8-6724-6DF0-CE5A-0E8E8F9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68A-FCED-2339-651E-02748FE1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E115-C871-B292-4D65-FF797A60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5DD7-F1BF-57AE-678C-3BC5198F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084D-B84E-F4EC-C13E-F545D47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19FE-2FE7-84C9-0D46-0A9895FF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9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8CD-364B-7227-2E60-41D54820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06DD-9E9B-EB80-858E-864E76B5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4602-84DC-C31C-8D83-213F5DD0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EDC-C0FE-98A7-5B29-7EDCA88D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96B0-AD0B-0423-A402-79B59EDA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A0DF-FD43-A649-F6C8-6C3F7DF4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4178-1231-5EAB-5A32-A6F2695A2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A91F-2AC2-0225-1A00-04880472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1B30-F486-FBF9-9180-4F4E740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7E8F-4D2F-0485-C2A1-A94253E6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589B-AD11-7C9A-4F2F-B198E515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2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675-2ACD-2E17-F877-DB996490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1A325-0347-CE71-45A4-A2E7CEF9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02717-394D-E9E4-DCF7-12480CB3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A79E0-52E6-F960-5D16-0FA115F2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0EF76-31F4-2CE2-EF7E-C6E3E6DC9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0DA98-1C2B-54E5-8AAF-6FFDAB5E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9E094-8B6A-7782-FAE9-3AB8E271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8A75-F1CA-1CFD-D80B-87CDEED3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2A22-2579-7570-D398-2844D838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82510-AA4A-BC43-FFA1-0B387F2A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71D47-7416-8EE5-94B9-97B2FD0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2B6A-07A7-3081-59B3-80F5EFD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6E83F-4CCF-A595-3E28-853D210F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F41C3-580C-A398-46C6-AB950BE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4ED8-C8F4-ADD3-35D6-F2E170A3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6A19-2BD2-772F-FB8C-B5DC2D81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0993-6E93-46FA-B704-7604F3D1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49649-6D81-28AE-1378-9A4BBAE7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7F1E7-59C9-DFEE-905D-E9AA779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4592-EF4B-782A-8DD6-C25BB6C7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39BB-FA51-3A2D-B9B0-8418334E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D6B9-68A0-E5CD-F456-AE0EA6EC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6823-1C84-F4A6-843C-9D42C7F18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BAEF-49DC-E328-D2AA-577BD902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75A23-D121-5267-7A35-C8E89132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69DB-9514-3118-D38D-654F0A3E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92812-6F29-96C9-C934-DA3A2F9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7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4EB52-4F96-3B4E-6BC9-6379BC3D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2CF4-12DD-100C-345B-FE63452F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FFBC-2DA2-DEFC-E81E-CB7CEEAB8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5FFF-493F-4167-9108-8E21D661309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544D-7832-6E75-EFCB-14E31518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1D2C-73F0-304A-BDF0-0F740387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219E-9668-4C67-886F-67643239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FCE8-575C-EF0E-9D23-A2F8C39BD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6163-17F8-57F4-A49B-A75973F05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5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F54F2-D358-7BF8-D6DF-0D60C458B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5BBB8E-E8D6-A43D-5A2F-750B06B96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6B28-1515-39AF-2D0E-ECE7C1FE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1EAE-892C-D214-5D01-272B28F0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: Get Kafka</a:t>
            </a:r>
          </a:p>
          <a:p>
            <a:r>
              <a:rPr lang="en-IN" dirty="0"/>
              <a:t>Step 2 : Start the Kafka environment</a:t>
            </a:r>
          </a:p>
          <a:p>
            <a:r>
              <a:rPr lang="en-IN" dirty="0"/>
              <a:t>Step 3 : Create a Topic to store your events</a:t>
            </a:r>
          </a:p>
          <a:p>
            <a:r>
              <a:rPr lang="en-IN" dirty="0"/>
              <a:t>Step 4 : Write some events into the Topic</a:t>
            </a:r>
          </a:p>
          <a:p>
            <a:r>
              <a:rPr lang="en-IN" dirty="0"/>
              <a:t>Step 5 : Read the events</a:t>
            </a:r>
          </a:p>
          <a:p>
            <a:r>
              <a:rPr lang="en-IN" dirty="0"/>
              <a:t>Step 6 : Terminate the Kafka environment</a:t>
            </a:r>
          </a:p>
        </p:txBody>
      </p:sp>
    </p:spTree>
    <p:extLst>
      <p:ext uri="{BB962C8B-B14F-4D97-AF65-F5344CB8AC3E}">
        <p14:creationId xmlns:p14="http://schemas.microsoft.com/office/powerpoint/2010/main" val="11326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4037-4FEA-506C-BC3D-6AC2889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F6D3-8FF6-7BF4-2FCA-76B11B45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the website</a:t>
            </a:r>
          </a:p>
          <a:p>
            <a:pPr marL="457200" lvl="1" indent="0">
              <a:buNone/>
            </a:pPr>
            <a:r>
              <a:rPr lang="en-US" dirty="0"/>
              <a:t>https://kafka.apache.org/</a:t>
            </a:r>
          </a:p>
          <a:p>
            <a:r>
              <a:rPr lang="en-US" dirty="0"/>
              <a:t>Download the latest Kafka release and extract it:</a:t>
            </a:r>
          </a:p>
          <a:p>
            <a:pPr marL="457200" lvl="1" indent="0">
              <a:buNone/>
            </a:pPr>
            <a:r>
              <a:rPr lang="en-US" dirty="0"/>
              <a:t>$ tar -</a:t>
            </a:r>
            <a:r>
              <a:rPr lang="en-US" dirty="0" err="1"/>
              <a:t>xzf</a:t>
            </a:r>
            <a:r>
              <a:rPr lang="en-US" dirty="0"/>
              <a:t> kafka_2.13-3.8.0.tgz</a:t>
            </a:r>
          </a:p>
          <a:p>
            <a:pPr marL="457200" lvl="1" indent="0">
              <a:buNone/>
            </a:pPr>
            <a:r>
              <a:rPr lang="en-US" dirty="0"/>
              <a:t>$ cd kafka_2.13-3.8.0</a:t>
            </a:r>
          </a:p>
          <a:p>
            <a:r>
              <a:rPr lang="en-US" dirty="0"/>
              <a:t>In windows system, unzip the folder.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7CD-DB9F-53ED-D02F-41FEDAEF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Start the Kafka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41D5-6C6C-D7D2-97B5-ED32EFE8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</a:t>
            </a:r>
          </a:p>
          <a:p>
            <a:pPr lvl="1"/>
            <a:r>
              <a:rPr lang="en-US" dirty="0"/>
              <a:t>Your local environment must have Java 8+ installed.</a:t>
            </a:r>
          </a:p>
          <a:p>
            <a:pPr lvl="1"/>
            <a:r>
              <a:rPr lang="en-US" dirty="0"/>
              <a:t>Java should be installed in a folder with no spaces.</a:t>
            </a:r>
          </a:p>
          <a:p>
            <a:pPr lvl="1"/>
            <a:r>
              <a:rPr lang="en-US" dirty="0"/>
              <a:t>Set JAVA_HOME</a:t>
            </a:r>
          </a:p>
          <a:p>
            <a:r>
              <a:rPr lang="en-US" dirty="0"/>
              <a:t>Apache Kafka can be started using </a:t>
            </a:r>
            <a:r>
              <a:rPr lang="en-US" dirty="0" err="1"/>
              <a:t>KRaft</a:t>
            </a:r>
            <a:r>
              <a:rPr lang="en-US" dirty="0"/>
              <a:t> or </a:t>
            </a:r>
            <a:r>
              <a:rPr lang="en-US" dirty="0" err="1"/>
              <a:t>ZooKeeper</a:t>
            </a:r>
            <a:r>
              <a:rPr lang="en-US" dirty="0"/>
              <a:t>. </a:t>
            </a:r>
          </a:p>
          <a:p>
            <a:r>
              <a:rPr lang="en-US" dirty="0"/>
              <a:t>To get started use </a:t>
            </a:r>
            <a:r>
              <a:rPr lang="en-US" dirty="0" err="1"/>
              <a:t>KRaft</a:t>
            </a:r>
            <a:r>
              <a:rPr lang="en-US" dirty="0"/>
              <a:t> or </a:t>
            </a:r>
            <a:r>
              <a:rPr lang="en-US" dirty="0" err="1"/>
              <a:t>ZooKeeper</a:t>
            </a:r>
            <a:r>
              <a:rPr lang="en-US" dirty="0"/>
              <a:t> configuration but not both.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8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EA9B-D0F0-6421-C52F-BA349C4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Start the Kafka environment </a:t>
            </a:r>
            <a:r>
              <a:rPr lang="en-US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D98F-1690-FCA2-C63A-AC5CF9B9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Kafka with </a:t>
            </a:r>
            <a:r>
              <a:rPr lang="en-US" b="1" dirty="0" err="1"/>
              <a:t>ZooKeeper</a:t>
            </a:r>
            <a:endParaRPr lang="en-US" b="1" dirty="0"/>
          </a:p>
          <a:p>
            <a:pPr lvl="1"/>
            <a:r>
              <a:rPr lang="en-US" dirty="0"/>
              <a:t>Run the following commands in order to start all services in the correct order:</a:t>
            </a:r>
          </a:p>
          <a:p>
            <a:pPr lvl="2"/>
            <a:r>
              <a:rPr lang="en-US" dirty="0"/>
              <a:t># Start the </a:t>
            </a:r>
            <a:r>
              <a:rPr lang="en-US" dirty="0" err="1"/>
              <a:t>ZooKeeper</a:t>
            </a:r>
            <a:r>
              <a:rPr lang="en-US" dirty="0"/>
              <a:t> service</a:t>
            </a:r>
          </a:p>
          <a:p>
            <a:pPr lvl="2"/>
            <a:r>
              <a:rPr lang="en-US" dirty="0"/>
              <a:t>$ bin/zookeeper-server-start.sh config/</a:t>
            </a:r>
            <a:r>
              <a:rPr lang="en-US" dirty="0" err="1"/>
              <a:t>zookeeper.properties</a:t>
            </a:r>
            <a:endParaRPr lang="en-US" dirty="0"/>
          </a:p>
          <a:p>
            <a:pPr lvl="1"/>
            <a:r>
              <a:rPr lang="en-US" dirty="0"/>
              <a:t>For Windows:</a:t>
            </a:r>
          </a:p>
          <a:p>
            <a:pPr lvl="2"/>
            <a:r>
              <a:rPr lang="en-US" dirty="0"/>
              <a:t>call bin/windows/zookeeper-server-start.bat config/</a:t>
            </a:r>
            <a:r>
              <a:rPr lang="en-US" dirty="0" err="1"/>
              <a:t>zookeeper.properties</a:t>
            </a:r>
            <a:endParaRPr lang="en-US" dirty="0"/>
          </a:p>
          <a:p>
            <a:pPr lvl="1"/>
            <a:r>
              <a:rPr lang="en-US" dirty="0"/>
              <a:t>Open another terminal session and run:</a:t>
            </a:r>
          </a:p>
          <a:p>
            <a:pPr lvl="2"/>
            <a:r>
              <a:rPr lang="en-US" dirty="0"/>
              <a:t># Start the Kafka broker service</a:t>
            </a:r>
          </a:p>
          <a:p>
            <a:pPr lvl="2"/>
            <a:r>
              <a:rPr lang="en-US" dirty="0"/>
              <a:t>$ bin/kafka-server-start.sh config/</a:t>
            </a:r>
            <a:r>
              <a:rPr lang="en-US" dirty="0" err="1"/>
              <a:t>server.properties</a:t>
            </a:r>
            <a:endParaRPr lang="en-US" dirty="0"/>
          </a:p>
          <a:p>
            <a:pPr lvl="1"/>
            <a:r>
              <a:rPr lang="en-US" dirty="0"/>
              <a:t>For Windows:</a:t>
            </a:r>
          </a:p>
          <a:p>
            <a:pPr lvl="2"/>
            <a:r>
              <a:rPr lang="en-US" dirty="0"/>
              <a:t>call bin/windows/kafka-server-start.bat config/</a:t>
            </a:r>
            <a:r>
              <a:rPr lang="en-US" dirty="0" err="1"/>
              <a:t>server.properties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Once all services have successfully launched, you will have a basic Kafka environment running and ready to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8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B88-4FD3-B467-44D7-8C4EFC26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a topic to store your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8F4C-B9B4-105F-1536-53F7F2F4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you can write your first events, you must create a topic. </a:t>
            </a:r>
          </a:p>
          <a:p>
            <a:r>
              <a:rPr lang="en-US" dirty="0"/>
              <a:t>Open another terminal session and run:</a:t>
            </a:r>
          </a:p>
          <a:p>
            <a:pPr marL="914400" lvl="2" indent="0">
              <a:buNone/>
            </a:pPr>
            <a:r>
              <a:rPr lang="en-US" dirty="0"/>
              <a:t>$ bin/kafka-topics.sh --create --topic </a:t>
            </a:r>
            <a:r>
              <a:rPr lang="en-US" dirty="0" err="1"/>
              <a:t>quickstart</a:t>
            </a:r>
            <a:r>
              <a:rPr lang="en-US" dirty="0"/>
              <a:t>-events --bootstrap-server localhost:9092</a:t>
            </a:r>
          </a:p>
          <a:p>
            <a:r>
              <a:rPr lang="en-US" dirty="0"/>
              <a:t>For windows</a:t>
            </a:r>
          </a:p>
          <a:p>
            <a:pPr marL="914400" lvl="2" indent="0">
              <a:buNone/>
            </a:pPr>
            <a:r>
              <a:rPr lang="en-US" dirty="0"/>
              <a:t>$ call bin/windows/kafka-topics.bat --create --topic </a:t>
            </a:r>
            <a:r>
              <a:rPr lang="en-US" dirty="0" err="1"/>
              <a:t>quickstart</a:t>
            </a:r>
            <a:r>
              <a:rPr lang="en-US" dirty="0"/>
              <a:t>-events --bootstrap-server localhost:9092</a:t>
            </a:r>
          </a:p>
          <a:p>
            <a:r>
              <a:rPr lang="en-US" dirty="0" err="1"/>
              <a:t>quickstart</a:t>
            </a:r>
            <a:r>
              <a:rPr lang="en-US" dirty="0"/>
              <a:t>-events is the name of the topic created.</a:t>
            </a:r>
            <a:endParaRPr lang="en-US" dirty="0">
              <a:ln>
                <a:solidFill>
                  <a:schemeClr val="tx1"/>
                </a:solidFill>
              </a:ln>
            </a:endParaRPr>
          </a:p>
          <a:p>
            <a:r>
              <a:rPr lang="en-US" dirty="0"/>
              <a:t>All of Kafka's command line tools have additional options: </a:t>
            </a:r>
          </a:p>
          <a:p>
            <a:pPr lvl="1"/>
            <a:r>
              <a:rPr lang="en-US" dirty="0"/>
              <a:t>run the kafka-topics.sh/kafka-topics.bat command without any arguments to display usage information. </a:t>
            </a:r>
          </a:p>
          <a:p>
            <a:pPr lvl="1"/>
            <a:r>
              <a:rPr lang="en-US" dirty="0"/>
              <a:t>For example, it can also show you details such as the partition count of the new topic:</a:t>
            </a:r>
          </a:p>
          <a:p>
            <a:pPr marL="1371600" lvl="3" indent="0">
              <a:buNone/>
            </a:pPr>
            <a:r>
              <a:rPr lang="en-US" b="1" dirty="0"/>
              <a:t>$ bin/kafka-topics.sh --describe --topic </a:t>
            </a:r>
            <a:r>
              <a:rPr lang="en-US" b="1" dirty="0" err="1"/>
              <a:t>quickstart</a:t>
            </a:r>
            <a:r>
              <a:rPr lang="en-US" b="1" dirty="0"/>
              <a:t>-events --bootstrap-server localhost:9092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Topic: </a:t>
            </a:r>
            <a:r>
              <a:rPr lang="en-US" dirty="0" err="1"/>
              <a:t>quickstart</a:t>
            </a:r>
            <a:r>
              <a:rPr lang="en-US" dirty="0"/>
              <a:t>-events        </a:t>
            </a:r>
            <a:r>
              <a:rPr lang="en-US" dirty="0" err="1"/>
              <a:t>TopicId</a:t>
            </a:r>
            <a:r>
              <a:rPr lang="en-US" dirty="0"/>
              <a:t>: NPmZHyhbR9y00wMglMH2sg </a:t>
            </a:r>
            <a:r>
              <a:rPr lang="en-US" dirty="0" err="1"/>
              <a:t>PartitionCount</a:t>
            </a:r>
            <a:r>
              <a:rPr lang="en-US" dirty="0"/>
              <a:t>: 1       </a:t>
            </a:r>
            <a:r>
              <a:rPr lang="en-US" dirty="0" err="1"/>
              <a:t>ReplicationFactor</a:t>
            </a:r>
            <a:r>
              <a:rPr lang="en-US" dirty="0"/>
              <a:t>: 1	Configs:</a:t>
            </a:r>
          </a:p>
          <a:p>
            <a:pPr marL="1371600" lvl="3" indent="0">
              <a:buNone/>
            </a:pPr>
            <a:r>
              <a:rPr lang="en-US" dirty="0"/>
              <a:t>Topic: </a:t>
            </a:r>
            <a:r>
              <a:rPr lang="en-US" dirty="0" err="1"/>
              <a:t>quickstart</a:t>
            </a:r>
            <a:r>
              <a:rPr lang="en-US" dirty="0"/>
              <a:t>-events Partition: 0    Leader: 0   Replicas: 0 </a:t>
            </a:r>
            <a:r>
              <a:rPr lang="en-US" dirty="0" err="1"/>
              <a:t>Isr</a:t>
            </a:r>
            <a:r>
              <a:rPr lang="en-US" dirty="0"/>
              <a:t>: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57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2066-E34D-CB98-73E1-993A0F12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Write some events into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82EB-4609-D8C5-AAE9-6B122D2D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Kafka client communicates with the Kafka brokers via the network for writing (or reading) events. </a:t>
            </a:r>
          </a:p>
          <a:p>
            <a:r>
              <a:rPr lang="en-US" dirty="0"/>
              <a:t>Once received, the brokers will store the events in a durable and fault-tolerant manner for as long as you need—even forever.</a:t>
            </a:r>
          </a:p>
          <a:p>
            <a:r>
              <a:rPr lang="en-US" dirty="0"/>
              <a:t>Run the console producer client to write a few events into your topic.</a:t>
            </a:r>
          </a:p>
          <a:p>
            <a:r>
              <a:rPr lang="en-US" dirty="0"/>
              <a:t>By default, each line you enter will result in a separate event being written to the topic.</a:t>
            </a:r>
          </a:p>
          <a:p>
            <a:pPr marL="914400" lvl="2" indent="0">
              <a:buNone/>
            </a:pPr>
            <a:r>
              <a:rPr lang="en-US" b="1" dirty="0"/>
              <a:t>$ bin/kafka-console-producer.sh --topic </a:t>
            </a:r>
            <a:r>
              <a:rPr lang="en-US" b="1" dirty="0" err="1"/>
              <a:t>quickstart</a:t>
            </a:r>
            <a:r>
              <a:rPr lang="en-US" b="1" dirty="0"/>
              <a:t>-events --bootstrap-server localhost:9092</a:t>
            </a:r>
          </a:p>
          <a:p>
            <a:pPr marL="914400" lvl="2" indent="0">
              <a:buNone/>
            </a:pPr>
            <a:r>
              <a:rPr lang="en-US" dirty="0"/>
              <a:t>&gt;This is my first event</a:t>
            </a:r>
          </a:p>
          <a:p>
            <a:pPr marL="914400" lvl="2" indent="0">
              <a:buNone/>
            </a:pPr>
            <a:r>
              <a:rPr lang="en-US" dirty="0"/>
              <a:t>&gt;This is my second event</a:t>
            </a:r>
          </a:p>
          <a:p>
            <a:r>
              <a:rPr lang="en-US" dirty="0"/>
              <a:t>You can stop the producer client with Ctrl-C at any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6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1C6A-EE5B-34E7-B4A4-D5E2F130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Read the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793B-761A-C39D-4AD1-E01862F5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3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another terminal session and run the console consumer client to read the events you just created:</a:t>
            </a:r>
          </a:p>
          <a:p>
            <a:pPr marL="914400" lvl="2" indent="0">
              <a:buNone/>
            </a:pPr>
            <a:r>
              <a:rPr lang="en-US" b="1" dirty="0"/>
              <a:t>$ bin/kafka-console-consumer.sh --topic </a:t>
            </a:r>
            <a:r>
              <a:rPr lang="en-US" b="1" dirty="0" err="1"/>
              <a:t>quickstart</a:t>
            </a:r>
            <a:r>
              <a:rPr lang="en-US" b="1" dirty="0"/>
              <a:t>-events --from-beginning --bootstrap-server localhost:9092</a:t>
            </a:r>
          </a:p>
          <a:p>
            <a:pPr marL="914400" lvl="2" indent="0">
              <a:buNone/>
            </a:pPr>
            <a:r>
              <a:rPr lang="en-US" dirty="0"/>
              <a:t>This is my first event</a:t>
            </a:r>
          </a:p>
          <a:p>
            <a:pPr marL="914400" lvl="2" indent="0">
              <a:buNone/>
            </a:pPr>
            <a:r>
              <a:rPr lang="en-US" dirty="0"/>
              <a:t>This is my second event</a:t>
            </a:r>
          </a:p>
          <a:p>
            <a:r>
              <a:rPr lang="en-US" dirty="0"/>
              <a:t>You can stop the consumer client with Ctrl-C at any time.</a:t>
            </a:r>
          </a:p>
          <a:p>
            <a:r>
              <a:rPr lang="en-US" dirty="0"/>
              <a:t>Feel free to experiment: for example, switch back to your producer terminal (previous step) to write additional events, and see how the events immediately show up in your consumer terminal.</a:t>
            </a:r>
          </a:p>
          <a:p>
            <a:r>
              <a:rPr lang="en-US" dirty="0"/>
              <a:t>Because events are durably stored in Kafka, they can be read as many times and by as many consumers as you want. </a:t>
            </a:r>
          </a:p>
          <a:p>
            <a:r>
              <a:rPr lang="en-US" dirty="0"/>
              <a:t>You can easily verify this by opening yet another terminal session and re-running the previous command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712E-2883-4983-4B1F-642C82E7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Terminate the Kafka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2815-15B1-A0D3-8F15-88BEDC14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that you reached the end of the </a:t>
            </a:r>
            <a:r>
              <a:rPr lang="en-US" dirty="0" err="1"/>
              <a:t>quickstart</a:t>
            </a:r>
            <a:r>
              <a:rPr lang="en-US" dirty="0"/>
              <a:t>, feel free to tear down the Kafka environment—or continue playing around.</a:t>
            </a:r>
          </a:p>
          <a:p>
            <a:r>
              <a:rPr lang="en-US" dirty="0"/>
              <a:t>Stop the producer and consumer clients with Ctrl-C, if you haven't done so already.</a:t>
            </a:r>
          </a:p>
          <a:p>
            <a:r>
              <a:rPr lang="en-US" dirty="0"/>
              <a:t>Stop the Kafka broker with Ctrl-C.</a:t>
            </a:r>
          </a:p>
          <a:p>
            <a:r>
              <a:rPr lang="en-US" dirty="0"/>
              <a:t>Lastly, if the Kafka with </a:t>
            </a:r>
            <a:r>
              <a:rPr lang="en-US" dirty="0" err="1"/>
              <a:t>ZooKeeper</a:t>
            </a:r>
            <a:r>
              <a:rPr lang="en-US" dirty="0"/>
              <a:t> section was followed, stop the </a:t>
            </a:r>
            <a:r>
              <a:rPr lang="en-US" dirty="0" err="1"/>
              <a:t>ZooKeeper</a:t>
            </a:r>
            <a:r>
              <a:rPr lang="en-US" dirty="0"/>
              <a:t> server with Ctrl-C.</a:t>
            </a:r>
          </a:p>
          <a:p>
            <a:r>
              <a:rPr lang="en-US" dirty="0"/>
              <a:t>If you also want to delete any data of your local Kafka environment including any events you have created along the way, run the command:</a:t>
            </a:r>
          </a:p>
          <a:p>
            <a:pPr marL="457200" lvl="1" indent="0">
              <a:buNone/>
            </a:pPr>
            <a:r>
              <a:rPr lang="en-US" b="1" dirty="0"/>
              <a:t>$ rm -rf /</a:t>
            </a:r>
            <a:r>
              <a:rPr lang="en-US" b="1" dirty="0" err="1"/>
              <a:t>tmp</a:t>
            </a:r>
            <a:r>
              <a:rPr lang="en-US" b="1" dirty="0"/>
              <a:t>/</a:t>
            </a:r>
            <a:r>
              <a:rPr lang="en-US" b="1" dirty="0" err="1"/>
              <a:t>kafka</a:t>
            </a:r>
            <a:r>
              <a:rPr lang="en-US" b="1" dirty="0"/>
              <a:t>-logs /</a:t>
            </a:r>
            <a:r>
              <a:rPr lang="en-US" b="1" dirty="0" err="1"/>
              <a:t>tmp</a:t>
            </a:r>
            <a:r>
              <a:rPr lang="en-US" b="1" dirty="0"/>
              <a:t>/zookeeper /</a:t>
            </a:r>
            <a:r>
              <a:rPr lang="en-US" b="1" dirty="0" err="1"/>
              <a:t>tmp</a:t>
            </a:r>
            <a:r>
              <a:rPr lang="en-US" b="1" dirty="0"/>
              <a:t>/kraft-combined-logs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823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820</Words>
  <Application>Microsoft Office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Apache Kafka</vt:lpstr>
      <vt:lpstr>Steps</vt:lpstr>
      <vt:lpstr>Step 1: Get Kafka</vt:lpstr>
      <vt:lpstr>Step 2: Start the Kafka environment</vt:lpstr>
      <vt:lpstr>Step 2: Start the Kafka environment contd</vt:lpstr>
      <vt:lpstr>Step 3: Create a topic to store your events</vt:lpstr>
      <vt:lpstr>Step 4: Write some events into the topic</vt:lpstr>
      <vt:lpstr>Step 5: Read the events</vt:lpstr>
      <vt:lpstr>Step 6: Terminate the Kafka environment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3</cp:revision>
  <dcterms:created xsi:type="dcterms:W3CDTF">2024-09-23T04:12:45Z</dcterms:created>
  <dcterms:modified xsi:type="dcterms:W3CDTF">2024-09-26T13:55:41Z</dcterms:modified>
</cp:coreProperties>
</file>