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3" r:id="rId5"/>
  </p:sldMasterIdLst>
  <p:notesMasterIdLst>
    <p:notesMasterId r:id="rId33"/>
  </p:notesMasterIdLst>
  <p:handoutMasterIdLst>
    <p:handoutMasterId r:id="rId34"/>
  </p:handoutMasterIdLst>
  <p:sldIdLst>
    <p:sldId id="265" r:id="rId6"/>
    <p:sldId id="256" r:id="rId7"/>
    <p:sldId id="257" r:id="rId8"/>
    <p:sldId id="258" r:id="rId9"/>
    <p:sldId id="259" r:id="rId10"/>
    <p:sldId id="260" r:id="rId11"/>
    <p:sldId id="262" r:id="rId12"/>
    <p:sldId id="263" r:id="rId13"/>
    <p:sldId id="264" r:id="rId14"/>
    <p:sldId id="268" r:id="rId15"/>
    <p:sldId id="308" r:id="rId16"/>
    <p:sldId id="310" r:id="rId17"/>
    <p:sldId id="267" r:id="rId18"/>
    <p:sldId id="309" r:id="rId19"/>
    <p:sldId id="266" r:id="rId20"/>
    <p:sldId id="261" r:id="rId21"/>
    <p:sldId id="297" r:id="rId22"/>
    <p:sldId id="278" r:id="rId23"/>
    <p:sldId id="291" r:id="rId24"/>
    <p:sldId id="276" r:id="rId25"/>
    <p:sldId id="270" r:id="rId26"/>
    <p:sldId id="279" r:id="rId27"/>
    <p:sldId id="311" r:id="rId28"/>
    <p:sldId id="312" r:id="rId29"/>
    <p:sldId id="313" r:id="rId30"/>
    <p:sldId id="299" r:id="rId31"/>
    <p:sldId id="314" r:id="rId32"/>
  </p:sldIdLst>
  <p:sldSz cx="24384000" cy="13716000"/>
  <p:notesSz cx="6858000" cy="9144000"/>
  <p:defaultTextStyle>
    <a:defPPr>
      <a:defRPr lang="en-US"/>
    </a:defPPr>
    <a:lvl1pPr algn="ctr" rtl="0" fontAlgn="base">
      <a:spcBef>
        <a:spcPct val="0"/>
      </a:spcBef>
      <a:spcAft>
        <a:spcPct val="0"/>
      </a:spcAft>
      <a:defRPr sz="32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32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32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32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32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32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32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32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3200" kern="1200">
        <a:solidFill>
          <a:srgbClr val="000000"/>
        </a:solidFill>
        <a:latin typeface="Gill Sans" charset="0"/>
        <a:ea typeface="Heiti SC Light" charset="0"/>
        <a:cs typeface="Heiti SC Light" charset="0"/>
        <a:sym typeface="Gill Sans"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B91C"/>
    <a:srgbClr val="29B8AB"/>
    <a:srgbClr val="68973A"/>
    <a:srgbClr val="BFBFBF"/>
    <a:srgbClr val="7E8287"/>
    <a:srgbClr val="1D2835"/>
    <a:srgbClr val="1C2941"/>
    <a:srgbClr val="1B2A46"/>
    <a:srgbClr val="F8D757"/>
    <a:srgbClr val="8794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395" autoAdjust="0"/>
  </p:normalViewPr>
  <p:slideViewPr>
    <p:cSldViewPr>
      <p:cViewPr>
        <p:scale>
          <a:sx n="40" d="100"/>
          <a:sy n="40" d="100"/>
        </p:scale>
        <p:origin x="782" y="-130"/>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B3C98C28-D8B0-BE4F-A63D-ACB36ACCCFD4}" type="datetimeFigureOut">
              <a:rPr lang="en-US"/>
              <a:pPr>
                <a:defRPr/>
              </a:pPr>
              <a:t>12/6/2017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2E8B979-312B-1B41-A66C-931E3EF7A454}" type="slidenum">
              <a:rPr lang="en-US"/>
              <a:pPr>
                <a:defRPr/>
              </a:pPr>
              <a:t>‹#›</a:t>
            </a:fld>
            <a:endParaRPr lang="en-US"/>
          </a:p>
        </p:txBody>
      </p:sp>
    </p:spTree>
    <p:extLst>
      <p:ext uri="{BB962C8B-B14F-4D97-AF65-F5344CB8AC3E}">
        <p14:creationId xmlns:p14="http://schemas.microsoft.com/office/powerpoint/2010/main" val="180744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9E5F920-164D-044B-838F-18D8C1FFB962}" type="datetimeFigureOut">
              <a:rPr lang="en-US"/>
              <a:pPr>
                <a:defRPr/>
              </a:pPr>
              <a:t>12/6/2017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E4E3FF9-DA4B-B946-9FFC-BC7FA1BAA2C1}" type="slidenum">
              <a:rPr lang="en-US"/>
              <a:pPr>
                <a:defRPr/>
              </a:pPr>
              <a:t>‹#›</a:t>
            </a:fld>
            <a:endParaRPr lang="en-US"/>
          </a:p>
        </p:txBody>
      </p:sp>
    </p:spTree>
    <p:extLst>
      <p:ext uri="{BB962C8B-B14F-4D97-AF65-F5344CB8AC3E}">
        <p14:creationId xmlns:p14="http://schemas.microsoft.com/office/powerpoint/2010/main" val="315040997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-&gt; react and its core concepts. </a:t>
            </a:r>
          </a:p>
          <a:p>
            <a:r>
              <a:rPr lang="en-IN" baseline="0" dirty="0" smtClean="0"/>
              <a:t>-&gt; Not how to install react or how to code react. </a:t>
            </a:r>
          </a:p>
          <a:p>
            <a:r>
              <a:rPr lang="en-IN" baseline="0" dirty="0" smtClean="0"/>
              <a:t>-&gt; more important and mostly skipped part, the core of react, the virtual DOM. </a:t>
            </a:r>
          </a:p>
          <a:p>
            <a:r>
              <a:rPr lang="en-IN" baseline="0" dirty="0" smtClean="0"/>
              <a:t>-&gt; How it functions. </a:t>
            </a:r>
          </a:p>
          <a:p>
            <a:r>
              <a:rPr lang="en-IN" baseline="0" dirty="0" smtClean="0"/>
              <a:t>-&gt; how react virtual DOM is faster and how the real Dom is slow.  </a:t>
            </a:r>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a:t>
            </a:fld>
            <a:endParaRPr lang="en-US"/>
          </a:p>
        </p:txBody>
      </p:sp>
    </p:spTree>
    <p:extLst>
      <p:ext uri="{BB962C8B-B14F-4D97-AF65-F5344CB8AC3E}">
        <p14:creationId xmlns:p14="http://schemas.microsoft.com/office/powerpoint/2010/main" val="395446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DOM</a:t>
            </a:r>
            <a:r>
              <a:rPr lang="en-IN" baseline="0" dirty="0" smtClean="0"/>
              <a:t> : </a:t>
            </a:r>
            <a:r>
              <a:rPr lang="en-IN" baseline="0" dirty="0" err="1" smtClean="0"/>
              <a:t>Api</a:t>
            </a:r>
            <a:r>
              <a:rPr lang="en-IN" baseline="0" dirty="0" smtClean="0"/>
              <a:t> that creates a Tree structure out of HTML or other structured text.</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13</a:t>
            </a:fld>
            <a:endParaRPr lang="en-US"/>
          </a:p>
        </p:txBody>
      </p:sp>
    </p:spTree>
    <p:extLst>
      <p:ext uri="{BB962C8B-B14F-4D97-AF65-F5344CB8AC3E}">
        <p14:creationId xmlns:p14="http://schemas.microsoft.com/office/powerpoint/2010/main" val="256811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b="0" i="0" kern="1200" dirty="0" smtClean="0">
                <a:solidFill>
                  <a:schemeClr val="tx1"/>
                </a:solidFill>
                <a:effectLst/>
                <a:latin typeface="+mn-lt"/>
                <a:ea typeface="ＭＳ Ｐゴシック" charset="0"/>
                <a:cs typeface="ＭＳ Ｐゴシック" charset="0"/>
              </a:rPr>
              <a:t>The DOM and CSSOM trees are combined to form the render tree.</a:t>
            </a:r>
          </a:p>
          <a:p>
            <a:pPr marL="171450" indent="-171450">
              <a:buFont typeface="Arial" panose="020B0604020202020204" pitchFamily="34" charset="0"/>
              <a:buChar char="•"/>
            </a:pPr>
            <a:r>
              <a:rPr lang="en-IN" sz="1200" b="0" i="0" kern="1200" dirty="0" smtClean="0">
                <a:solidFill>
                  <a:schemeClr val="tx1"/>
                </a:solidFill>
                <a:effectLst/>
                <a:latin typeface="+mn-lt"/>
                <a:ea typeface="ＭＳ Ｐゴシック" charset="0"/>
                <a:cs typeface="ＭＳ Ｐゴシック" charset="0"/>
              </a:rPr>
              <a:t>Render tree contains only the nodes required to render the page.</a:t>
            </a:r>
          </a:p>
          <a:p>
            <a:pPr marL="171450" indent="-171450">
              <a:buFont typeface="Arial" panose="020B0604020202020204" pitchFamily="34" charset="0"/>
              <a:buChar char="•"/>
            </a:pPr>
            <a:r>
              <a:rPr lang="en-IN" sz="1200" b="0" i="0" kern="1200" dirty="0" smtClean="0">
                <a:solidFill>
                  <a:schemeClr val="tx1"/>
                </a:solidFill>
                <a:effectLst/>
                <a:latin typeface="+mn-lt"/>
                <a:ea typeface="ＭＳ Ｐゴシック" charset="0"/>
                <a:cs typeface="ＭＳ Ｐゴシック" charset="0"/>
              </a:rPr>
              <a:t>Layout computes the exact position and size of each object. The output of the layout process is a "box model," which precisely captures the exact position and size of each element within the viewport: all of the relative measurements are converted to absolute pixels on the screen.</a:t>
            </a:r>
          </a:p>
          <a:p>
            <a:pPr marL="171450" indent="-171450">
              <a:buFont typeface="Arial" panose="020B0604020202020204" pitchFamily="34" charset="0"/>
              <a:buChar char="•"/>
            </a:pPr>
            <a:r>
              <a:rPr lang="en-IN" sz="1200" b="0" i="0" kern="1200" dirty="0" smtClean="0">
                <a:solidFill>
                  <a:schemeClr val="tx1"/>
                </a:solidFill>
                <a:effectLst/>
                <a:latin typeface="+mn-lt"/>
                <a:ea typeface="ＭＳ Ｐゴシック" charset="0"/>
                <a:cs typeface="ＭＳ Ｐゴシック" charset="0"/>
              </a:rPr>
              <a:t>The last step is paint, which takes in the final render tree. Now that we know which nodes are visible, and their computed styles and geometry, we can pass this information to the final stage, which converts each node in the render tree to actual pixels on the screen. </a:t>
            </a:r>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14</a:t>
            </a:fld>
            <a:endParaRPr lang="en-US"/>
          </a:p>
        </p:txBody>
      </p:sp>
    </p:spTree>
    <p:extLst>
      <p:ext uri="{BB962C8B-B14F-4D97-AF65-F5344CB8AC3E}">
        <p14:creationId xmlns:p14="http://schemas.microsoft.com/office/powerpoint/2010/main" val="416518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IN" sz="1200" b="0" i="0" kern="1200" dirty="0" smtClean="0">
                <a:solidFill>
                  <a:schemeClr val="tx1"/>
                </a:solidFill>
                <a:effectLst/>
                <a:latin typeface="+mn-lt"/>
                <a:ea typeface="ＭＳ Ｐゴシック" charset="0"/>
                <a:cs typeface="ＭＳ Ｐゴシック" charset="0"/>
              </a:rPr>
              <a:t>The time required to perform render tree construction, layout and paint varies based on the size of the document, the applied styles, and the device it is running on: the larger the document, the more work the browser has; the more complicated the styles, the more time taken for painting also (for example, a solid </a:t>
            </a:r>
            <a:r>
              <a:rPr lang="en-IN" sz="1200" b="0" i="0" kern="1200" dirty="0" err="1" smtClean="0">
                <a:solidFill>
                  <a:schemeClr val="tx1"/>
                </a:solidFill>
                <a:effectLst/>
                <a:latin typeface="+mn-lt"/>
                <a:ea typeface="ＭＳ Ｐゴシック" charset="0"/>
                <a:cs typeface="ＭＳ Ｐゴシック" charset="0"/>
              </a:rPr>
              <a:t>color</a:t>
            </a:r>
            <a:r>
              <a:rPr lang="en-IN" sz="1200" b="0" i="0" kern="1200" dirty="0" smtClean="0">
                <a:solidFill>
                  <a:schemeClr val="tx1"/>
                </a:solidFill>
                <a:effectLst/>
                <a:latin typeface="+mn-lt"/>
                <a:ea typeface="ＭＳ Ｐゴシック" charset="0"/>
                <a:cs typeface="ＭＳ Ｐゴシック" charset="0"/>
              </a:rPr>
              <a:t> is "cheap" to paint, while a drop shadow is "expensive" to compute and render).</a:t>
            </a:r>
          </a:p>
          <a:p>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15</a:t>
            </a:fld>
            <a:endParaRPr lang="en-US"/>
          </a:p>
        </p:txBody>
      </p:sp>
    </p:spTree>
    <p:extLst>
      <p:ext uri="{BB962C8B-B14F-4D97-AF65-F5344CB8AC3E}">
        <p14:creationId xmlns:p14="http://schemas.microsoft.com/office/powerpoint/2010/main" val="273242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Major concern -&gt; Managing the SPAs</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16</a:t>
            </a:fld>
            <a:endParaRPr lang="en-US"/>
          </a:p>
        </p:txBody>
      </p:sp>
    </p:spTree>
    <p:extLst>
      <p:ext uri="{BB962C8B-B14F-4D97-AF65-F5344CB8AC3E}">
        <p14:creationId xmlns:p14="http://schemas.microsoft.com/office/powerpoint/2010/main" val="176585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React implements a </a:t>
            </a:r>
            <a:r>
              <a:rPr lang="en-IN" sz="1200" b="1" i="0" kern="1200" dirty="0" smtClean="0">
                <a:solidFill>
                  <a:schemeClr val="tx1"/>
                </a:solidFill>
                <a:effectLst/>
                <a:latin typeface="+mn-lt"/>
                <a:ea typeface="ＭＳ Ｐゴシック" charset="0"/>
                <a:cs typeface="ＭＳ Ｐゴシック" charset="0"/>
              </a:rPr>
              <a:t>browser-independent DOM system </a:t>
            </a:r>
            <a:r>
              <a:rPr lang="en-IN" sz="1200" b="0" i="0" kern="1200" dirty="0" smtClean="0">
                <a:solidFill>
                  <a:schemeClr val="tx1"/>
                </a:solidFill>
                <a:effectLst/>
                <a:latin typeface="+mn-lt"/>
                <a:ea typeface="ＭＳ Ｐゴシック" charset="0"/>
                <a:cs typeface="ＭＳ Ｐゴシック" charset="0"/>
              </a:rPr>
              <a:t>for performance and cross-browser compatibility. </a:t>
            </a:r>
            <a:r>
              <a:rPr lang="en-IN" sz="1200" b="1" i="0" kern="1200" dirty="0" smtClean="0">
                <a:solidFill>
                  <a:schemeClr val="tx1"/>
                </a:solidFill>
                <a:effectLst/>
                <a:latin typeface="+mn-lt"/>
                <a:ea typeface="ＭＳ Ｐゴシック" charset="0"/>
                <a:cs typeface="ＭＳ Ｐゴシック" charset="0"/>
              </a:rPr>
              <a:t>It cleans up a few rough edges in browser DOM implementations.</a:t>
            </a:r>
            <a:endParaRPr lang="en-IN" b="1"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17</a:t>
            </a:fld>
            <a:endParaRPr lang="en-US"/>
          </a:p>
        </p:txBody>
      </p:sp>
    </p:spTree>
    <p:extLst>
      <p:ext uri="{BB962C8B-B14F-4D97-AF65-F5344CB8AC3E}">
        <p14:creationId xmlns:p14="http://schemas.microsoft.com/office/powerpoint/2010/main" val="524239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The </a:t>
            </a:r>
            <a:r>
              <a:rPr lang="en-IN" sz="1200" b="0" i="1" kern="1200" dirty="0" smtClean="0">
                <a:solidFill>
                  <a:schemeClr val="tx1"/>
                </a:solidFill>
                <a:effectLst/>
                <a:latin typeface="+mn-lt"/>
                <a:ea typeface="ＭＳ Ｐゴシック" charset="0"/>
                <a:cs typeface="ＭＳ Ｐゴシック" charset="0"/>
              </a:rPr>
              <a:t>Virtual DOM</a:t>
            </a:r>
            <a:r>
              <a:rPr lang="en-IN" sz="1200" b="0" i="0" kern="1200" dirty="0" smtClean="0">
                <a:solidFill>
                  <a:schemeClr val="tx1"/>
                </a:solidFill>
                <a:effectLst/>
                <a:latin typeface="+mn-lt"/>
                <a:ea typeface="ＭＳ Ｐゴシック" charset="0"/>
                <a:cs typeface="ＭＳ Ｐゴシック" charset="0"/>
              </a:rPr>
              <a:t> was not invented by React, but React uses it and provides it for free.</a:t>
            </a:r>
          </a:p>
          <a:p>
            <a:r>
              <a:rPr lang="en-IN" sz="1200" b="0" i="0" kern="1200" dirty="0" smtClean="0">
                <a:solidFill>
                  <a:schemeClr val="tx1"/>
                </a:solidFill>
                <a:effectLst/>
                <a:latin typeface="+mn-lt"/>
                <a:ea typeface="ＭＳ Ｐゴシック" charset="0"/>
              </a:rPr>
              <a:t>A copy/blueprint</a:t>
            </a:r>
            <a:r>
              <a:rPr lang="en-IN" sz="1200" b="0" i="0" kern="1200" baseline="0" dirty="0" smtClean="0">
                <a:solidFill>
                  <a:schemeClr val="tx1"/>
                </a:solidFill>
                <a:effectLst/>
                <a:latin typeface="+mn-lt"/>
                <a:ea typeface="ＭＳ Ｐゴシック" charset="0"/>
              </a:rPr>
              <a:t> of DOM</a:t>
            </a:r>
            <a:endParaRPr lang="en-IN" sz="1200" b="0" i="0" kern="1200" dirty="0" smtClean="0">
              <a:solidFill>
                <a:schemeClr val="tx1"/>
              </a:solidFill>
              <a:effectLst/>
              <a:latin typeface="+mn-lt"/>
              <a:ea typeface="ＭＳ Ｐゴシック" charset="0"/>
            </a:endParaRPr>
          </a:p>
          <a:p>
            <a:r>
              <a:rPr lang="en-IN" sz="1200" b="0" i="0" kern="1200" dirty="0" smtClean="0">
                <a:solidFill>
                  <a:schemeClr val="tx1"/>
                </a:solidFill>
                <a:effectLst/>
                <a:latin typeface="+mn-lt"/>
                <a:ea typeface="ＭＳ Ｐゴシック" charset="0"/>
              </a:rPr>
              <a:t>VDOM: Abstraction</a:t>
            </a:r>
            <a:r>
              <a:rPr lang="en-IN" sz="1200" b="0" i="0" kern="1200" baseline="0" dirty="0" smtClean="0">
                <a:solidFill>
                  <a:schemeClr val="tx1"/>
                </a:solidFill>
                <a:effectLst/>
                <a:latin typeface="+mn-lt"/>
                <a:ea typeface="ＭＳ Ｐゴシック" charset="0"/>
              </a:rPr>
              <a:t> of Abstraction</a:t>
            </a:r>
          </a:p>
          <a:p>
            <a:r>
              <a:rPr lang="en-IN" sz="1200" b="0" i="0" kern="1200" baseline="0" dirty="0" smtClean="0">
                <a:solidFill>
                  <a:schemeClr val="tx1"/>
                </a:solidFill>
                <a:effectLst/>
                <a:latin typeface="+mn-lt"/>
                <a:ea typeface="ＭＳ Ｐゴシック" charset="0"/>
              </a:rPr>
              <a:t>VDOM: lightweight and browser independent</a:t>
            </a:r>
          </a:p>
          <a:p>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18</a:t>
            </a:fld>
            <a:endParaRPr lang="en-US"/>
          </a:p>
        </p:txBody>
      </p:sp>
    </p:spTree>
    <p:extLst>
      <p:ext uri="{BB962C8B-B14F-4D97-AF65-F5344CB8AC3E}">
        <p14:creationId xmlns:p14="http://schemas.microsoft.com/office/powerpoint/2010/main" val="1277029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Observable -&gt; state</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19</a:t>
            </a:fld>
            <a:endParaRPr lang="en-US"/>
          </a:p>
        </p:txBody>
      </p:sp>
    </p:spTree>
    <p:extLst>
      <p:ext uri="{BB962C8B-B14F-4D97-AF65-F5344CB8AC3E}">
        <p14:creationId xmlns:p14="http://schemas.microsoft.com/office/powerpoint/2010/main" val="2374540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-&gt; Required to compare two different trees created</a:t>
            </a:r>
            <a:r>
              <a:rPr lang="en-IN" baseline="0" dirty="0" smtClean="0"/>
              <a:t> due to modification</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20</a:t>
            </a:fld>
            <a:endParaRPr lang="en-US"/>
          </a:p>
        </p:txBody>
      </p:sp>
    </p:spTree>
    <p:extLst>
      <p:ext uri="{BB962C8B-B14F-4D97-AF65-F5344CB8AC3E}">
        <p14:creationId xmlns:p14="http://schemas.microsoft.com/office/powerpoint/2010/main" val="795317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Complexity</a:t>
            </a:r>
            <a:r>
              <a:rPr lang="en-IN" sz="1200" b="0" i="0" kern="1200" baseline="0" dirty="0" smtClean="0">
                <a:solidFill>
                  <a:schemeClr val="tx1"/>
                </a:solidFill>
                <a:effectLst/>
                <a:latin typeface="+mn-lt"/>
                <a:ea typeface="ＭＳ Ｐゴシック" charset="0"/>
                <a:cs typeface="ＭＳ Ｐゴシック" charset="0"/>
              </a:rPr>
              <a:t> level -&gt; O(n)</a:t>
            </a:r>
            <a:endParaRPr lang="en-IN" sz="1200" b="0" i="0" kern="1200" dirty="0" smtClean="0">
              <a:solidFill>
                <a:schemeClr val="tx1"/>
              </a:solidFill>
              <a:effectLst/>
              <a:latin typeface="+mn-lt"/>
              <a:ea typeface="ＭＳ Ｐゴシック" charset="0"/>
              <a:cs typeface="ＭＳ Ｐゴシック" charset="0"/>
            </a:endParaRPr>
          </a:p>
          <a:p>
            <a:r>
              <a:rPr lang="en-IN" sz="1200" b="0" i="0" kern="1200" dirty="0" smtClean="0">
                <a:solidFill>
                  <a:schemeClr val="tx1"/>
                </a:solidFill>
                <a:effectLst/>
                <a:latin typeface="+mn-lt"/>
                <a:ea typeface="ＭＳ Ｐゴシック" charset="0"/>
                <a:cs typeface="ＭＳ Ｐゴシック" charset="0"/>
              </a:rPr>
              <a:t>A </a:t>
            </a:r>
            <a:r>
              <a:rPr lang="en-IN" sz="1200" b="0" i="0" kern="1200" dirty="0" smtClean="0">
                <a:solidFill>
                  <a:schemeClr val="tx1"/>
                </a:solidFill>
                <a:effectLst/>
                <a:latin typeface="+mn-lt"/>
                <a:ea typeface="ＭＳ Ｐゴシック" charset="0"/>
                <a:cs typeface="ＭＳ Ｐゴシック" charset="0"/>
              </a:rPr>
              <a:t>heuristic algorithm is one that is designed to solve a problem in a faster and more efficient fashion than traditional methods by sacrificing optimality, accuracy, precision, or completeness for speed. Heuristic algorithms are most often employed when approximate solutions are sufficient and exact solutions are necessarily computationally expensive.</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21</a:t>
            </a:fld>
            <a:endParaRPr lang="en-US"/>
          </a:p>
        </p:txBody>
      </p:sp>
    </p:spTree>
    <p:extLst>
      <p:ext uri="{BB962C8B-B14F-4D97-AF65-F5344CB8AC3E}">
        <p14:creationId xmlns:p14="http://schemas.microsoft.com/office/powerpoint/2010/main" val="222425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Going from </a:t>
            </a:r>
            <a:r>
              <a:rPr lang="en-IN" dirty="0" smtClean="0"/>
              <a:t>&lt;a&gt;</a:t>
            </a:r>
            <a:r>
              <a:rPr lang="en-IN" sz="1200" b="0" i="0" kern="1200" dirty="0" smtClean="0">
                <a:solidFill>
                  <a:schemeClr val="tx1"/>
                </a:solidFill>
                <a:effectLst/>
                <a:latin typeface="+mn-lt"/>
                <a:ea typeface="ＭＳ Ｐゴシック" charset="0"/>
                <a:cs typeface="ＭＳ Ｐゴシック" charset="0"/>
              </a:rPr>
              <a:t> to </a:t>
            </a:r>
            <a:r>
              <a:rPr lang="en-IN" dirty="0" smtClean="0"/>
              <a:t>&lt;</a:t>
            </a:r>
            <a:r>
              <a:rPr lang="en-IN" dirty="0" err="1" smtClean="0"/>
              <a:t>img</a:t>
            </a:r>
            <a:r>
              <a:rPr lang="en-IN" dirty="0" smtClean="0"/>
              <a:t>&gt;</a:t>
            </a:r>
            <a:r>
              <a:rPr lang="en-IN" sz="1200" b="0" i="0" kern="1200" dirty="0" smtClean="0">
                <a:solidFill>
                  <a:schemeClr val="tx1"/>
                </a:solidFill>
                <a:effectLst/>
                <a:latin typeface="+mn-lt"/>
                <a:ea typeface="ＭＳ Ｐゴシック" charset="0"/>
                <a:cs typeface="ＭＳ Ｐゴシック" charset="0"/>
              </a:rPr>
              <a:t>, or from </a:t>
            </a:r>
            <a:r>
              <a:rPr lang="en-IN" dirty="0" smtClean="0"/>
              <a:t>&lt;Article&gt;</a:t>
            </a:r>
            <a:r>
              <a:rPr lang="en-IN" sz="1200" b="0" i="0" kern="1200" dirty="0" smtClean="0">
                <a:solidFill>
                  <a:schemeClr val="tx1"/>
                </a:solidFill>
                <a:effectLst/>
                <a:latin typeface="+mn-lt"/>
                <a:ea typeface="ＭＳ Ｐゴシック" charset="0"/>
                <a:cs typeface="ＭＳ Ｐゴシック" charset="0"/>
              </a:rPr>
              <a:t> to </a:t>
            </a:r>
            <a:r>
              <a:rPr lang="en-IN" dirty="0" smtClean="0"/>
              <a:t>&lt;Comment&gt;</a:t>
            </a:r>
            <a:r>
              <a:rPr lang="en-IN" sz="1200" b="0" i="0" kern="1200" dirty="0" smtClean="0">
                <a:solidFill>
                  <a:schemeClr val="tx1"/>
                </a:solidFill>
                <a:effectLst/>
                <a:latin typeface="+mn-lt"/>
                <a:ea typeface="ＭＳ Ｐゴシック" charset="0"/>
                <a:cs typeface="ＭＳ Ｐゴシック" charset="0"/>
              </a:rPr>
              <a:t>, or from </a:t>
            </a:r>
            <a:r>
              <a:rPr lang="en-IN" dirty="0" smtClean="0"/>
              <a:t>&lt;Button&gt;</a:t>
            </a:r>
            <a:r>
              <a:rPr lang="en-IN" sz="1200" b="0" i="0" kern="1200" dirty="0" smtClean="0">
                <a:solidFill>
                  <a:schemeClr val="tx1"/>
                </a:solidFill>
                <a:effectLst/>
                <a:latin typeface="+mn-lt"/>
                <a:ea typeface="ＭＳ Ｐゴシック" charset="0"/>
                <a:cs typeface="ＭＳ Ｐゴシック" charset="0"/>
              </a:rPr>
              <a:t> to </a:t>
            </a:r>
            <a:r>
              <a:rPr lang="en-IN" dirty="0" smtClean="0"/>
              <a:t>&lt;div&gt;</a:t>
            </a:r>
            <a:r>
              <a:rPr lang="en-IN" sz="1200" b="0" i="0" kern="1200" dirty="0" smtClean="0">
                <a:solidFill>
                  <a:schemeClr val="tx1"/>
                </a:solidFill>
                <a:effectLst/>
                <a:latin typeface="+mn-lt"/>
                <a:ea typeface="ＭＳ Ｐゴシック" charset="0"/>
                <a:cs typeface="ＭＳ Ｐゴシック" charset="0"/>
              </a:rPr>
              <a:t> - any of those will lead to a full rebuild.</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22</a:t>
            </a:fld>
            <a:endParaRPr lang="en-US"/>
          </a:p>
        </p:txBody>
      </p:sp>
    </p:spTree>
    <p:extLst>
      <p:ext uri="{BB962C8B-B14F-4D97-AF65-F5344CB8AC3E}">
        <p14:creationId xmlns:p14="http://schemas.microsoft.com/office/powerpoint/2010/main" val="12138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3</a:t>
            </a:fld>
            <a:endParaRPr lang="en-US"/>
          </a:p>
        </p:txBody>
      </p:sp>
    </p:spTree>
    <p:extLst>
      <p:ext uri="{BB962C8B-B14F-4D97-AF65-F5344CB8AC3E}">
        <p14:creationId xmlns:p14="http://schemas.microsoft.com/office/powerpoint/2010/main" val="2582176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For example, when adding an element at the end of the children, converting between these two trees works well: React will match the two </a:t>
            </a:r>
            <a:r>
              <a:rPr lang="en-IN" dirty="0" smtClean="0"/>
              <a:t>&lt;li&gt;first&lt;/li&gt;</a:t>
            </a:r>
            <a:r>
              <a:rPr lang="en-IN" sz="1200" b="0" i="0" kern="1200" dirty="0" smtClean="0">
                <a:solidFill>
                  <a:schemeClr val="tx1"/>
                </a:solidFill>
                <a:effectLst/>
                <a:latin typeface="+mn-lt"/>
                <a:ea typeface="ＭＳ Ｐゴシック" charset="0"/>
                <a:cs typeface="ＭＳ Ｐゴシック" charset="0"/>
              </a:rPr>
              <a:t> trees, match the two </a:t>
            </a:r>
            <a:r>
              <a:rPr lang="en-IN" dirty="0" smtClean="0"/>
              <a:t>&lt;li&gt;second&lt;/li&gt;</a:t>
            </a:r>
            <a:r>
              <a:rPr lang="en-IN" sz="1200" b="0" i="0" kern="1200" dirty="0" smtClean="0">
                <a:solidFill>
                  <a:schemeClr val="tx1"/>
                </a:solidFill>
                <a:effectLst/>
                <a:latin typeface="+mn-lt"/>
                <a:ea typeface="ＭＳ Ｐゴシック" charset="0"/>
                <a:cs typeface="ＭＳ Ｐゴシック" charset="0"/>
              </a:rPr>
              <a:t> trees, and then insert the </a:t>
            </a:r>
            <a:r>
              <a:rPr lang="en-IN" dirty="0" smtClean="0"/>
              <a:t>&lt;li&gt;third&lt;/li&gt;</a:t>
            </a:r>
            <a:r>
              <a:rPr lang="en-IN" sz="1200" b="0" i="0" kern="1200" dirty="0" smtClean="0">
                <a:solidFill>
                  <a:schemeClr val="tx1"/>
                </a:solidFill>
                <a:effectLst/>
                <a:latin typeface="+mn-lt"/>
                <a:ea typeface="ＭＳ Ｐゴシック" charset="0"/>
                <a:cs typeface="ＭＳ Ｐゴシック" charset="0"/>
              </a:rPr>
              <a:t> tree.</a:t>
            </a:r>
          </a:p>
          <a:p>
            <a:r>
              <a:rPr lang="en-IN" sz="1200" b="0" i="0" kern="1200" dirty="0" smtClean="0">
                <a:solidFill>
                  <a:schemeClr val="tx1"/>
                </a:solidFill>
                <a:effectLst/>
                <a:latin typeface="+mn-lt"/>
                <a:ea typeface="ＭＳ Ｐゴシック" charset="0"/>
                <a:cs typeface="ＭＳ Ｐゴシック" charset="0"/>
              </a:rPr>
              <a:t>If you implement it naively, inserting an element at the beginning has worse performance. For example, converting between these two trees works poorly. React will mutate every child instead of realizing it can keep the </a:t>
            </a:r>
            <a:r>
              <a:rPr lang="en-IN" dirty="0" smtClean="0"/>
              <a:t>&lt;li&gt;Duke&lt;/li&gt;</a:t>
            </a:r>
            <a:r>
              <a:rPr lang="en-IN" sz="1200" b="0" i="0" kern="1200" dirty="0" smtClean="0">
                <a:solidFill>
                  <a:schemeClr val="tx1"/>
                </a:solidFill>
                <a:effectLst/>
                <a:latin typeface="+mn-lt"/>
                <a:ea typeface="ＭＳ Ｐゴシック" charset="0"/>
                <a:cs typeface="ＭＳ Ｐゴシック" charset="0"/>
              </a:rPr>
              <a:t> and </a:t>
            </a:r>
            <a:r>
              <a:rPr lang="en-IN" dirty="0" smtClean="0"/>
              <a:t>&lt;li&gt;Villanova&lt;/li&gt;</a:t>
            </a:r>
            <a:r>
              <a:rPr lang="en-IN" sz="1200" b="0" i="0" kern="1200" dirty="0" smtClean="0">
                <a:solidFill>
                  <a:schemeClr val="tx1"/>
                </a:solidFill>
                <a:effectLst/>
                <a:latin typeface="+mn-lt"/>
                <a:ea typeface="ＭＳ Ｐゴシック" charset="0"/>
                <a:cs typeface="ＭＳ Ｐゴシック" charset="0"/>
              </a:rPr>
              <a:t> </a:t>
            </a:r>
            <a:r>
              <a:rPr lang="en-IN" sz="1200" b="0" i="0" kern="1200" dirty="0" err="1" smtClean="0">
                <a:solidFill>
                  <a:schemeClr val="tx1"/>
                </a:solidFill>
                <a:effectLst/>
                <a:latin typeface="+mn-lt"/>
                <a:ea typeface="ＭＳ Ｐゴシック" charset="0"/>
                <a:cs typeface="ＭＳ Ｐゴシック" charset="0"/>
              </a:rPr>
              <a:t>subtrees</a:t>
            </a:r>
            <a:r>
              <a:rPr lang="en-IN" sz="1200" b="0" i="0" kern="1200" dirty="0" smtClean="0">
                <a:solidFill>
                  <a:schemeClr val="tx1"/>
                </a:solidFill>
                <a:effectLst/>
                <a:latin typeface="+mn-lt"/>
                <a:ea typeface="ＭＳ Ｐゴシック" charset="0"/>
                <a:cs typeface="ＭＳ Ｐゴシック" charset="0"/>
              </a:rPr>
              <a:t> intact. </a:t>
            </a:r>
          </a:p>
          <a:p>
            <a:endParaRPr lang="en-IN" sz="1200" b="0" i="0" kern="1200" dirty="0" smtClean="0">
              <a:solidFill>
                <a:schemeClr val="tx1"/>
              </a:solidFill>
              <a:effectLst/>
              <a:latin typeface="+mn-lt"/>
              <a:ea typeface="ＭＳ Ｐゴシック" charset="0"/>
              <a:cs typeface="ＭＳ Ｐゴシック" charset="0"/>
            </a:endParaRPr>
          </a:p>
          <a:p>
            <a:r>
              <a:rPr lang="en-IN" sz="1200" b="0" i="0" kern="1200" dirty="0" smtClean="0">
                <a:solidFill>
                  <a:schemeClr val="tx1"/>
                </a:solidFill>
                <a:effectLst/>
                <a:latin typeface="+mn-lt"/>
                <a:ea typeface="ＭＳ Ｐゴシック" charset="0"/>
                <a:cs typeface="ＭＳ Ｐゴシック" charset="0"/>
              </a:rPr>
              <a:t>After</a:t>
            </a:r>
            <a:r>
              <a:rPr lang="en-IN" sz="1200" b="0" i="0" kern="1200" baseline="0" dirty="0" smtClean="0">
                <a:solidFill>
                  <a:schemeClr val="tx1"/>
                </a:solidFill>
                <a:effectLst/>
                <a:latin typeface="+mn-lt"/>
                <a:ea typeface="ＭＳ Ｐゴシック" charset="0"/>
                <a:cs typeface="ＭＳ Ｐゴシック" charset="0"/>
              </a:rPr>
              <a:t> implementing the key, </a:t>
            </a:r>
            <a:r>
              <a:rPr lang="en-IN" sz="1200" b="0" i="0" kern="1200" dirty="0" smtClean="0">
                <a:solidFill>
                  <a:schemeClr val="tx1"/>
                </a:solidFill>
                <a:effectLst/>
                <a:latin typeface="+mn-lt"/>
                <a:ea typeface="ＭＳ Ｐゴシック" charset="0"/>
                <a:cs typeface="ＭＳ Ｐゴシック" charset="0"/>
              </a:rPr>
              <a:t>React knows that the element with key </a:t>
            </a:r>
            <a:r>
              <a:rPr lang="en-IN" dirty="0" smtClean="0"/>
              <a:t>'2014'</a:t>
            </a:r>
            <a:r>
              <a:rPr lang="en-IN" sz="1200" b="0" i="0" kern="1200" dirty="0" smtClean="0">
                <a:solidFill>
                  <a:schemeClr val="tx1"/>
                </a:solidFill>
                <a:effectLst/>
                <a:latin typeface="+mn-lt"/>
                <a:ea typeface="ＭＳ Ｐゴシック" charset="0"/>
                <a:cs typeface="ＭＳ Ｐゴシック" charset="0"/>
              </a:rPr>
              <a:t> is the new one, and the elements with the keys </a:t>
            </a:r>
            <a:r>
              <a:rPr lang="en-IN" dirty="0" smtClean="0"/>
              <a:t>'2015'</a:t>
            </a:r>
            <a:r>
              <a:rPr lang="en-IN" sz="1200" b="0" i="0" kern="1200" dirty="0" smtClean="0">
                <a:solidFill>
                  <a:schemeClr val="tx1"/>
                </a:solidFill>
                <a:effectLst/>
                <a:latin typeface="+mn-lt"/>
                <a:ea typeface="ＭＳ Ｐゴシック" charset="0"/>
                <a:cs typeface="ＭＳ Ｐゴシック" charset="0"/>
              </a:rPr>
              <a:t> and </a:t>
            </a:r>
            <a:r>
              <a:rPr lang="en-IN" dirty="0" smtClean="0"/>
              <a:t>'2016'</a:t>
            </a:r>
            <a:r>
              <a:rPr lang="en-IN" sz="1200" b="0" i="0" kern="1200" dirty="0" smtClean="0">
                <a:solidFill>
                  <a:schemeClr val="tx1"/>
                </a:solidFill>
                <a:effectLst/>
                <a:latin typeface="+mn-lt"/>
                <a:ea typeface="ＭＳ Ｐゴシック" charset="0"/>
                <a:cs typeface="ＭＳ Ｐゴシック" charset="0"/>
              </a:rPr>
              <a:t> have just moved.</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23</a:t>
            </a:fld>
            <a:endParaRPr lang="en-US"/>
          </a:p>
        </p:txBody>
      </p:sp>
    </p:spTree>
    <p:extLst>
      <p:ext uri="{BB962C8B-B14F-4D97-AF65-F5344CB8AC3E}">
        <p14:creationId xmlns:p14="http://schemas.microsoft.com/office/powerpoint/2010/main" val="866048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For example, when adding an element at the end of the children, converting between these two trees works well: React will match the two </a:t>
            </a:r>
            <a:r>
              <a:rPr lang="en-IN" dirty="0" smtClean="0"/>
              <a:t>&lt;li&gt;first&lt;/li&gt;</a:t>
            </a:r>
            <a:r>
              <a:rPr lang="en-IN" sz="1200" b="0" i="0" kern="1200" dirty="0" smtClean="0">
                <a:solidFill>
                  <a:schemeClr val="tx1"/>
                </a:solidFill>
                <a:effectLst/>
                <a:latin typeface="+mn-lt"/>
                <a:ea typeface="ＭＳ Ｐゴシック" charset="0"/>
                <a:cs typeface="ＭＳ Ｐゴシック" charset="0"/>
              </a:rPr>
              <a:t> trees, match the two </a:t>
            </a:r>
            <a:r>
              <a:rPr lang="en-IN" dirty="0" smtClean="0"/>
              <a:t>&lt;li&gt;second&lt;/li&gt;</a:t>
            </a:r>
            <a:r>
              <a:rPr lang="en-IN" sz="1200" b="0" i="0" kern="1200" dirty="0" smtClean="0">
                <a:solidFill>
                  <a:schemeClr val="tx1"/>
                </a:solidFill>
                <a:effectLst/>
                <a:latin typeface="+mn-lt"/>
                <a:ea typeface="ＭＳ Ｐゴシック" charset="0"/>
                <a:cs typeface="ＭＳ Ｐゴシック" charset="0"/>
              </a:rPr>
              <a:t> trees, and then insert the </a:t>
            </a:r>
            <a:r>
              <a:rPr lang="en-IN" dirty="0" smtClean="0"/>
              <a:t>&lt;li&gt;third&lt;/li&gt;</a:t>
            </a:r>
            <a:r>
              <a:rPr lang="en-IN" sz="1200" b="0" i="0" kern="1200" dirty="0" smtClean="0">
                <a:solidFill>
                  <a:schemeClr val="tx1"/>
                </a:solidFill>
                <a:effectLst/>
                <a:latin typeface="+mn-lt"/>
                <a:ea typeface="ＭＳ Ｐゴシック" charset="0"/>
                <a:cs typeface="ＭＳ Ｐゴシック" charset="0"/>
              </a:rPr>
              <a:t> tree.</a:t>
            </a:r>
          </a:p>
          <a:p>
            <a:r>
              <a:rPr lang="en-IN" sz="1200" b="0" i="0" kern="1200" dirty="0" smtClean="0">
                <a:solidFill>
                  <a:schemeClr val="tx1"/>
                </a:solidFill>
                <a:effectLst/>
                <a:latin typeface="+mn-lt"/>
                <a:ea typeface="ＭＳ Ｐゴシック" charset="0"/>
                <a:cs typeface="ＭＳ Ｐゴシック" charset="0"/>
              </a:rPr>
              <a:t>If you implement it naively, inserting an element at the beginning has worse performance. For example, converting between these two trees works poorly. React will mutate every child instead of realizing it can keep the </a:t>
            </a:r>
            <a:r>
              <a:rPr lang="en-IN" dirty="0" smtClean="0"/>
              <a:t>&lt;li&gt;Duke&lt;/li&gt;</a:t>
            </a:r>
            <a:r>
              <a:rPr lang="en-IN" sz="1200" b="0" i="0" kern="1200" dirty="0" smtClean="0">
                <a:solidFill>
                  <a:schemeClr val="tx1"/>
                </a:solidFill>
                <a:effectLst/>
                <a:latin typeface="+mn-lt"/>
                <a:ea typeface="ＭＳ Ｐゴシック" charset="0"/>
                <a:cs typeface="ＭＳ Ｐゴシック" charset="0"/>
              </a:rPr>
              <a:t> and </a:t>
            </a:r>
            <a:r>
              <a:rPr lang="en-IN" dirty="0" smtClean="0"/>
              <a:t>&lt;li&gt;Villanova&lt;/li&gt;</a:t>
            </a:r>
            <a:r>
              <a:rPr lang="en-IN" sz="1200" b="0" i="0" kern="1200" dirty="0" smtClean="0">
                <a:solidFill>
                  <a:schemeClr val="tx1"/>
                </a:solidFill>
                <a:effectLst/>
                <a:latin typeface="+mn-lt"/>
                <a:ea typeface="ＭＳ Ｐゴシック" charset="0"/>
                <a:cs typeface="ＭＳ Ｐゴシック" charset="0"/>
              </a:rPr>
              <a:t> </a:t>
            </a:r>
            <a:r>
              <a:rPr lang="en-IN" sz="1200" b="0" i="0" kern="1200" dirty="0" err="1" smtClean="0">
                <a:solidFill>
                  <a:schemeClr val="tx1"/>
                </a:solidFill>
                <a:effectLst/>
                <a:latin typeface="+mn-lt"/>
                <a:ea typeface="ＭＳ Ｐゴシック" charset="0"/>
                <a:cs typeface="ＭＳ Ｐゴシック" charset="0"/>
              </a:rPr>
              <a:t>subtrees</a:t>
            </a:r>
            <a:r>
              <a:rPr lang="en-IN" sz="1200" b="0" i="0" kern="1200" dirty="0" smtClean="0">
                <a:solidFill>
                  <a:schemeClr val="tx1"/>
                </a:solidFill>
                <a:effectLst/>
                <a:latin typeface="+mn-lt"/>
                <a:ea typeface="ＭＳ Ｐゴシック" charset="0"/>
                <a:cs typeface="ＭＳ Ｐゴシック" charset="0"/>
              </a:rPr>
              <a:t> intact. </a:t>
            </a:r>
          </a:p>
          <a:p>
            <a:endParaRPr lang="en-IN" sz="1200" b="0" i="0" kern="1200" dirty="0" smtClean="0">
              <a:solidFill>
                <a:schemeClr val="tx1"/>
              </a:solidFill>
              <a:effectLst/>
              <a:latin typeface="+mn-lt"/>
              <a:ea typeface="ＭＳ Ｐゴシック" charset="0"/>
              <a:cs typeface="ＭＳ Ｐゴシック" charset="0"/>
            </a:endParaRPr>
          </a:p>
          <a:p>
            <a:r>
              <a:rPr lang="en-IN" sz="1200" b="0" i="0" kern="1200" dirty="0" smtClean="0">
                <a:solidFill>
                  <a:schemeClr val="tx1"/>
                </a:solidFill>
                <a:effectLst/>
                <a:latin typeface="+mn-lt"/>
                <a:ea typeface="ＭＳ Ｐゴシック" charset="0"/>
                <a:cs typeface="ＭＳ Ｐゴシック" charset="0"/>
              </a:rPr>
              <a:t>After</a:t>
            </a:r>
            <a:r>
              <a:rPr lang="en-IN" sz="1200" b="0" i="0" kern="1200" baseline="0" dirty="0" smtClean="0">
                <a:solidFill>
                  <a:schemeClr val="tx1"/>
                </a:solidFill>
                <a:effectLst/>
                <a:latin typeface="+mn-lt"/>
                <a:ea typeface="ＭＳ Ｐゴシック" charset="0"/>
                <a:cs typeface="ＭＳ Ｐゴシック" charset="0"/>
              </a:rPr>
              <a:t> implementing the key, </a:t>
            </a:r>
            <a:r>
              <a:rPr lang="en-IN" sz="1200" b="0" i="0" kern="1200" dirty="0" smtClean="0">
                <a:solidFill>
                  <a:schemeClr val="tx1"/>
                </a:solidFill>
                <a:effectLst/>
                <a:latin typeface="+mn-lt"/>
                <a:ea typeface="ＭＳ Ｐゴシック" charset="0"/>
                <a:cs typeface="ＭＳ Ｐゴシック" charset="0"/>
              </a:rPr>
              <a:t>React knows that the element with key </a:t>
            </a:r>
            <a:r>
              <a:rPr lang="en-IN" dirty="0" smtClean="0"/>
              <a:t>'2014'</a:t>
            </a:r>
            <a:r>
              <a:rPr lang="en-IN" sz="1200" b="0" i="0" kern="1200" dirty="0" smtClean="0">
                <a:solidFill>
                  <a:schemeClr val="tx1"/>
                </a:solidFill>
                <a:effectLst/>
                <a:latin typeface="+mn-lt"/>
                <a:ea typeface="ＭＳ Ｐゴシック" charset="0"/>
                <a:cs typeface="ＭＳ Ｐゴシック" charset="0"/>
              </a:rPr>
              <a:t> is the new one, and the elements with the keys </a:t>
            </a:r>
            <a:r>
              <a:rPr lang="en-IN" dirty="0" smtClean="0"/>
              <a:t>'2015'</a:t>
            </a:r>
            <a:r>
              <a:rPr lang="en-IN" sz="1200" b="0" i="0" kern="1200" dirty="0" smtClean="0">
                <a:solidFill>
                  <a:schemeClr val="tx1"/>
                </a:solidFill>
                <a:effectLst/>
                <a:latin typeface="+mn-lt"/>
                <a:ea typeface="ＭＳ Ｐゴシック" charset="0"/>
                <a:cs typeface="ＭＳ Ｐゴシック" charset="0"/>
              </a:rPr>
              <a:t> and </a:t>
            </a:r>
            <a:r>
              <a:rPr lang="en-IN" dirty="0" smtClean="0"/>
              <a:t>'2016'</a:t>
            </a:r>
            <a:r>
              <a:rPr lang="en-IN" sz="1200" b="0" i="0" kern="1200" dirty="0" smtClean="0">
                <a:solidFill>
                  <a:schemeClr val="tx1"/>
                </a:solidFill>
                <a:effectLst/>
                <a:latin typeface="+mn-lt"/>
                <a:ea typeface="ＭＳ Ｐゴシック" charset="0"/>
                <a:cs typeface="ＭＳ Ｐゴシック" charset="0"/>
              </a:rPr>
              <a:t> have just moved.</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24</a:t>
            </a:fld>
            <a:endParaRPr lang="en-US"/>
          </a:p>
        </p:txBody>
      </p:sp>
    </p:spTree>
    <p:extLst>
      <p:ext uri="{BB962C8B-B14F-4D97-AF65-F5344CB8AC3E}">
        <p14:creationId xmlns:p14="http://schemas.microsoft.com/office/powerpoint/2010/main" val="383978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In more layman’s terms, React is able to minimize manipulations to the actual DOM by keeping track of a virtual DOM and only updating the real DOM when necessary and with only the necessary changes.</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25</a:t>
            </a:fld>
            <a:endParaRPr lang="en-US"/>
          </a:p>
        </p:txBody>
      </p:sp>
    </p:spTree>
    <p:extLst>
      <p:ext uri="{BB962C8B-B14F-4D97-AF65-F5344CB8AC3E}">
        <p14:creationId xmlns:p14="http://schemas.microsoft.com/office/powerpoint/2010/main" val="1550680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Virtual</a:t>
            </a:r>
            <a:r>
              <a:rPr lang="en-IN" baseline="0" dirty="0" smtClean="0"/>
              <a:t> DOM Process looks like this.</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26</a:t>
            </a:fld>
            <a:endParaRPr lang="en-US"/>
          </a:p>
        </p:txBody>
      </p:sp>
    </p:spTree>
    <p:extLst>
      <p:ext uri="{BB962C8B-B14F-4D97-AF65-F5344CB8AC3E}">
        <p14:creationId xmlns:p14="http://schemas.microsoft.com/office/powerpoint/2010/main" val="189977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IN" b="1" u="sng" dirty="0" smtClean="0"/>
              <a:t>VDOM</a:t>
            </a:r>
            <a:r>
              <a:rPr lang="en-IN" b="1" dirty="0" smtClean="0"/>
              <a:t>: </a:t>
            </a:r>
            <a:r>
              <a:rPr lang="en-IN" b="0" dirty="0" smtClean="0"/>
              <a:t>VDOM</a:t>
            </a:r>
            <a:r>
              <a:rPr lang="en-IN" b="0" baseline="0" dirty="0" smtClean="0"/>
              <a:t> is a lightweight copy of the real HTML DOM. Using VDOM, modifying the real DOM becomes faster, We’ll have a detailed discussion on this in upcoming slides.</a:t>
            </a:r>
          </a:p>
          <a:p>
            <a:endParaRPr lang="en-IN" b="1" dirty="0" smtClean="0"/>
          </a:p>
          <a:p>
            <a:r>
              <a:rPr lang="en-IN" b="1" u="sng" dirty="0" smtClean="0"/>
              <a:t>JSX:</a:t>
            </a:r>
            <a:r>
              <a:rPr lang="en-IN" baseline="0" dirty="0" smtClean="0"/>
              <a:t> There is </a:t>
            </a:r>
            <a:r>
              <a:rPr lang="en-IN" b="1" baseline="0" dirty="0" smtClean="0"/>
              <a:t>no visual difference between html </a:t>
            </a:r>
            <a:r>
              <a:rPr lang="en-IN" b="1" baseline="0" dirty="0" err="1" smtClean="0"/>
              <a:t>markup</a:t>
            </a:r>
            <a:r>
              <a:rPr lang="en-IN" b="1" baseline="0" dirty="0" smtClean="0"/>
              <a:t> and </a:t>
            </a:r>
            <a:r>
              <a:rPr lang="en-IN" b="1" baseline="0" dirty="0" err="1" smtClean="0"/>
              <a:t>jsx</a:t>
            </a:r>
            <a:r>
              <a:rPr lang="en-IN" baseline="0" dirty="0" smtClean="0"/>
              <a:t>, but its still </a:t>
            </a:r>
            <a:r>
              <a:rPr lang="en-IN" b="1" baseline="0" dirty="0" err="1" smtClean="0"/>
              <a:t>javascript</a:t>
            </a:r>
            <a:r>
              <a:rPr lang="en-IN" baseline="0" dirty="0" smtClean="0"/>
              <a:t>. We’ll check that out how it looks after being </a:t>
            </a:r>
            <a:r>
              <a:rPr lang="en-IN" baseline="0" dirty="0" err="1" smtClean="0"/>
              <a:t>transpiled</a:t>
            </a:r>
            <a:r>
              <a:rPr lang="en-IN" baseline="0" dirty="0" smtClean="0"/>
              <a:t> by babel in upcoming slides. JSX is </a:t>
            </a:r>
            <a:r>
              <a:rPr lang="en-IN" b="1" baseline="0" dirty="0" smtClean="0"/>
              <a:t>neither HTML, nor a template engine</a:t>
            </a:r>
            <a:r>
              <a:rPr lang="en-IN" baseline="0" dirty="0" smtClean="0"/>
              <a:t>. (Template engines are used in other JS frameworks like Angular,  </a:t>
            </a:r>
            <a:r>
              <a:rPr lang="en-IN" baseline="0" dirty="0" err="1" smtClean="0"/>
              <a:t>Vue</a:t>
            </a:r>
            <a:r>
              <a:rPr lang="en-IN" baseline="0" dirty="0" smtClean="0"/>
              <a:t> etc. where a you actually feed a string to the library which converts that in JS code. Templates transform in </a:t>
            </a:r>
            <a:r>
              <a:rPr lang="en-IN" baseline="0" dirty="0" err="1" smtClean="0"/>
              <a:t>jsx</a:t>
            </a:r>
            <a:r>
              <a:rPr lang="en-IN" baseline="0" dirty="0" smtClean="0"/>
              <a:t>/</a:t>
            </a:r>
            <a:r>
              <a:rPr lang="en-IN" baseline="0" dirty="0" err="1" smtClean="0"/>
              <a:t>js</a:t>
            </a:r>
            <a:r>
              <a:rPr lang="en-IN" baseline="0" dirty="0" smtClean="0"/>
              <a:t> and feed the VDOM. Whereas, JSX directly feeds VDOM. So, it kind of reduce the process. The reduction in abstraction steps.</a:t>
            </a:r>
          </a:p>
          <a:p>
            <a:endParaRPr lang="en-IN" b="1" baseline="0" dirty="0" smtClean="0"/>
          </a:p>
          <a:p>
            <a:r>
              <a:rPr lang="en-IN" b="1" u="sng" baseline="0" dirty="0" smtClean="0"/>
              <a:t>Components</a:t>
            </a:r>
            <a:r>
              <a:rPr lang="en-IN" b="1" baseline="0" dirty="0" smtClean="0"/>
              <a:t>:</a:t>
            </a:r>
            <a:r>
              <a:rPr lang="en-IN" b="0" baseline="0" dirty="0" smtClean="0"/>
              <a:t> The world of react moves around Components. They are the building blocks react use to construct complex user interfaces.</a:t>
            </a:r>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4</a:t>
            </a:fld>
            <a:endParaRPr lang="en-US"/>
          </a:p>
        </p:txBody>
      </p:sp>
    </p:spTree>
    <p:extLst>
      <p:ext uri="{BB962C8B-B14F-4D97-AF65-F5344CB8AC3E}">
        <p14:creationId xmlns:p14="http://schemas.microsoft.com/office/powerpoint/2010/main" val="137328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There are two types of data that control a component: </a:t>
            </a:r>
            <a:r>
              <a:rPr lang="en-IN" b="1" dirty="0" smtClean="0"/>
              <a:t>props</a:t>
            </a:r>
            <a:r>
              <a:rPr lang="en-IN" sz="1200" b="0" i="0" kern="1200" dirty="0" smtClean="0">
                <a:solidFill>
                  <a:schemeClr val="tx1"/>
                </a:solidFill>
                <a:effectLst/>
                <a:latin typeface="+mn-lt"/>
                <a:ea typeface="ＭＳ Ｐゴシック" charset="0"/>
                <a:cs typeface="ＭＳ Ｐゴシック" charset="0"/>
              </a:rPr>
              <a:t> and </a:t>
            </a:r>
            <a:r>
              <a:rPr lang="en-IN" b="1" dirty="0" smtClean="0"/>
              <a:t>state</a:t>
            </a:r>
            <a:r>
              <a:rPr lang="en-IN" sz="1200" b="0" i="0" kern="1200" dirty="0" smtClean="0">
                <a:solidFill>
                  <a:schemeClr val="tx1"/>
                </a:solidFill>
                <a:effectLst/>
                <a:latin typeface="+mn-lt"/>
                <a:ea typeface="ＭＳ Ｐゴシック" charset="0"/>
                <a:cs typeface="ＭＳ Ｐゴシック" charset="0"/>
              </a:rPr>
              <a:t>. </a:t>
            </a:r>
            <a:r>
              <a:rPr lang="en-IN" dirty="0" smtClean="0"/>
              <a:t>props</a:t>
            </a:r>
            <a:r>
              <a:rPr lang="en-IN" sz="1200" b="0" i="0" kern="1200" dirty="0" smtClean="0">
                <a:solidFill>
                  <a:schemeClr val="tx1"/>
                </a:solidFill>
                <a:effectLst/>
                <a:latin typeface="+mn-lt"/>
                <a:ea typeface="ＭＳ Ｐゴシック" charset="0"/>
                <a:cs typeface="ＭＳ Ｐゴシック" charset="0"/>
              </a:rPr>
              <a:t> are set by the parent and they are fixed throughout the lifetime of a component. For data that is going to change, we have to use </a:t>
            </a:r>
            <a:r>
              <a:rPr lang="en-IN" dirty="0" smtClean="0"/>
              <a:t>state</a:t>
            </a:r>
            <a:r>
              <a:rPr lang="en-IN" sz="1200" b="0" i="0" kern="1200" dirty="0" smtClean="0">
                <a:solidFill>
                  <a:schemeClr val="tx1"/>
                </a:solidFill>
                <a:effectLst/>
                <a:latin typeface="+mn-lt"/>
                <a:ea typeface="ＭＳ Ｐゴシック" charset="0"/>
                <a:cs typeface="ＭＳ Ｐゴシック" charset="0"/>
              </a:rPr>
              <a:t>. You should initialize </a:t>
            </a:r>
            <a:r>
              <a:rPr lang="en-IN" dirty="0" smtClean="0"/>
              <a:t>state</a:t>
            </a:r>
            <a:r>
              <a:rPr lang="en-IN" sz="1200" b="0" i="0" kern="1200" dirty="0" smtClean="0">
                <a:solidFill>
                  <a:schemeClr val="tx1"/>
                </a:solidFill>
                <a:effectLst/>
                <a:latin typeface="+mn-lt"/>
                <a:ea typeface="ＭＳ Ｐゴシック" charset="0"/>
                <a:cs typeface="ＭＳ Ｐゴシック" charset="0"/>
              </a:rPr>
              <a:t> in the constructor, and then call </a:t>
            </a:r>
            <a:r>
              <a:rPr lang="en-IN" b="1" dirty="0" err="1" smtClean="0"/>
              <a:t>setState</a:t>
            </a:r>
            <a:r>
              <a:rPr lang="en-IN" sz="1200" b="0" i="0" kern="1200" dirty="0" smtClean="0">
                <a:solidFill>
                  <a:schemeClr val="tx1"/>
                </a:solidFill>
                <a:effectLst/>
                <a:latin typeface="+mn-lt"/>
                <a:ea typeface="ＭＳ Ｐゴシック" charset="0"/>
                <a:cs typeface="ＭＳ Ｐゴシック" charset="0"/>
              </a:rPr>
              <a:t> when you want to change it. </a:t>
            </a:r>
          </a:p>
          <a:p>
            <a:endParaRPr lang="en-IN" sz="1200" b="0" i="0" kern="1200" dirty="0" smtClean="0">
              <a:solidFill>
                <a:schemeClr val="tx1"/>
              </a:solidFill>
              <a:effectLst/>
              <a:latin typeface="+mn-lt"/>
              <a:ea typeface="ＭＳ Ｐゴシック" charset="0"/>
              <a:cs typeface="ＭＳ Ｐゴシック" charset="0"/>
            </a:endParaRPr>
          </a:p>
          <a:p>
            <a:r>
              <a:rPr lang="en-IN" sz="1200" b="0" i="0" kern="1200" dirty="0" smtClean="0">
                <a:solidFill>
                  <a:schemeClr val="tx1"/>
                </a:solidFill>
                <a:effectLst/>
                <a:latin typeface="+mn-lt"/>
                <a:ea typeface="ＭＳ Ｐゴシック" charset="0"/>
                <a:cs typeface="ＭＳ Ｐゴシック" charset="0"/>
              </a:rPr>
              <a:t>-&gt; </a:t>
            </a:r>
            <a:r>
              <a:rPr lang="en-IN" sz="1200" b="0" i="0" kern="1200" dirty="0" err="1" smtClean="0">
                <a:solidFill>
                  <a:schemeClr val="tx1"/>
                </a:solidFill>
                <a:effectLst/>
                <a:latin typeface="+mn-lt"/>
                <a:ea typeface="ＭＳ Ｐゴシック" charset="0"/>
                <a:cs typeface="ＭＳ Ｐゴシック" charset="0"/>
              </a:rPr>
              <a:t>propTypes</a:t>
            </a:r>
            <a:r>
              <a:rPr lang="en-IN" sz="1200" b="0" i="0" kern="1200" dirty="0" smtClean="0">
                <a:solidFill>
                  <a:schemeClr val="tx1"/>
                </a:solidFill>
                <a:effectLst/>
                <a:latin typeface="+mn-lt"/>
                <a:ea typeface="ＭＳ Ｐゴシック" charset="0"/>
                <a:cs typeface="ＭＳ Ｐゴシック" charset="0"/>
              </a:rPr>
              <a:t> are for validating and control the props</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5</a:t>
            </a:fld>
            <a:endParaRPr lang="en-US"/>
          </a:p>
        </p:txBody>
      </p:sp>
    </p:spTree>
    <p:extLst>
      <p:ext uri="{BB962C8B-B14F-4D97-AF65-F5344CB8AC3E}">
        <p14:creationId xmlns:p14="http://schemas.microsoft.com/office/powerpoint/2010/main" val="199382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sym typeface="Wingdings" panose="05000000000000000000" pitchFamily="2" charset="2"/>
              </a:rPr>
              <a:t>-&gt;</a:t>
            </a:r>
            <a:r>
              <a:rPr lang="en-IN" baseline="0" dirty="0" smtClean="0">
                <a:sym typeface="Wingdings" panose="05000000000000000000" pitchFamily="2" charset="2"/>
              </a:rPr>
              <a:t> </a:t>
            </a:r>
            <a:r>
              <a:rPr lang="en-IN" sz="1200" b="0" i="0" kern="1200" dirty="0" smtClean="0">
                <a:solidFill>
                  <a:schemeClr val="tx1"/>
                </a:solidFill>
                <a:effectLst/>
                <a:latin typeface="+mn-lt"/>
                <a:ea typeface="ＭＳ Ｐゴシック" charset="0"/>
                <a:cs typeface="ＭＳ Ｐゴシック" charset="0"/>
              </a:rPr>
              <a:t> </a:t>
            </a:r>
            <a:r>
              <a:rPr lang="en-IN" sz="1200" b="1" i="0" kern="1200" dirty="0" err="1" smtClean="0">
                <a:solidFill>
                  <a:schemeClr val="tx1"/>
                </a:solidFill>
                <a:effectLst/>
                <a:latin typeface="+mn-lt"/>
                <a:ea typeface="ＭＳ Ｐゴシック" charset="0"/>
                <a:cs typeface="ＭＳ Ｐゴシック" charset="0"/>
              </a:rPr>
              <a:t>componentDidMount</a:t>
            </a:r>
            <a:r>
              <a:rPr lang="en-IN" sz="1200" b="0" i="0" kern="1200" dirty="0" smtClean="0">
                <a:solidFill>
                  <a:schemeClr val="tx1"/>
                </a:solidFill>
                <a:effectLst/>
                <a:latin typeface="+mn-lt"/>
                <a:ea typeface="ＭＳ Ｐゴシック" charset="0"/>
                <a:cs typeface="ＭＳ Ｐゴシック" charset="0"/>
              </a:rPr>
              <a:t> | </a:t>
            </a:r>
            <a:r>
              <a:rPr lang="en-IN" sz="1200" b="1" i="0" kern="1200" dirty="0" err="1" smtClean="0">
                <a:solidFill>
                  <a:schemeClr val="tx1"/>
                </a:solidFill>
                <a:effectLst/>
                <a:latin typeface="+mn-lt"/>
                <a:ea typeface="ＭＳ Ｐゴシック" charset="0"/>
                <a:cs typeface="ＭＳ Ｐゴシック" charset="0"/>
              </a:rPr>
              <a:t>componentWillMount</a:t>
            </a:r>
            <a:r>
              <a:rPr lang="en-IN" sz="1200" b="1" i="0" kern="1200" dirty="0" smtClean="0">
                <a:solidFill>
                  <a:schemeClr val="tx1"/>
                </a:solidFill>
                <a:effectLst/>
                <a:latin typeface="+mn-lt"/>
                <a:ea typeface="ＭＳ Ｐゴシック" charset="0"/>
                <a:cs typeface="ＭＳ Ｐゴシック" charset="0"/>
              </a:rPr>
              <a:t> | </a:t>
            </a:r>
            <a:r>
              <a:rPr lang="en-IN" sz="1200" b="1" i="0" kern="1200" dirty="0" err="1" smtClean="0">
                <a:solidFill>
                  <a:schemeClr val="tx1"/>
                </a:solidFill>
                <a:effectLst/>
                <a:latin typeface="+mn-lt"/>
                <a:ea typeface="ＭＳ Ｐゴシック" charset="0"/>
                <a:cs typeface="ＭＳ Ｐゴシック" charset="0"/>
              </a:rPr>
              <a:t>componentWillUnmount</a:t>
            </a:r>
            <a:r>
              <a:rPr lang="en-IN" sz="1200" b="1" i="0" kern="1200" dirty="0" smtClean="0">
                <a:solidFill>
                  <a:schemeClr val="tx1"/>
                </a:solidFill>
                <a:effectLst/>
                <a:latin typeface="+mn-lt"/>
                <a:ea typeface="ＭＳ Ｐゴシック" charset="0"/>
                <a:cs typeface="ＭＳ Ｐゴシック" charset="0"/>
              </a:rPr>
              <a:t> | </a:t>
            </a:r>
            <a:r>
              <a:rPr lang="en-IN" sz="1200" b="1" i="0" kern="1200" dirty="0" err="1" smtClean="0">
                <a:solidFill>
                  <a:schemeClr val="tx1"/>
                </a:solidFill>
                <a:effectLst/>
                <a:latin typeface="+mn-lt"/>
                <a:ea typeface="ＭＳ Ｐゴシック" charset="0"/>
                <a:cs typeface="ＭＳ Ｐゴシック" charset="0"/>
              </a:rPr>
              <a:t>componentDidUpdate</a:t>
            </a:r>
            <a:r>
              <a:rPr lang="en-IN" sz="1200" b="1" i="0" kern="1200" dirty="0" smtClean="0">
                <a:solidFill>
                  <a:schemeClr val="tx1"/>
                </a:solidFill>
                <a:effectLst/>
                <a:latin typeface="+mn-lt"/>
                <a:ea typeface="ＭＳ Ｐゴシック" charset="0"/>
                <a:cs typeface="ＭＳ Ｐゴシック" charset="0"/>
              </a:rPr>
              <a:t> | </a:t>
            </a:r>
            <a:r>
              <a:rPr lang="en-IN" sz="1200" b="1" i="0" kern="1200" dirty="0" err="1" smtClean="0">
                <a:solidFill>
                  <a:schemeClr val="tx1"/>
                </a:solidFill>
                <a:effectLst/>
                <a:latin typeface="+mn-lt"/>
                <a:ea typeface="ＭＳ Ｐゴシック" charset="0"/>
                <a:cs typeface="ＭＳ Ｐゴシック" charset="0"/>
              </a:rPr>
              <a:t>componentWillUpdate</a:t>
            </a:r>
            <a:r>
              <a:rPr lang="en-IN" sz="1200" b="1" i="0" kern="1200" dirty="0" smtClean="0">
                <a:solidFill>
                  <a:schemeClr val="tx1"/>
                </a:solidFill>
                <a:effectLst/>
                <a:latin typeface="+mn-lt"/>
                <a:ea typeface="ＭＳ Ｐゴシック" charset="0"/>
                <a:cs typeface="ＭＳ Ｐゴシック" charset="0"/>
              </a:rPr>
              <a:t> | </a:t>
            </a:r>
            <a:r>
              <a:rPr lang="en-IN" sz="1200" b="1" i="0" kern="1200" dirty="0" err="1" smtClean="0">
                <a:solidFill>
                  <a:schemeClr val="tx1"/>
                </a:solidFill>
                <a:effectLst/>
                <a:latin typeface="+mn-lt"/>
                <a:ea typeface="ＭＳ Ｐゴシック" charset="0"/>
                <a:cs typeface="ＭＳ Ｐゴシック" charset="0"/>
              </a:rPr>
              <a:t>componentWillReceiveProps</a:t>
            </a:r>
            <a:endParaRPr lang="en-IN" sz="1200" b="1" i="0" kern="1200" dirty="0" smtClean="0">
              <a:solidFill>
                <a:schemeClr val="tx1"/>
              </a:solidFill>
              <a:effectLst/>
              <a:latin typeface="+mn-lt"/>
              <a:ea typeface="ＭＳ Ｐゴシック" charset="0"/>
              <a:cs typeface="ＭＳ Ｐゴシック" charset="0"/>
            </a:endParaRPr>
          </a:p>
          <a:p>
            <a:endParaRPr lang="en-IN" b="0"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6</a:t>
            </a:fld>
            <a:endParaRPr lang="en-US"/>
          </a:p>
        </p:txBody>
      </p:sp>
    </p:spTree>
    <p:extLst>
      <p:ext uri="{BB962C8B-B14F-4D97-AF65-F5344CB8AC3E}">
        <p14:creationId xmlns:p14="http://schemas.microsoft.com/office/powerpoint/2010/main" val="23923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https://facebook.github.io/react-native/</a:t>
            </a:r>
          </a:p>
          <a:p>
            <a:r>
              <a:rPr lang="en-IN" dirty="0" smtClean="0"/>
              <a:t>https://web.archive.org/web/20170912085112/https://tylermcginnis.com/reactjs-tutorial-a-comprehensive-guide-to-building-apps-with-react/</a:t>
            </a:r>
          </a:p>
          <a:p>
            <a:endParaRPr lang="en-IN" dirty="0" smtClean="0"/>
          </a:p>
          <a:p>
            <a:r>
              <a:rPr lang="en-IN" dirty="0" smtClean="0"/>
              <a:t>-&gt; Declarative:</a:t>
            </a:r>
            <a:r>
              <a:rPr lang="en-IN" baseline="0" dirty="0" smtClean="0"/>
              <a:t> focus on the WHAT part rather than taking imperative approach of HOW. You don’t tell how to do a solution. You code what to do.</a:t>
            </a:r>
          </a:p>
          <a:p>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7</a:t>
            </a:fld>
            <a:endParaRPr lang="en-US"/>
          </a:p>
        </p:txBody>
      </p:sp>
    </p:spTree>
    <p:extLst>
      <p:ext uri="{BB962C8B-B14F-4D97-AF65-F5344CB8AC3E}">
        <p14:creationId xmlns:p14="http://schemas.microsoft.com/office/powerpoint/2010/main" val="218233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8</a:t>
            </a:fld>
            <a:endParaRPr lang="en-US"/>
          </a:p>
        </p:txBody>
      </p:sp>
    </p:spTree>
    <p:extLst>
      <p:ext uri="{BB962C8B-B14F-4D97-AF65-F5344CB8AC3E}">
        <p14:creationId xmlns:p14="http://schemas.microsoft.com/office/powerpoint/2010/main" val="213229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solidFill>
                  <a:srgbClr val="FFFFFF"/>
                </a:solidFill>
                <a:latin typeface="Open Sans" charset="0"/>
                <a:ea typeface="ＭＳ Ｐゴシック" charset="0"/>
                <a:cs typeface="ＭＳ Ｐゴシック" charset="0"/>
                <a:sym typeface="Open Sans" charset="0"/>
              </a:rPr>
              <a:t>Components are the building blocks of React. </a:t>
            </a:r>
          </a:p>
          <a:p>
            <a:r>
              <a:rPr lang="en-IN" sz="1200" b="0" i="0" kern="1200" dirty="0" smtClean="0">
                <a:solidFill>
                  <a:schemeClr val="tx1"/>
                </a:solidFill>
                <a:effectLst/>
                <a:latin typeface="+mn-lt"/>
                <a:ea typeface="ＭＳ Ｐゴシック" charset="0"/>
                <a:cs typeface="ＭＳ Ｐゴシック" charset="0"/>
              </a:rPr>
              <a:t>Above we have a picture of my Twitter profile. If we were going to re-create this page in React, we would </a:t>
            </a:r>
            <a:r>
              <a:rPr lang="en-IN" sz="1200" b="1" i="0" kern="1200" dirty="0" smtClean="0">
                <a:solidFill>
                  <a:schemeClr val="tx1"/>
                </a:solidFill>
                <a:effectLst/>
                <a:latin typeface="+mn-lt"/>
                <a:ea typeface="ＭＳ Ｐゴシック" charset="0"/>
                <a:cs typeface="ＭＳ Ｐゴシック" charset="0"/>
              </a:rPr>
              <a:t>break different sections up into different components </a:t>
            </a:r>
            <a:r>
              <a:rPr lang="en-IN" sz="1200" b="0" i="0" kern="1200" dirty="0" smtClean="0">
                <a:solidFill>
                  <a:schemeClr val="tx1"/>
                </a:solidFill>
                <a:effectLst/>
                <a:latin typeface="+mn-lt"/>
                <a:ea typeface="ＭＳ Ｐゴシック" charset="0"/>
                <a:cs typeface="ＭＳ Ｐゴシック" charset="0"/>
              </a:rPr>
              <a:t>(highlighted). Notice that components can have </a:t>
            </a:r>
            <a:r>
              <a:rPr lang="en-IN" sz="1200" b="1" i="0" kern="1200" dirty="0" smtClean="0">
                <a:solidFill>
                  <a:schemeClr val="tx1"/>
                </a:solidFill>
                <a:effectLst/>
                <a:latin typeface="+mn-lt"/>
                <a:ea typeface="ＭＳ Ｐゴシック" charset="0"/>
                <a:cs typeface="ＭＳ Ｐゴシック" charset="0"/>
              </a:rPr>
              <a:t>nested components</a:t>
            </a:r>
            <a:r>
              <a:rPr lang="en-IN" sz="1200" b="0" i="0" kern="1200" dirty="0" smtClean="0">
                <a:solidFill>
                  <a:schemeClr val="tx1"/>
                </a:solidFill>
                <a:effectLst/>
                <a:latin typeface="+mn-lt"/>
                <a:ea typeface="ＭＳ Ｐゴシック" charset="0"/>
                <a:cs typeface="ＭＳ Ｐゴシック" charset="0"/>
              </a:rPr>
              <a:t> inside of them. We might name the left component (pink) the “</a:t>
            </a:r>
            <a:r>
              <a:rPr lang="en-IN" sz="1200" b="1" i="0" kern="1200" dirty="0" err="1" smtClean="0">
                <a:solidFill>
                  <a:schemeClr val="tx1"/>
                </a:solidFill>
                <a:effectLst/>
                <a:latin typeface="+mn-lt"/>
                <a:ea typeface="ＭＳ Ｐゴシック" charset="0"/>
                <a:cs typeface="ＭＳ Ｐゴシック" charset="0"/>
              </a:rPr>
              <a:t>UserInfo</a:t>
            </a:r>
            <a:r>
              <a:rPr lang="en-IN" sz="1200" b="0" i="0" kern="1200" dirty="0" smtClean="0">
                <a:solidFill>
                  <a:schemeClr val="tx1"/>
                </a:solidFill>
                <a:effectLst/>
                <a:latin typeface="+mn-lt"/>
                <a:ea typeface="ＭＳ Ｐゴシック" charset="0"/>
                <a:cs typeface="ＭＳ Ｐゴシック" charset="0"/>
              </a:rPr>
              <a:t>” component. Inside the </a:t>
            </a:r>
            <a:r>
              <a:rPr lang="en-IN" sz="1200" b="0" i="0" kern="1200" dirty="0" err="1" smtClean="0">
                <a:solidFill>
                  <a:schemeClr val="tx1"/>
                </a:solidFill>
                <a:effectLst/>
                <a:latin typeface="+mn-lt"/>
                <a:ea typeface="ＭＳ Ｐゴシック" charset="0"/>
                <a:cs typeface="ＭＳ Ｐゴシック" charset="0"/>
              </a:rPr>
              <a:t>UserInfo</a:t>
            </a:r>
            <a:r>
              <a:rPr lang="en-IN" sz="1200" b="0" i="0" kern="1200" dirty="0" smtClean="0">
                <a:solidFill>
                  <a:schemeClr val="tx1"/>
                </a:solidFill>
                <a:effectLst/>
                <a:latin typeface="+mn-lt"/>
                <a:ea typeface="ＭＳ Ｐゴシック" charset="0"/>
                <a:cs typeface="ＭＳ Ｐゴシック" charset="0"/>
              </a:rPr>
              <a:t> component we have another component (orange), that we could call the </a:t>
            </a:r>
            <a:r>
              <a:rPr lang="en-IN" sz="1200" b="0" i="0" kern="1200" dirty="0" smtClean="0">
                <a:solidFill>
                  <a:schemeClr val="tx1"/>
                </a:solidFill>
                <a:effectLst/>
                <a:latin typeface="+mn-lt"/>
                <a:ea typeface="ＭＳ Ｐゴシック" charset="0"/>
                <a:cs typeface="ＭＳ Ｐゴシック" charset="0"/>
              </a:rPr>
              <a:t>“</a:t>
            </a:r>
            <a:r>
              <a:rPr lang="en-IN" sz="1200" b="1" i="0" kern="1200" dirty="0" err="1" smtClean="0">
                <a:solidFill>
                  <a:schemeClr val="tx1"/>
                </a:solidFill>
                <a:effectLst/>
                <a:latin typeface="+mn-lt"/>
                <a:ea typeface="ＭＳ Ｐゴシック" charset="0"/>
                <a:cs typeface="ＭＳ Ｐゴシック" charset="0"/>
              </a:rPr>
              <a:t>UserImages</a:t>
            </a:r>
            <a:r>
              <a:rPr lang="en-IN" sz="1200" b="0" i="0" kern="1200" dirty="0" smtClean="0">
                <a:solidFill>
                  <a:schemeClr val="tx1"/>
                </a:solidFill>
                <a:effectLst/>
                <a:latin typeface="+mn-lt"/>
                <a:ea typeface="ＭＳ Ｐゴシック" charset="0"/>
                <a:cs typeface="ＭＳ Ｐゴシック" charset="0"/>
              </a:rPr>
              <a:t>” component. The way this </a:t>
            </a:r>
            <a:r>
              <a:rPr lang="en-IN" sz="1200" b="1" i="0" kern="1200" dirty="0" smtClean="0">
                <a:solidFill>
                  <a:schemeClr val="tx1"/>
                </a:solidFill>
                <a:effectLst/>
                <a:latin typeface="+mn-lt"/>
                <a:ea typeface="ＭＳ Ｐゴシック" charset="0"/>
                <a:cs typeface="ＭＳ Ｐゴシック" charset="0"/>
              </a:rPr>
              <a:t>parent/child relationship</a:t>
            </a:r>
            <a:r>
              <a:rPr lang="en-IN" sz="1200" b="0" i="0" kern="1200" dirty="0" smtClean="0">
                <a:solidFill>
                  <a:schemeClr val="tx1"/>
                </a:solidFill>
                <a:effectLst/>
                <a:latin typeface="+mn-lt"/>
                <a:ea typeface="ＭＳ Ｐゴシック" charset="0"/>
                <a:cs typeface="ＭＳ Ｐゴシック" charset="0"/>
              </a:rPr>
              <a:t> works is our </a:t>
            </a:r>
            <a:r>
              <a:rPr lang="en-IN" sz="1200" b="0" i="0" kern="1200" dirty="0" err="1" smtClean="0">
                <a:solidFill>
                  <a:schemeClr val="tx1"/>
                </a:solidFill>
                <a:effectLst/>
                <a:latin typeface="+mn-lt"/>
                <a:ea typeface="ＭＳ Ｐゴシック" charset="0"/>
                <a:cs typeface="ＭＳ Ｐゴシック" charset="0"/>
              </a:rPr>
              <a:t>UserInfo</a:t>
            </a:r>
            <a:r>
              <a:rPr lang="en-IN" sz="1200" b="0" i="0" kern="1200" dirty="0" smtClean="0">
                <a:solidFill>
                  <a:schemeClr val="tx1"/>
                </a:solidFill>
                <a:effectLst/>
                <a:latin typeface="+mn-lt"/>
                <a:ea typeface="ＭＳ Ｐゴシック" charset="0"/>
                <a:cs typeface="ＭＳ Ｐゴシック" charset="0"/>
              </a:rPr>
              <a:t> component, or the </a:t>
            </a:r>
            <a:r>
              <a:rPr lang="en-IN" sz="1200" b="1" i="0" kern="1200" dirty="0" smtClean="0">
                <a:solidFill>
                  <a:schemeClr val="tx1"/>
                </a:solidFill>
                <a:effectLst/>
                <a:latin typeface="+mn-lt"/>
                <a:ea typeface="ＭＳ Ｐゴシック" charset="0"/>
                <a:cs typeface="ＭＳ Ｐゴシック" charset="0"/>
              </a:rPr>
              <a:t>parent component, is where the ‘state’ of the data for both itself and the </a:t>
            </a:r>
            <a:r>
              <a:rPr lang="en-IN" sz="1200" b="1" i="0" kern="1200" dirty="0" err="1" smtClean="0">
                <a:solidFill>
                  <a:schemeClr val="tx1"/>
                </a:solidFill>
                <a:effectLst/>
                <a:latin typeface="+mn-lt"/>
                <a:ea typeface="ＭＳ Ｐゴシック" charset="0"/>
                <a:cs typeface="ＭＳ Ｐゴシック" charset="0"/>
              </a:rPr>
              <a:t>UserImage</a:t>
            </a:r>
            <a:r>
              <a:rPr lang="en-IN" sz="1200" b="1" i="0" kern="1200" dirty="0" smtClean="0">
                <a:solidFill>
                  <a:schemeClr val="tx1"/>
                </a:solidFill>
                <a:effectLst/>
                <a:latin typeface="+mn-lt"/>
                <a:ea typeface="ＭＳ Ｐゴシック" charset="0"/>
                <a:cs typeface="ＭＳ Ｐゴシック" charset="0"/>
              </a:rPr>
              <a:t> component (child component) </a:t>
            </a:r>
            <a:r>
              <a:rPr lang="en-IN" sz="1200" b="1" i="0" kern="1200" dirty="0" smtClean="0">
                <a:solidFill>
                  <a:schemeClr val="tx1"/>
                </a:solidFill>
                <a:effectLst/>
                <a:latin typeface="+mn-lt"/>
                <a:ea typeface="ＭＳ Ｐゴシック" charset="0"/>
                <a:cs typeface="ＭＳ Ｐゴシック" charset="0"/>
              </a:rPr>
              <a:t>lives</a:t>
            </a:r>
            <a:r>
              <a:rPr lang="en-IN" sz="1200" b="0" i="0" kern="1200" dirty="0" smtClean="0">
                <a:solidFill>
                  <a:schemeClr val="tx1"/>
                </a:solidFill>
                <a:effectLst/>
                <a:latin typeface="+mn-lt"/>
                <a:ea typeface="ＭＳ Ｐゴシック" charset="0"/>
                <a:cs typeface="ＭＳ Ｐゴシック" charset="0"/>
              </a:rPr>
              <a:t>. If </a:t>
            </a:r>
            <a:r>
              <a:rPr lang="en-IN" sz="1200" b="0" i="0" kern="1200" dirty="0" smtClean="0">
                <a:solidFill>
                  <a:schemeClr val="tx1"/>
                </a:solidFill>
                <a:effectLst/>
                <a:latin typeface="+mn-lt"/>
                <a:ea typeface="ＭＳ Ｐゴシック" charset="0"/>
                <a:cs typeface="ＭＳ Ｐゴシック" charset="0"/>
              </a:rPr>
              <a:t>we </a:t>
            </a:r>
            <a:r>
              <a:rPr lang="en-IN" sz="1200" b="0" i="0" kern="1200" dirty="0" smtClean="0">
                <a:solidFill>
                  <a:schemeClr val="tx1"/>
                </a:solidFill>
                <a:effectLst/>
                <a:latin typeface="+mn-lt"/>
                <a:ea typeface="ＭＳ Ｐゴシック" charset="0"/>
                <a:cs typeface="ＭＳ Ｐゴシック" charset="0"/>
              </a:rPr>
              <a:t>wanted to </a:t>
            </a:r>
            <a:r>
              <a:rPr lang="en-IN" sz="1200" b="0" i="0" kern="1200" dirty="0" smtClean="0">
                <a:solidFill>
                  <a:schemeClr val="tx1"/>
                </a:solidFill>
                <a:effectLst/>
                <a:latin typeface="+mn-lt"/>
                <a:ea typeface="ＭＳ Ｐゴシック" charset="0"/>
                <a:cs typeface="ＭＳ Ｐゴシック" charset="0"/>
              </a:rPr>
              <a:t>u	component se </a:t>
            </a:r>
            <a:r>
              <a:rPr lang="en-IN" sz="1200" b="0" i="0" kern="1200" dirty="0" smtClean="0">
                <a:solidFill>
                  <a:schemeClr val="tx1"/>
                </a:solidFill>
                <a:effectLst/>
                <a:latin typeface="+mn-lt"/>
                <a:ea typeface="ＭＳ Ｐゴシック" charset="0"/>
                <a:cs typeface="ＭＳ Ｐゴシック" charset="0"/>
              </a:rPr>
              <a:t>any part of the parent component’s data in the child component, which we do, we would pass that data to the child component as an attribute. In this example, we pass the </a:t>
            </a:r>
            <a:r>
              <a:rPr lang="en-IN" sz="1200" b="0" i="0" kern="1200" dirty="0" err="1" smtClean="0">
                <a:solidFill>
                  <a:schemeClr val="tx1"/>
                </a:solidFill>
                <a:effectLst/>
                <a:latin typeface="+mn-lt"/>
                <a:ea typeface="ＭＳ Ｐゴシック" charset="0"/>
                <a:cs typeface="ＭＳ Ｐゴシック" charset="0"/>
              </a:rPr>
              <a:t>UserImage</a:t>
            </a:r>
            <a:r>
              <a:rPr lang="en-IN" sz="1200" b="0" i="0" kern="1200" dirty="0" smtClean="0">
                <a:solidFill>
                  <a:schemeClr val="tx1"/>
                </a:solidFill>
                <a:effectLst/>
                <a:latin typeface="+mn-lt"/>
                <a:ea typeface="ＭＳ Ｐゴシック" charset="0"/>
                <a:cs typeface="ＭＳ Ｐゴシック" charset="0"/>
              </a:rPr>
              <a:t> </a:t>
            </a:r>
            <a:r>
              <a:rPr lang="en-IN" sz="1200" b="0" i="0" kern="1200" dirty="0" smtClean="0">
                <a:solidFill>
                  <a:schemeClr val="tx1"/>
                </a:solidFill>
                <a:effectLst/>
                <a:latin typeface="+mn-lt"/>
                <a:ea typeface="ＭＳ Ｐゴシック" charset="0"/>
                <a:cs typeface="ＭＳ Ｐゴシック" charset="0"/>
              </a:rPr>
              <a:t>all </a:t>
            </a:r>
            <a:r>
              <a:rPr lang="en-IN" sz="1200" b="0" i="0" kern="1200" dirty="0" smtClean="0">
                <a:solidFill>
                  <a:schemeClr val="tx1"/>
                </a:solidFill>
                <a:effectLst/>
                <a:latin typeface="+mn-lt"/>
                <a:ea typeface="ＭＳ Ｐゴシック" charset="0"/>
                <a:cs typeface="ＭＳ Ｐゴシック" charset="0"/>
              </a:rPr>
              <a:t>of the images that the user has (which currently live in the </a:t>
            </a:r>
            <a:r>
              <a:rPr lang="en-IN" sz="1200" b="0" i="0" kern="1200" dirty="0" err="1" smtClean="0">
                <a:solidFill>
                  <a:schemeClr val="tx1"/>
                </a:solidFill>
                <a:effectLst/>
                <a:latin typeface="+mn-lt"/>
                <a:ea typeface="ＭＳ Ｐゴシック" charset="0"/>
                <a:cs typeface="ＭＳ Ｐゴシック" charset="0"/>
              </a:rPr>
              <a:t>UserInfo</a:t>
            </a:r>
            <a:r>
              <a:rPr lang="en-IN" sz="1200" b="0" i="0" kern="1200" dirty="0" smtClean="0">
                <a:solidFill>
                  <a:schemeClr val="tx1"/>
                </a:solidFill>
                <a:effectLst/>
                <a:latin typeface="+mn-lt"/>
                <a:ea typeface="ＭＳ Ｐゴシック" charset="0"/>
                <a:cs typeface="ＭＳ Ｐゴシック" charset="0"/>
              </a:rPr>
              <a:t> component). We’ll get more into the details of the code in a bit, but I want you to understand the bigger picture of what’s happening here. This </a:t>
            </a:r>
            <a:r>
              <a:rPr lang="en-IN" sz="1200" b="1" i="0" kern="1200" dirty="0" smtClean="0">
                <a:solidFill>
                  <a:schemeClr val="tx1"/>
                </a:solidFill>
                <a:effectLst/>
                <a:latin typeface="+mn-lt"/>
                <a:ea typeface="ＭＳ Ｐゴシック" charset="0"/>
                <a:cs typeface="ＭＳ Ｐゴシック" charset="0"/>
              </a:rPr>
              <a:t>parent/child hierarchy makes managing our data relatively simple because we know exactly where our data lives and we shouldn’t manipulate that data anywhere else</a:t>
            </a:r>
            <a:r>
              <a:rPr lang="en-IN" sz="1200" b="0" i="0" kern="1200" dirty="0" smtClean="0">
                <a:solidFill>
                  <a:schemeClr val="tx1"/>
                </a:solidFill>
                <a:effectLst/>
                <a:latin typeface="+mn-lt"/>
                <a:ea typeface="ＭＳ Ｐゴシック" charset="0"/>
                <a:cs typeface="ＭＳ Ｐゴシック" charset="0"/>
              </a:rPr>
              <a:t>.</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10</a:t>
            </a:fld>
            <a:endParaRPr lang="en-US"/>
          </a:p>
        </p:txBody>
      </p:sp>
    </p:spTree>
    <p:extLst>
      <p:ext uri="{BB962C8B-B14F-4D97-AF65-F5344CB8AC3E}">
        <p14:creationId xmlns:p14="http://schemas.microsoft.com/office/powerpoint/2010/main" val="247032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ＭＳ Ｐゴシック" charset="0"/>
                <a:cs typeface="ＭＳ Ｐゴシック" charset="0"/>
              </a:rPr>
              <a:t>In the example above we’re telling React to take our </a:t>
            </a:r>
            <a:r>
              <a:rPr lang="en-IN" sz="1200" b="1" i="0" kern="1200" dirty="0" err="1" smtClean="0">
                <a:solidFill>
                  <a:schemeClr val="tx1"/>
                </a:solidFill>
                <a:effectLst/>
                <a:latin typeface="+mn-lt"/>
                <a:ea typeface="ＭＳ Ｐゴシック" charset="0"/>
                <a:cs typeface="ＭＳ Ｐゴシック" charset="0"/>
              </a:rPr>
              <a:t>Helloworld</a:t>
            </a:r>
            <a:r>
              <a:rPr lang="en-IN" sz="1200" b="0" i="0" kern="1200" dirty="0" smtClean="0">
                <a:solidFill>
                  <a:schemeClr val="tx1"/>
                </a:solidFill>
                <a:effectLst/>
                <a:latin typeface="+mn-lt"/>
                <a:ea typeface="ＭＳ Ｐゴシック" charset="0"/>
                <a:cs typeface="ＭＳ Ｐゴシック" charset="0"/>
              </a:rPr>
              <a:t> component and render it to the element with an ID of app. Because of the parent/child </a:t>
            </a:r>
            <a:r>
              <a:rPr lang="en-IN" sz="1200" b="0" i="0" kern="1200" dirty="0" err="1" smtClean="0">
                <a:solidFill>
                  <a:schemeClr val="tx1"/>
                </a:solidFill>
                <a:effectLst/>
                <a:latin typeface="+mn-lt"/>
                <a:ea typeface="ＭＳ Ｐゴシック" charset="0"/>
                <a:cs typeface="ＭＳ Ｐゴシック" charset="0"/>
              </a:rPr>
              <a:t>child</a:t>
            </a:r>
            <a:r>
              <a:rPr lang="en-IN" sz="1200" b="0" i="0" kern="1200" dirty="0" smtClean="0">
                <a:solidFill>
                  <a:schemeClr val="tx1"/>
                </a:solidFill>
                <a:effectLst/>
                <a:latin typeface="+mn-lt"/>
                <a:ea typeface="ＭＳ Ｐゴシック" charset="0"/>
                <a:cs typeface="ＭＳ Ｐゴシック" charset="0"/>
              </a:rPr>
              <a:t> relations of React we talked about earlier, you usually only have to use </a:t>
            </a:r>
            <a:r>
              <a:rPr lang="en-IN" sz="1200" b="0" i="0" kern="1200" dirty="0" err="1" smtClean="0">
                <a:solidFill>
                  <a:schemeClr val="tx1"/>
                </a:solidFill>
                <a:effectLst/>
                <a:latin typeface="+mn-lt"/>
                <a:ea typeface="ＭＳ Ｐゴシック" charset="0"/>
                <a:cs typeface="ＭＳ Ｐゴシック" charset="0"/>
              </a:rPr>
              <a:t>ReactDOM.render</a:t>
            </a:r>
            <a:r>
              <a:rPr lang="en-IN" sz="1200" b="0" i="0" kern="1200" dirty="0" smtClean="0">
                <a:solidFill>
                  <a:schemeClr val="tx1"/>
                </a:solidFill>
                <a:effectLst/>
                <a:latin typeface="+mn-lt"/>
                <a:ea typeface="ＭＳ Ｐゴシック" charset="0"/>
                <a:cs typeface="ＭＳ Ｐゴシック" charset="0"/>
              </a:rPr>
              <a:t> once in your application because by rendering the most parent component, all child components will be rendered as well.</a:t>
            </a:r>
            <a:endParaRPr lang="en-IN" dirty="0"/>
          </a:p>
        </p:txBody>
      </p:sp>
      <p:sp>
        <p:nvSpPr>
          <p:cNvPr id="4" name="Slide Number Placeholder 3"/>
          <p:cNvSpPr>
            <a:spLocks noGrp="1"/>
          </p:cNvSpPr>
          <p:nvPr>
            <p:ph type="sldNum" sz="quarter" idx="10"/>
          </p:nvPr>
        </p:nvSpPr>
        <p:spPr/>
        <p:txBody>
          <a:bodyPr/>
          <a:lstStyle/>
          <a:p>
            <a:pPr>
              <a:defRPr/>
            </a:pPr>
            <a:fld id="{AE4E3FF9-DA4B-B946-9FFC-BC7FA1BAA2C1}" type="slidenum">
              <a:rPr lang="en-US" smtClean="0"/>
              <a:pPr>
                <a:defRPr/>
              </a:pPr>
              <a:t>11</a:t>
            </a:fld>
            <a:endParaRPr lang="en-US"/>
          </a:p>
        </p:txBody>
      </p:sp>
    </p:spTree>
    <p:extLst>
      <p:ext uri="{BB962C8B-B14F-4D97-AF65-F5344CB8AC3E}">
        <p14:creationId xmlns:p14="http://schemas.microsoft.com/office/powerpoint/2010/main" val="225988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1602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963" y="9601200"/>
            <a:ext cx="146304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9963" y="1225550"/>
            <a:ext cx="146304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4779963" y="10734675"/>
            <a:ext cx="146304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77505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200400"/>
            <a:ext cx="219456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66259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5"/>
            <a:ext cx="54864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549275"/>
            <a:ext cx="163068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135006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64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3657600" y="7772400"/>
            <a:ext cx="170688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9870437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49969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64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64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51709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219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51684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4363"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4363"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7263" y="3070225"/>
            <a:ext cx="10777537"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7263" y="4349750"/>
            <a:ext cx="10777537"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62990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3180464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634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89126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1862"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3402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963" y="9601200"/>
            <a:ext cx="146304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9963" y="1225550"/>
            <a:ext cx="146304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4779963" y="10734675"/>
            <a:ext cx="146304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138414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200400"/>
            <a:ext cx="219456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858961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5"/>
            <a:ext cx="54864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549275"/>
            <a:ext cx="163068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2591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64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3657600" y="7772400"/>
            <a:ext cx="170688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0653204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154441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64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64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755533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219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679689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4363"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4363"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7263" y="3070225"/>
            <a:ext cx="10777537"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7263" y="4349750"/>
            <a:ext cx="10777537"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411376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4563377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4049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14772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1862"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787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963" y="9601200"/>
            <a:ext cx="146304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9963" y="1225550"/>
            <a:ext cx="146304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4779963" y="10734675"/>
            <a:ext cx="146304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407456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200400"/>
            <a:ext cx="219456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609876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5"/>
            <a:ext cx="54864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549275"/>
            <a:ext cx="163068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268512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6400" cy="29400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3657600" y="7772400"/>
            <a:ext cx="17068800" cy="35052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5533657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1219200" y="3200400"/>
            <a:ext cx="21945600" cy="90519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586784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64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64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68560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219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032924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4363"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4363"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7263" y="3070225"/>
            <a:ext cx="10777537"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7263" y="4349750"/>
            <a:ext cx="10777537"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59911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5638" y="8813800"/>
            <a:ext cx="20726400" cy="27241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925638" y="5813425"/>
            <a:ext cx="20726400" cy="30003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4735327"/>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13307552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22609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1862"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708128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963" y="9601200"/>
            <a:ext cx="14630400" cy="1133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779963" y="1225550"/>
            <a:ext cx="14630400" cy="82296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4779963" y="10734675"/>
            <a:ext cx="14630400" cy="16097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000944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200400"/>
            <a:ext cx="21945600" cy="90519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950372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5"/>
            <a:ext cx="5486400" cy="1170305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549275"/>
            <a:ext cx="16306800" cy="117030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14460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219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3200400"/>
            <a:ext cx="10896600" cy="90519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7437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19200" y="3070225"/>
            <a:ext cx="10774363"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4349750"/>
            <a:ext cx="10774363"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87263" y="3070225"/>
            <a:ext cx="10777537" cy="12795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387263" y="4349750"/>
            <a:ext cx="10777537" cy="79025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88293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49275"/>
            <a:ext cx="21945600" cy="2286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7643342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0850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46100"/>
            <a:ext cx="8021638" cy="23241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532938" y="546100"/>
            <a:ext cx="13631862" cy="117062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2870200"/>
            <a:ext cx="8021638" cy="9382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989658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283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3" r:id="rId1"/>
    <p:sldLayoutId id="2147483954" r:id="rId2"/>
  </p:sldLayoutIdLst>
  <p:transition/>
  <p:timing>
    <p:tnLst>
      <p:par>
        <p:cTn id="1" dur="indefinite" restart="never" nodeType="tmRoot"/>
      </p:par>
    </p:tnLst>
  </p:timing>
  <p:hf hdr="0" ftr="0" dt="0"/>
  <p:txStyles>
    <p:titleStyle>
      <a:lvl1pPr algn="ctr" rtl="0" eaLnBrk="0" fontAlgn="base" hangingPunct="0">
        <a:spcBef>
          <a:spcPts val="200"/>
        </a:spcBef>
        <a:spcAft>
          <a:spcPct val="0"/>
        </a:spcAft>
        <a:defRPr sz="6400">
          <a:solidFill>
            <a:schemeClr val="tx1"/>
          </a:solidFill>
          <a:latin typeface="+mj-lt"/>
          <a:ea typeface="+mj-ea"/>
          <a:cs typeface="+mj-cs"/>
          <a:sym typeface="Gill Sans" charset="0"/>
        </a:defRPr>
      </a:lvl1pPr>
      <a:lvl2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2pPr>
      <a:lvl3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3pPr>
      <a:lvl4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4pPr>
      <a:lvl5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5pPr>
      <a:lvl6pPr marL="4572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6pPr>
      <a:lvl7pPr marL="9144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7pPr>
      <a:lvl8pPr marL="13716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8pPr>
      <a:lvl9pPr marL="18288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9pPr>
    </p:titleStyle>
    <p:bodyStyle>
      <a:lvl1pPr marL="863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192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2pPr>
      <a:lvl3pPr marL="15621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3pPr>
      <a:lvl4pPr marL="19050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4pPr>
      <a:lvl5pPr marL="2260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5pPr>
      <a:lvl6pPr marL="27178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6pPr>
      <a:lvl7pPr marL="31750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7pPr>
      <a:lvl8pPr marL="36322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8pPr>
      <a:lvl9pPr marL="40894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283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Lst>
  <p:transition/>
  <p:timing>
    <p:tnLst>
      <p:par>
        <p:cTn id="1" dur="indefinite" restart="never" nodeType="tmRoot"/>
      </p:par>
    </p:tnLst>
  </p:timing>
  <p:hf hdr="0" ftr="0" dt="0"/>
  <p:txStyles>
    <p:titleStyle>
      <a:lvl1pPr algn="ctr" rtl="0" eaLnBrk="0" fontAlgn="base" hangingPunct="0">
        <a:spcBef>
          <a:spcPts val="200"/>
        </a:spcBef>
        <a:spcAft>
          <a:spcPct val="0"/>
        </a:spcAft>
        <a:defRPr sz="6400">
          <a:solidFill>
            <a:schemeClr val="tx1"/>
          </a:solidFill>
          <a:latin typeface="+mj-lt"/>
          <a:ea typeface="+mj-ea"/>
          <a:cs typeface="+mj-cs"/>
          <a:sym typeface="Gill Sans" charset="0"/>
        </a:defRPr>
      </a:lvl1pPr>
      <a:lvl2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2pPr>
      <a:lvl3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3pPr>
      <a:lvl4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4pPr>
      <a:lvl5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5pPr>
      <a:lvl6pPr marL="4572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6pPr>
      <a:lvl7pPr marL="9144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7pPr>
      <a:lvl8pPr marL="13716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8pPr>
      <a:lvl9pPr marL="18288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9pPr>
    </p:titleStyle>
    <p:bodyStyle>
      <a:lvl1pPr marL="863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192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2pPr>
      <a:lvl3pPr marL="15621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3pPr>
      <a:lvl4pPr marL="19050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4pPr>
      <a:lvl5pPr marL="2260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5pPr>
      <a:lvl6pPr marL="27178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6pPr>
      <a:lvl7pPr marL="31750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7pPr>
      <a:lvl8pPr marL="36322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8pPr>
      <a:lvl9pPr marL="40894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283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ransition/>
  <p:timing>
    <p:tnLst>
      <p:par>
        <p:cTn id="1" dur="indefinite" restart="never" nodeType="tmRoot"/>
      </p:par>
    </p:tnLst>
  </p:timing>
  <p:hf hdr="0" ftr="0" dt="0"/>
  <p:txStyles>
    <p:titleStyle>
      <a:lvl1pPr algn="ctr" rtl="0" eaLnBrk="0" fontAlgn="base" hangingPunct="0">
        <a:spcBef>
          <a:spcPts val="200"/>
        </a:spcBef>
        <a:spcAft>
          <a:spcPct val="0"/>
        </a:spcAft>
        <a:defRPr sz="6400">
          <a:solidFill>
            <a:schemeClr val="tx1"/>
          </a:solidFill>
          <a:latin typeface="+mj-lt"/>
          <a:ea typeface="+mj-ea"/>
          <a:cs typeface="+mj-cs"/>
          <a:sym typeface="Gill Sans" charset="0"/>
        </a:defRPr>
      </a:lvl1pPr>
      <a:lvl2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2pPr>
      <a:lvl3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3pPr>
      <a:lvl4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4pPr>
      <a:lvl5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5pPr>
      <a:lvl6pPr marL="4572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6pPr>
      <a:lvl7pPr marL="9144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7pPr>
      <a:lvl8pPr marL="13716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8pPr>
      <a:lvl9pPr marL="18288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9pPr>
    </p:titleStyle>
    <p:bodyStyle>
      <a:lvl1pPr marL="863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192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2pPr>
      <a:lvl3pPr marL="15621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3pPr>
      <a:lvl4pPr marL="19050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4pPr>
      <a:lvl5pPr marL="2260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5pPr>
      <a:lvl6pPr marL="27178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6pPr>
      <a:lvl7pPr marL="31750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7pPr>
      <a:lvl8pPr marL="36322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8pPr>
      <a:lvl9pPr marL="40894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D283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ransition/>
  <p:timing>
    <p:tnLst>
      <p:par>
        <p:cTn id="1" dur="indefinite" restart="never" nodeType="tmRoot"/>
      </p:par>
    </p:tnLst>
  </p:timing>
  <p:hf hdr="0" ftr="0" dt="0"/>
  <p:txStyles>
    <p:titleStyle>
      <a:lvl1pPr algn="ctr" rtl="0" eaLnBrk="0" fontAlgn="base" hangingPunct="0">
        <a:spcBef>
          <a:spcPts val="200"/>
        </a:spcBef>
        <a:spcAft>
          <a:spcPct val="0"/>
        </a:spcAft>
        <a:defRPr sz="6400">
          <a:solidFill>
            <a:schemeClr val="tx1"/>
          </a:solidFill>
          <a:latin typeface="+mj-lt"/>
          <a:ea typeface="+mj-ea"/>
          <a:cs typeface="+mj-cs"/>
          <a:sym typeface="Gill Sans" charset="0"/>
        </a:defRPr>
      </a:lvl1pPr>
      <a:lvl2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2pPr>
      <a:lvl3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3pPr>
      <a:lvl4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4pPr>
      <a:lvl5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5pPr>
      <a:lvl6pPr marL="4572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6pPr>
      <a:lvl7pPr marL="9144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7pPr>
      <a:lvl8pPr marL="13716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8pPr>
      <a:lvl9pPr marL="18288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9pPr>
    </p:titleStyle>
    <p:bodyStyle>
      <a:lvl1pPr marL="863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192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2pPr>
      <a:lvl3pPr marL="15621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3pPr>
      <a:lvl4pPr marL="19050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4pPr>
      <a:lvl5pPr marL="2260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5pPr>
      <a:lvl6pPr marL="27178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6pPr>
      <a:lvl7pPr marL="31750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7pPr>
      <a:lvl8pPr marL="36322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8pPr>
      <a:lvl9pPr marL="40894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2835"/>
        </a:solidFill>
        <a:effectLst/>
      </p:bgPr>
    </p:bg>
    <p:spTree>
      <p:nvGrpSpPr>
        <p:cNvPr id="1" name=""/>
        <p:cNvGrpSpPr/>
        <p:nvPr/>
      </p:nvGrpSpPr>
      <p:grpSpPr>
        <a:xfrm>
          <a:off x="0" y="0"/>
          <a:ext cx="0" cy="0"/>
          <a:chOff x="0" y="0"/>
          <a:chExt cx="0" cy="0"/>
        </a:xfrm>
      </p:grpSpPr>
      <p:sp>
        <p:nvSpPr>
          <p:cNvPr id="7170" name="AutoShape 1"/>
          <p:cNvSpPr>
            <a:spLocks/>
          </p:cNvSpPr>
          <p:nvPr/>
        </p:nvSpPr>
        <p:spPr bwMode="auto">
          <a:xfrm>
            <a:off x="-12700" y="-114300"/>
            <a:ext cx="24384000" cy="13843000"/>
          </a:xfrm>
          <a:custGeom>
            <a:avLst/>
            <a:gdLst>
              <a:gd name="T0" fmla="*/ 2147483647 w 21600"/>
              <a:gd name="T1" fmla="*/ 2147483647 h 21600"/>
              <a:gd name="T2" fmla="*/ 0 w 21600"/>
              <a:gd name="T3" fmla="*/ 2147483647 h 21600"/>
              <a:gd name="T4" fmla="*/ 0 w 21600"/>
              <a:gd name="T5" fmla="*/ 0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chemeClr val="accent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p:timing>
    <p:tnLst>
      <p:par>
        <p:cTn id="1" dur="indefinite" restart="never" nodeType="tmRoot"/>
      </p:par>
    </p:tnLst>
  </p:timing>
  <p:hf hdr="0" ftr="0" dt="0"/>
  <p:txStyles>
    <p:titleStyle>
      <a:lvl1pPr algn="ctr" rtl="0" eaLnBrk="0" fontAlgn="base" hangingPunct="0">
        <a:spcBef>
          <a:spcPts val="200"/>
        </a:spcBef>
        <a:spcAft>
          <a:spcPct val="0"/>
        </a:spcAft>
        <a:defRPr sz="6400">
          <a:solidFill>
            <a:schemeClr val="tx1"/>
          </a:solidFill>
          <a:latin typeface="+mj-lt"/>
          <a:ea typeface="+mj-ea"/>
          <a:cs typeface="+mj-cs"/>
          <a:sym typeface="Gill Sans" charset="0"/>
        </a:defRPr>
      </a:lvl1pPr>
      <a:lvl2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2pPr>
      <a:lvl3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3pPr>
      <a:lvl4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4pPr>
      <a:lvl5pPr algn="ctr" rtl="0" eaLnBrk="0" fontAlgn="base" hangingPunct="0">
        <a:spcBef>
          <a:spcPts val="200"/>
        </a:spcBef>
        <a:spcAft>
          <a:spcPct val="0"/>
        </a:spcAft>
        <a:defRPr sz="6400">
          <a:solidFill>
            <a:schemeClr val="tx1"/>
          </a:solidFill>
          <a:latin typeface="Gill Sans" charset="0"/>
          <a:ea typeface="Heiti SC Light" charset="0"/>
          <a:cs typeface="Heiti SC Light" charset="0"/>
          <a:sym typeface="Gill Sans" charset="0"/>
        </a:defRPr>
      </a:lvl5pPr>
      <a:lvl6pPr marL="4572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6pPr>
      <a:lvl7pPr marL="9144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7pPr>
      <a:lvl8pPr marL="13716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8pPr>
      <a:lvl9pPr marL="1828800" algn="ctr" rtl="0" fontAlgn="base">
        <a:spcBef>
          <a:spcPts val="200"/>
        </a:spcBef>
        <a:spcAft>
          <a:spcPct val="0"/>
        </a:spcAft>
        <a:defRPr sz="6400">
          <a:solidFill>
            <a:schemeClr val="tx1"/>
          </a:solidFill>
          <a:latin typeface="Gill Sans" charset="0"/>
          <a:ea typeface="Heiti SC Light" charset="0"/>
          <a:cs typeface="Heiti SC Light" charset="0"/>
          <a:sym typeface="Gill Sans" charset="0"/>
        </a:defRPr>
      </a:lvl9pPr>
    </p:titleStyle>
    <p:bodyStyle>
      <a:lvl1pPr marL="863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192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2pPr>
      <a:lvl3pPr marL="15621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3pPr>
      <a:lvl4pPr marL="19050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4pPr>
      <a:lvl5pPr marL="2260600" indent="-609600" algn="l" rtl="0" eaLnBrk="0" fontAlgn="base" hangingPunct="0">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5pPr>
      <a:lvl6pPr marL="27178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6pPr>
      <a:lvl7pPr marL="31750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7pPr>
      <a:lvl8pPr marL="36322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8pPr>
      <a:lvl9pPr marL="4089400" indent="-609600" algn="l" rtl="0" fontAlgn="base">
        <a:spcBef>
          <a:spcPts val="20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3.gif"/></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p:cNvSpPr>
          <p:nvPr/>
        </p:nvSpPr>
        <p:spPr bwMode="auto">
          <a:xfrm>
            <a:off x="1358900" y="919803"/>
            <a:ext cx="8713924"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We’ll Go Through</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16386" name="Group 24"/>
          <p:cNvGrpSpPr>
            <a:grpSpLocks/>
          </p:cNvGrpSpPr>
          <p:nvPr/>
        </p:nvGrpSpPr>
        <p:grpSpPr bwMode="auto">
          <a:xfrm>
            <a:off x="8853488" y="3160713"/>
            <a:ext cx="22313900" cy="11595100"/>
            <a:chOff x="0" y="0"/>
            <a:chExt cx="14055" cy="7304"/>
          </a:xfrm>
        </p:grpSpPr>
        <p:sp>
          <p:nvSpPr>
            <p:cNvPr id="17433" name="Freeform 6"/>
            <p:cNvSpPr>
              <a:spLocks/>
            </p:cNvSpPr>
            <p:nvPr/>
          </p:nvSpPr>
          <p:spPr bwMode="auto">
            <a:xfrm>
              <a:off x="95" y="90"/>
              <a:ext cx="13960" cy="6737"/>
            </a:xfrm>
            <a:custGeom>
              <a:avLst/>
              <a:gdLst>
                <a:gd name="T0" fmla="*/ 0 w 21600"/>
                <a:gd name="T1" fmla="*/ 63 h 21600"/>
                <a:gd name="T2" fmla="*/ 1196 w 21600"/>
                <a:gd name="T3" fmla="*/ 0 h 21600"/>
                <a:gd name="T4" fmla="*/ 2436 w 21600"/>
                <a:gd name="T5" fmla="*/ 19 h 21600"/>
                <a:gd name="T6" fmla="*/ 1766 w 21600"/>
                <a:gd name="T7" fmla="*/ 64 h 21600"/>
                <a:gd name="T8" fmla="*/ 0 w 21600"/>
                <a:gd name="T9" fmla="*/ 63 h 21600"/>
                <a:gd name="T10" fmla="*/ 0 w 21600"/>
                <a:gd name="T11" fmla="*/ 6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30"/>
                  </a:moveTo>
                  <a:cubicBezTo>
                    <a:pt x="101" y="20935"/>
                    <a:pt x="10611" y="0"/>
                    <a:pt x="10611" y="0"/>
                  </a:cubicBezTo>
                  <a:lnTo>
                    <a:pt x="21600" y="6550"/>
                  </a:lnTo>
                  <a:lnTo>
                    <a:pt x="15666" y="21600"/>
                  </a:lnTo>
                  <a:lnTo>
                    <a:pt x="0" y="21330"/>
                  </a:lnTo>
                  <a:close/>
                  <a:moveTo>
                    <a:pt x="0" y="2133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34" name="Freeform 7"/>
            <p:cNvSpPr>
              <a:spLocks/>
            </p:cNvSpPr>
            <p:nvPr/>
          </p:nvSpPr>
          <p:spPr bwMode="auto">
            <a:xfrm>
              <a:off x="0" y="0"/>
              <a:ext cx="13960" cy="6736"/>
            </a:xfrm>
            <a:custGeom>
              <a:avLst/>
              <a:gdLst>
                <a:gd name="T0" fmla="*/ 0 w 21600"/>
                <a:gd name="T1" fmla="*/ 63 h 21600"/>
                <a:gd name="T2" fmla="*/ 1196 w 21600"/>
                <a:gd name="T3" fmla="*/ 0 h 21600"/>
                <a:gd name="T4" fmla="*/ 2436 w 21600"/>
                <a:gd name="T5" fmla="*/ 19 h 21600"/>
                <a:gd name="T6" fmla="*/ 1766 w 21600"/>
                <a:gd name="T7" fmla="*/ 64 h 21600"/>
                <a:gd name="T8" fmla="*/ 0 w 21600"/>
                <a:gd name="T9" fmla="*/ 63 h 21600"/>
                <a:gd name="T10" fmla="*/ 0 w 21600"/>
                <a:gd name="T11" fmla="*/ 6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30"/>
                  </a:moveTo>
                  <a:cubicBezTo>
                    <a:pt x="101" y="20935"/>
                    <a:pt x="10611" y="0"/>
                    <a:pt x="10611" y="0"/>
                  </a:cubicBezTo>
                  <a:lnTo>
                    <a:pt x="21600" y="6550"/>
                  </a:lnTo>
                  <a:lnTo>
                    <a:pt x="15666" y="21600"/>
                  </a:lnTo>
                  <a:lnTo>
                    <a:pt x="0" y="21330"/>
                  </a:lnTo>
                  <a:close/>
                  <a:moveTo>
                    <a:pt x="0" y="21330"/>
                  </a:moveTo>
                </a:path>
              </a:pathLst>
            </a:custGeom>
            <a:solidFill>
              <a:srgbClr val="FFFFFF"/>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35" name="Freeform 8"/>
            <p:cNvSpPr>
              <a:spLocks/>
            </p:cNvSpPr>
            <p:nvPr/>
          </p:nvSpPr>
          <p:spPr bwMode="auto">
            <a:xfrm>
              <a:off x="6460" y="536"/>
              <a:ext cx="1919" cy="8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868" y="0"/>
                  </a:moveTo>
                  <a:lnTo>
                    <a:pt x="0" y="8106"/>
                  </a:lnTo>
                  <a:lnTo>
                    <a:pt x="18424" y="21600"/>
                  </a:lnTo>
                  <a:lnTo>
                    <a:pt x="21600" y="13941"/>
                  </a:lnTo>
                  <a:lnTo>
                    <a:pt x="3868" y="0"/>
                  </a:lnTo>
                  <a:close/>
                  <a:moveTo>
                    <a:pt x="3868" y="0"/>
                  </a:moveTo>
                </a:path>
              </a:pathLst>
            </a:custGeom>
            <a:solidFill>
              <a:srgbClr val="EC1F3A"/>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36" name="Freeform 9"/>
            <p:cNvSpPr>
              <a:spLocks/>
            </p:cNvSpPr>
            <p:nvPr/>
          </p:nvSpPr>
          <p:spPr bwMode="auto">
            <a:xfrm>
              <a:off x="5737" y="1233"/>
              <a:ext cx="6329" cy="2386"/>
            </a:xfrm>
            <a:custGeom>
              <a:avLst/>
              <a:gdLst>
                <a:gd name="T0" fmla="*/ 3 w 21600"/>
                <a:gd name="T1" fmla="*/ 0 h 21600"/>
                <a:gd name="T2" fmla="*/ 0 w 21600"/>
                <a:gd name="T3" fmla="*/ 0 h 21600"/>
                <a:gd name="T4" fmla="*/ 44 w 21600"/>
                <a:gd name="T5" fmla="*/ 0 h 21600"/>
                <a:gd name="T6" fmla="*/ 47 w 21600"/>
                <a:gd name="T7" fmla="*/ 0 h 21600"/>
                <a:gd name="T8" fmla="*/ 3 w 21600"/>
                <a:gd name="T9" fmla="*/ 0 h 21600"/>
                <a:gd name="T10" fmla="*/ 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73" y="0"/>
                  </a:moveTo>
                  <a:lnTo>
                    <a:pt x="0" y="2964"/>
                  </a:lnTo>
                  <a:lnTo>
                    <a:pt x="20405" y="21600"/>
                  </a:lnTo>
                  <a:lnTo>
                    <a:pt x="21600" y="18300"/>
                  </a:lnTo>
                  <a:lnTo>
                    <a:pt x="1173" y="0"/>
                  </a:lnTo>
                  <a:close/>
                  <a:moveTo>
                    <a:pt x="1173" y="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37" name="Freeform 10"/>
            <p:cNvSpPr>
              <a:spLocks/>
            </p:cNvSpPr>
            <p:nvPr/>
          </p:nvSpPr>
          <p:spPr bwMode="auto">
            <a:xfrm>
              <a:off x="5231" y="1777"/>
              <a:ext cx="6329" cy="2385"/>
            </a:xfrm>
            <a:custGeom>
              <a:avLst/>
              <a:gdLst>
                <a:gd name="T0" fmla="*/ 3 w 21600"/>
                <a:gd name="T1" fmla="*/ 0 h 21600"/>
                <a:gd name="T2" fmla="*/ 0 w 21600"/>
                <a:gd name="T3" fmla="*/ 0 h 21600"/>
                <a:gd name="T4" fmla="*/ 44 w 21600"/>
                <a:gd name="T5" fmla="*/ 0 h 21600"/>
                <a:gd name="T6" fmla="*/ 47 w 21600"/>
                <a:gd name="T7" fmla="*/ 0 h 21600"/>
                <a:gd name="T8" fmla="*/ 3 w 21600"/>
                <a:gd name="T9" fmla="*/ 0 h 21600"/>
                <a:gd name="T10" fmla="*/ 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73" y="0"/>
                  </a:moveTo>
                  <a:lnTo>
                    <a:pt x="0" y="2964"/>
                  </a:lnTo>
                  <a:lnTo>
                    <a:pt x="20405" y="21600"/>
                  </a:lnTo>
                  <a:lnTo>
                    <a:pt x="21600" y="18300"/>
                  </a:lnTo>
                  <a:lnTo>
                    <a:pt x="1173" y="0"/>
                  </a:lnTo>
                  <a:close/>
                  <a:moveTo>
                    <a:pt x="1173" y="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38" name="Freeform 11"/>
            <p:cNvSpPr>
              <a:spLocks/>
            </p:cNvSpPr>
            <p:nvPr/>
          </p:nvSpPr>
          <p:spPr bwMode="auto">
            <a:xfrm>
              <a:off x="4678" y="2358"/>
              <a:ext cx="6329" cy="2385"/>
            </a:xfrm>
            <a:custGeom>
              <a:avLst/>
              <a:gdLst>
                <a:gd name="T0" fmla="*/ 3 w 21600"/>
                <a:gd name="T1" fmla="*/ 0 h 21600"/>
                <a:gd name="T2" fmla="*/ 0 w 21600"/>
                <a:gd name="T3" fmla="*/ 0 h 21600"/>
                <a:gd name="T4" fmla="*/ 44 w 21600"/>
                <a:gd name="T5" fmla="*/ 0 h 21600"/>
                <a:gd name="T6" fmla="*/ 47 w 21600"/>
                <a:gd name="T7" fmla="*/ 0 h 21600"/>
                <a:gd name="T8" fmla="*/ 3 w 21600"/>
                <a:gd name="T9" fmla="*/ 0 h 21600"/>
                <a:gd name="T10" fmla="*/ 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73" y="0"/>
                  </a:moveTo>
                  <a:lnTo>
                    <a:pt x="0" y="2964"/>
                  </a:lnTo>
                  <a:lnTo>
                    <a:pt x="20405" y="21600"/>
                  </a:lnTo>
                  <a:lnTo>
                    <a:pt x="21600" y="18300"/>
                  </a:lnTo>
                  <a:lnTo>
                    <a:pt x="1173" y="0"/>
                  </a:lnTo>
                  <a:close/>
                  <a:moveTo>
                    <a:pt x="1173" y="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39" name="Freeform 12"/>
            <p:cNvSpPr>
              <a:spLocks/>
            </p:cNvSpPr>
            <p:nvPr/>
          </p:nvSpPr>
          <p:spPr bwMode="auto">
            <a:xfrm>
              <a:off x="6131" y="3735"/>
              <a:ext cx="1919" cy="8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868" y="0"/>
                  </a:moveTo>
                  <a:lnTo>
                    <a:pt x="0" y="8106"/>
                  </a:lnTo>
                  <a:lnTo>
                    <a:pt x="18424" y="21600"/>
                  </a:lnTo>
                  <a:lnTo>
                    <a:pt x="21600" y="13941"/>
                  </a:lnTo>
                  <a:lnTo>
                    <a:pt x="3868" y="0"/>
                  </a:lnTo>
                  <a:close/>
                  <a:moveTo>
                    <a:pt x="3868" y="0"/>
                  </a:moveTo>
                </a:path>
              </a:pathLst>
            </a:custGeom>
            <a:solidFill>
              <a:srgbClr val="97BB5B"/>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7440" name="AutoShape 13"/>
            <p:cNvSpPr>
              <a:spLocks/>
            </p:cNvSpPr>
            <p:nvPr/>
          </p:nvSpPr>
          <p:spPr bwMode="auto">
            <a:xfrm rot="2943811">
              <a:off x="3458" y="3865"/>
              <a:ext cx="1153" cy="1331"/>
            </a:xfrm>
            <a:custGeom>
              <a:avLst/>
              <a:gdLst>
                <a:gd name="T0" fmla="*/ 0 w 19677"/>
                <a:gd name="T1" fmla="*/ 0 h 19678"/>
                <a:gd name="T2" fmla="*/ 0 w 19677"/>
                <a:gd name="T3" fmla="*/ 0 h 19678"/>
                <a:gd name="T4" fmla="*/ 0 w 19677"/>
                <a:gd name="T5" fmla="*/ 0 h 19678"/>
                <a:gd name="T6" fmla="*/ 0 w 19677"/>
                <a:gd name="T7" fmla="*/ 0 h 19678"/>
                <a:gd name="T8" fmla="*/ 0 w 19677"/>
                <a:gd name="T9" fmla="*/ 0 h 1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7" h="19678">
                  <a:moveTo>
                    <a:pt x="16795" y="2879"/>
                  </a:moveTo>
                  <a:cubicBezTo>
                    <a:pt x="20636" y="6720"/>
                    <a:pt x="20634" y="12950"/>
                    <a:pt x="16791" y="16793"/>
                  </a:cubicBezTo>
                  <a:cubicBezTo>
                    <a:pt x="12948" y="20636"/>
                    <a:pt x="6719" y="20637"/>
                    <a:pt x="2877" y="16795"/>
                  </a:cubicBezTo>
                  <a:cubicBezTo>
                    <a:pt x="-964" y="12954"/>
                    <a:pt x="-962" y="6724"/>
                    <a:pt x="2881" y="2881"/>
                  </a:cubicBezTo>
                  <a:cubicBezTo>
                    <a:pt x="6724" y="-962"/>
                    <a:pt x="12953" y="-963"/>
                    <a:pt x="16795" y="2879"/>
                  </a:cubicBezTo>
                </a:path>
              </a:pathLst>
            </a:custGeom>
            <a:solidFill>
              <a:srgbClr val="9AA3BF"/>
            </a:solidFill>
            <a:ln w="25400" cap="flat">
              <a:solidFill>
                <a:srgbClr val="FFFFFF"/>
              </a:solidFill>
              <a:prstDash val="solid"/>
              <a:miter lim="800000"/>
              <a:headEnd type="none" w="med" len="med"/>
              <a:tailEnd type="none" w="med" len="med"/>
            </a:ln>
          </p:spPr>
          <p:txBody>
            <a:bodyPr lIns="0" tIns="0" rIns="0" bIns="0"/>
            <a:lstStyle/>
            <a:p>
              <a:endParaRPr lang="en-US"/>
            </a:p>
          </p:txBody>
        </p:sp>
        <p:sp>
          <p:nvSpPr>
            <p:cNvPr id="17441" name="AutoShape 14"/>
            <p:cNvSpPr>
              <a:spLocks/>
            </p:cNvSpPr>
            <p:nvPr/>
          </p:nvSpPr>
          <p:spPr bwMode="auto">
            <a:xfrm rot="2943811">
              <a:off x="5598" y="4812"/>
              <a:ext cx="1153" cy="1330"/>
            </a:xfrm>
            <a:custGeom>
              <a:avLst/>
              <a:gdLst>
                <a:gd name="T0" fmla="*/ 0 w 19677"/>
                <a:gd name="T1" fmla="*/ 0 h 19678"/>
                <a:gd name="T2" fmla="*/ 0 w 19677"/>
                <a:gd name="T3" fmla="*/ 0 h 19678"/>
                <a:gd name="T4" fmla="*/ 0 w 19677"/>
                <a:gd name="T5" fmla="*/ 0 h 19678"/>
                <a:gd name="T6" fmla="*/ 0 w 19677"/>
                <a:gd name="T7" fmla="*/ 0 h 19678"/>
                <a:gd name="T8" fmla="*/ 0 w 19677"/>
                <a:gd name="T9" fmla="*/ 0 h 1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7" h="19678">
                  <a:moveTo>
                    <a:pt x="16795" y="2879"/>
                  </a:moveTo>
                  <a:cubicBezTo>
                    <a:pt x="20636" y="6720"/>
                    <a:pt x="20634" y="12950"/>
                    <a:pt x="16791" y="16793"/>
                  </a:cubicBezTo>
                  <a:cubicBezTo>
                    <a:pt x="12948" y="20636"/>
                    <a:pt x="6719" y="20637"/>
                    <a:pt x="2877" y="16795"/>
                  </a:cubicBezTo>
                  <a:cubicBezTo>
                    <a:pt x="-964" y="12954"/>
                    <a:pt x="-962" y="6724"/>
                    <a:pt x="2881" y="2881"/>
                  </a:cubicBezTo>
                  <a:cubicBezTo>
                    <a:pt x="6724" y="-962"/>
                    <a:pt x="12953" y="-963"/>
                    <a:pt x="16795" y="2879"/>
                  </a:cubicBezTo>
                </a:path>
              </a:pathLst>
            </a:custGeom>
            <a:solidFill>
              <a:srgbClr val="9AA3BF"/>
            </a:solidFill>
            <a:ln w="25400" cap="flat">
              <a:solidFill>
                <a:srgbClr val="FFFFFF"/>
              </a:solidFill>
              <a:prstDash val="solid"/>
              <a:miter lim="800000"/>
              <a:headEnd type="none" w="med" len="med"/>
              <a:tailEnd type="none" w="med" len="med"/>
            </a:ln>
          </p:spPr>
          <p:txBody>
            <a:bodyPr lIns="0" tIns="0" rIns="0" bIns="0"/>
            <a:lstStyle/>
            <a:p>
              <a:endParaRPr lang="en-US"/>
            </a:p>
          </p:txBody>
        </p:sp>
        <p:sp>
          <p:nvSpPr>
            <p:cNvPr id="17442" name="AutoShape 15"/>
            <p:cNvSpPr>
              <a:spLocks/>
            </p:cNvSpPr>
            <p:nvPr/>
          </p:nvSpPr>
          <p:spPr bwMode="auto">
            <a:xfrm rot="2943811">
              <a:off x="7699" y="5766"/>
              <a:ext cx="1152" cy="1331"/>
            </a:xfrm>
            <a:custGeom>
              <a:avLst/>
              <a:gdLst>
                <a:gd name="T0" fmla="*/ 0 w 19677"/>
                <a:gd name="T1" fmla="*/ 0 h 19678"/>
                <a:gd name="T2" fmla="*/ 0 w 19677"/>
                <a:gd name="T3" fmla="*/ 0 h 19678"/>
                <a:gd name="T4" fmla="*/ 0 w 19677"/>
                <a:gd name="T5" fmla="*/ 0 h 19678"/>
                <a:gd name="T6" fmla="*/ 0 w 19677"/>
                <a:gd name="T7" fmla="*/ 0 h 19678"/>
                <a:gd name="T8" fmla="*/ 0 w 19677"/>
                <a:gd name="T9" fmla="*/ 0 h 19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7" h="19678">
                  <a:moveTo>
                    <a:pt x="16795" y="2879"/>
                  </a:moveTo>
                  <a:cubicBezTo>
                    <a:pt x="20636" y="6720"/>
                    <a:pt x="20634" y="12950"/>
                    <a:pt x="16791" y="16793"/>
                  </a:cubicBezTo>
                  <a:cubicBezTo>
                    <a:pt x="12948" y="20636"/>
                    <a:pt x="6719" y="20637"/>
                    <a:pt x="2877" y="16795"/>
                  </a:cubicBezTo>
                  <a:cubicBezTo>
                    <a:pt x="-964" y="12954"/>
                    <a:pt x="-962" y="6724"/>
                    <a:pt x="2881" y="2881"/>
                  </a:cubicBezTo>
                  <a:cubicBezTo>
                    <a:pt x="6724" y="-962"/>
                    <a:pt x="12953" y="-963"/>
                    <a:pt x="16795" y="2879"/>
                  </a:cubicBezTo>
                </a:path>
              </a:pathLst>
            </a:custGeom>
            <a:solidFill>
              <a:srgbClr val="9AA3BF"/>
            </a:solidFill>
            <a:ln w="25400" cap="flat">
              <a:solidFill>
                <a:srgbClr val="FFFFFF"/>
              </a:solidFill>
              <a:prstDash val="solid"/>
              <a:miter lim="800000"/>
              <a:headEnd type="none" w="med" len="med"/>
              <a:tailEnd type="none" w="med" len="med"/>
            </a:ln>
          </p:spPr>
          <p:txBody>
            <a:bodyPr lIns="0" tIns="0" rIns="0" bIns="0"/>
            <a:lstStyle/>
            <a:p>
              <a:endParaRPr lang="en-US"/>
            </a:p>
          </p:txBody>
        </p:sp>
        <p:sp>
          <p:nvSpPr>
            <p:cNvPr id="17443" name="Line 16"/>
            <p:cNvSpPr>
              <a:spLocks noChangeShapeType="1"/>
            </p:cNvSpPr>
            <p:nvPr/>
          </p:nvSpPr>
          <p:spPr bwMode="auto">
            <a:xfrm>
              <a:off x="2661" y="5010"/>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44" name="Line 17"/>
            <p:cNvSpPr>
              <a:spLocks noChangeShapeType="1"/>
            </p:cNvSpPr>
            <p:nvPr/>
          </p:nvSpPr>
          <p:spPr bwMode="auto">
            <a:xfrm>
              <a:off x="2466" y="5168"/>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45" name="Line 18"/>
            <p:cNvSpPr>
              <a:spLocks noChangeShapeType="1"/>
            </p:cNvSpPr>
            <p:nvPr/>
          </p:nvSpPr>
          <p:spPr bwMode="auto">
            <a:xfrm>
              <a:off x="2241" y="5365"/>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46" name="Line 19"/>
            <p:cNvSpPr>
              <a:spLocks noChangeShapeType="1"/>
            </p:cNvSpPr>
            <p:nvPr/>
          </p:nvSpPr>
          <p:spPr bwMode="auto">
            <a:xfrm>
              <a:off x="2035" y="5562"/>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47" name="Line 20"/>
            <p:cNvSpPr>
              <a:spLocks noChangeShapeType="1"/>
            </p:cNvSpPr>
            <p:nvPr/>
          </p:nvSpPr>
          <p:spPr bwMode="auto">
            <a:xfrm>
              <a:off x="4941" y="5937"/>
              <a:ext cx="1484" cy="535"/>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48" name="Line 21"/>
            <p:cNvSpPr>
              <a:spLocks noChangeShapeType="1"/>
            </p:cNvSpPr>
            <p:nvPr/>
          </p:nvSpPr>
          <p:spPr bwMode="auto">
            <a:xfrm>
              <a:off x="4744" y="6096"/>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49" name="Line 22"/>
            <p:cNvSpPr>
              <a:spLocks noChangeShapeType="1"/>
            </p:cNvSpPr>
            <p:nvPr/>
          </p:nvSpPr>
          <p:spPr bwMode="auto">
            <a:xfrm>
              <a:off x="4519" y="6293"/>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50" name="Line 23"/>
            <p:cNvSpPr>
              <a:spLocks noChangeShapeType="1"/>
            </p:cNvSpPr>
            <p:nvPr/>
          </p:nvSpPr>
          <p:spPr bwMode="auto">
            <a:xfrm>
              <a:off x="4313" y="6489"/>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6387" name="Group 3"/>
          <p:cNvGrpSpPr>
            <a:grpSpLocks/>
          </p:cNvGrpSpPr>
          <p:nvPr/>
        </p:nvGrpSpPr>
        <p:grpSpPr bwMode="auto">
          <a:xfrm>
            <a:off x="1358900" y="-838200"/>
            <a:ext cx="15338984" cy="9247504"/>
            <a:chOff x="1358900" y="772796"/>
            <a:chExt cx="15338984" cy="9247504"/>
          </a:xfrm>
        </p:grpSpPr>
        <p:sp>
          <p:nvSpPr>
            <p:cNvPr id="17429" name="Line 3"/>
            <p:cNvSpPr>
              <a:spLocks noChangeShapeType="1"/>
            </p:cNvSpPr>
            <p:nvPr/>
          </p:nvSpPr>
          <p:spPr bwMode="auto">
            <a:xfrm>
              <a:off x="1358900" y="10020300"/>
              <a:ext cx="10361613" cy="0"/>
            </a:xfrm>
            <a:prstGeom prst="line">
              <a:avLst/>
            </a:prstGeom>
            <a:noFill/>
            <a:ln w="12700">
              <a:solidFill>
                <a:srgbClr val="FFFFFF">
                  <a:alpha val="29803"/>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30" name="Rectangle 28"/>
            <p:cNvSpPr>
              <a:spLocks/>
            </p:cNvSpPr>
            <p:nvPr/>
          </p:nvSpPr>
          <p:spPr bwMode="auto">
            <a:xfrm>
              <a:off x="4381500" y="8153400"/>
              <a:ext cx="7200900"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3000" b="1" dirty="0" smtClean="0">
                  <a:solidFill>
                    <a:srgbClr val="FFFFFF"/>
                  </a:solidFill>
                  <a:latin typeface="Open Sans" charset="0"/>
                  <a:ea typeface="ＭＳ Ｐゴシック" charset="0"/>
                  <a:cs typeface="ＭＳ Ｐゴシック" charset="0"/>
                  <a:sym typeface="Open Sans Bold" charset="0"/>
                </a:rPr>
                <a:t>Getting at the core - Virtual DOM!</a:t>
              </a:r>
              <a:endParaRPr lang="en-US" sz="3000" b="1" dirty="0">
                <a:solidFill>
                  <a:srgbClr val="FFFFFF"/>
                </a:solidFill>
                <a:latin typeface="Open Sans" charset="0"/>
                <a:ea typeface="ＭＳ Ｐゴシック" charset="0"/>
                <a:cs typeface="ＭＳ Ｐゴシック" charset="0"/>
                <a:sym typeface="Open Sans Bold" charset="0"/>
              </a:endParaRPr>
            </a:p>
          </p:txBody>
        </p:sp>
        <p:sp>
          <p:nvSpPr>
            <p:cNvPr id="17431" name="Rectangle 29"/>
            <p:cNvSpPr>
              <a:spLocks/>
            </p:cNvSpPr>
            <p:nvPr/>
          </p:nvSpPr>
          <p:spPr bwMode="auto">
            <a:xfrm>
              <a:off x="4381500" y="8763000"/>
              <a:ext cx="72009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70195"/>
                    </a:schemeClr>
                  </a:solidFill>
                  <a:miter lim="800000"/>
                  <a:headEnd/>
                  <a:tailEnd/>
                </a14:hiddenLine>
              </a:ext>
            </a:extLst>
          </p:spPr>
          <p:txBody>
            <a:bodyPr lIns="0" tIns="0" rIns="0" bIns="0"/>
            <a:lstStyle/>
            <a:p>
              <a:pPr algn="l"/>
              <a:r>
                <a:rPr lang="en-US" sz="2400" dirty="0" smtClean="0">
                  <a:solidFill>
                    <a:srgbClr val="9BA3C0"/>
                  </a:solidFill>
                  <a:latin typeface="Open Sans" charset="0"/>
                  <a:ea typeface="ＭＳ Ｐゴシック" charset="0"/>
                  <a:cs typeface="ＭＳ Ｐゴシック" charset="0"/>
                  <a:sym typeface="Open Sans" charset="0"/>
                </a:rPr>
                <a:t>What is Virtual DOM? How it Works? React Virtual DOM vs. the real DOM.</a:t>
              </a:r>
              <a:endParaRPr lang="en-US" sz="2400" dirty="0">
                <a:solidFill>
                  <a:srgbClr val="9BA3C0"/>
                </a:solidFill>
                <a:latin typeface="Open Sans" charset="0"/>
                <a:ea typeface="ＭＳ Ｐゴシック" charset="0"/>
                <a:cs typeface="ＭＳ Ｐゴシック" charset="0"/>
                <a:sym typeface="Open Sans" charset="0"/>
              </a:endParaRPr>
            </a:p>
          </p:txBody>
        </p:sp>
        <p:sp>
          <p:nvSpPr>
            <p:cNvPr id="17432" name="Rectangle 34"/>
            <p:cNvSpPr>
              <a:spLocks/>
            </p:cNvSpPr>
            <p:nvPr/>
          </p:nvSpPr>
          <p:spPr bwMode="auto">
            <a:xfrm>
              <a:off x="16697820" y="772796"/>
              <a:ext cx="64"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endParaRPr lang="en-US" sz="6400" dirty="0">
                <a:solidFill>
                  <a:srgbClr val="CFD6DC"/>
                </a:solidFill>
                <a:latin typeface="Diavlo Black Regular" charset="0"/>
                <a:ea typeface="ＭＳ Ｐゴシック" charset="0"/>
                <a:cs typeface="ＭＳ Ｐゴシック" charset="0"/>
                <a:sym typeface="Diavlo Black Regular" charset="0"/>
              </a:endParaRPr>
            </a:p>
          </p:txBody>
        </p:sp>
      </p:grpSp>
      <p:grpSp>
        <p:nvGrpSpPr>
          <p:cNvPr id="16388" name="Group 1"/>
          <p:cNvGrpSpPr>
            <a:grpSpLocks/>
          </p:cNvGrpSpPr>
          <p:nvPr/>
        </p:nvGrpSpPr>
        <p:grpSpPr bwMode="auto">
          <a:xfrm>
            <a:off x="1358900" y="3708400"/>
            <a:ext cx="10361613" cy="1917700"/>
            <a:chOff x="1358900" y="3708400"/>
            <a:chExt cx="10361613" cy="1917700"/>
          </a:xfrm>
        </p:grpSpPr>
        <p:sp>
          <p:nvSpPr>
            <p:cNvPr id="17424" name="Line 1"/>
            <p:cNvSpPr>
              <a:spLocks noChangeShapeType="1"/>
            </p:cNvSpPr>
            <p:nvPr/>
          </p:nvSpPr>
          <p:spPr bwMode="auto">
            <a:xfrm>
              <a:off x="1358900" y="5626100"/>
              <a:ext cx="10361613" cy="0"/>
            </a:xfrm>
            <a:prstGeom prst="line">
              <a:avLst/>
            </a:prstGeom>
            <a:noFill/>
            <a:ln w="12700">
              <a:solidFill>
                <a:srgbClr val="FFFFFF">
                  <a:alpha val="29803"/>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7425" name="Rectangle 4"/>
            <p:cNvSpPr>
              <a:spLocks/>
            </p:cNvSpPr>
            <p:nvPr/>
          </p:nvSpPr>
          <p:spPr bwMode="auto">
            <a:xfrm>
              <a:off x="4381500" y="3708400"/>
              <a:ext cx="7200900"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3000" b="1" dirty="0" smtClean="0">
                  <a:solidFill>
                    <a:srgbClr val="FFFFFF"/>
                  </a:solidFill>
                  <a:latin typeface="Open Sans" charset="0"/>
                  <a:ea typeface="ＭＳ Ｐゴシック" charset="0"/>
                  <a:cs typeface="ＭＳ Ｐゴシック" charset="0"/>
                  <a:sym typeface="Open Sans Bold" charset="0"/>
                </a:rPr>
                <a:t>React - A Walkthrough.</a:t>
              </a:r>
              <a:endParaRPr lang="en-US" sz="3000" b="1" dirty="0">
                <a:solidFill>
                  <a:srgbClr val="FFFFFF"/>
                </a:solidFill>
                <a:latin typeface="Open Sans" charset="0"/>
                <a:ea typeface="ＭＳ Ｐゴシック" charset="0"/>
                <a:cs typeface="ＭＳ Ｐゴシック" charset="0"/>
                <a:sym typeface="Open Sans Bold" charset="0"/>
              </a:endParaRPr>
            </a:p>
          </p:txBody>
        </p:sp>
        <p:sp>
          <p:nvSpPr>
            <p:cNvPr id="17426" name="Rectangle 25"/>
            <p:cNvSpPr>
              <a:spLocks/>
            </p:cNvSpPr>
            <p:nvPr/>
          </p:nvSpPr>
          <p:spPr bwMode="auto">
            <a:xfrm>
              <a:off x="4381500" y="4356100"/>
              <a:ext cx="72009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70195"/>
                    </a:schemeClr>
                  </a:solidFill>
                  <a:miter lim="800000"/>
                  <a:headEnd/>
                  <a:tailEnd/>
                </a14:hiddenLine>
              </a:ext>
            </a:extLst>
          </p:spPr>
          <p:txBody>
            <a:bodyPr lIns="0" tIns="0" rIns="0" bIns="0"/>
            <a:lstStyle/>
            <a:p>
              <a:pPr algn="l"/>
              <a:r>
                <a:rPr lang="en-US" sz="2400" dirty="0" smtClean="0">
                  <a:solidFill>
                    <a:srgbClr val="9BA3C0"/>
                  </a:solidFill>
                  <a:latin typeface="Open Sans" charset="0"/>
                  <a:ea typeface="ＭＳ Ｐゴシック" charset="0"/>
                  <a:cs typeface="ＭＳ Ｐゴシック" charset="0"/>
                  <a:sym typeface="Open Sans" charset="0"/>
                </a:rPr>
                <a:t>What is React? A basic introduction of React’s “Component” based world.</a:t>
              </a:r>
              <a:endParaRPr lang="en-US" sz="2400" dirty="0">
                <a:solidFill>
                  <a:srgbClr val="9BA3C0"/>
                </a:solidFill>
                <a:latin typeface="Open Sans" charset="0"/>
                <a:ea typeface="ＭＳ Ｐゴシック" charset="0"/>
                <a:cs typeface="ＭＳ Ｐゴシック" charset="0"/>
                <a:sym typeface="Open Sans" charset="0"/>
              </a:endParaRPr>
            </a:p>
          </p:txBody>
        </p:sp>
        <p:sp>
          <p:nvSpPr>
            <p:cNvPr id="17427" name="Rectangle 32"/>
            <p:cNvSpPr>
              <a:spLocks/>
            </p:cNvSpPr>
            <p:nvPr/>
          </p:nvSpPr>
          <p:spPr bwMode="auto">
            <a:xfrm>
              <a:off x="1846803" y="3863658"/>
              <a:ext cx="1913985"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6400" dirty="0" smtClean="0">
                  <a:solidFill>
                    <a:srgbClr val="7DB546"/>
                  </a:solidFill>
                  <a:latin typeface="Diavlo Black Regular" charset="0"/>
                  <a:ea typeface="ＭＳ Ｐゴシック" charset="0"/>
                  <a:cs typeface="ＭＳ Ｐゴシック" charset="0"/>
                  <a:sym typeface="Diavlo Black Regular" charset="0"/>
                </a:rPr>
                <a:t>2</a:t>
              </a:r>
              <a:r>
                <a:rPr lang="en-US" sz="6400" dirty="0" smtClean="0">
                  <a:solidFill>
                    <a:srgbClr val="7DB546"/>
                  </a:solidFill>
                  <a:latin typeface="Diavlo Black Regular" charset="0"/>
                  <a:ea typeface="ＭＳ Ｐゴシック" charset="0"/>
                  <a:cs typeface="ＭＳ Ｐゴシック" charset="0"/>
                  <a:sym typeface="Diavlo Black Regular" charset="0"/>
                </a:rPr>
                <a:t>-11</a:t>
              </a:r>
              <a:endParaRPr lang="en-US" sz="6400" dirty="0">
                <a:solidFill>
                  <a:srgbClr val="7DB546"/>
                </a:solidFill>
                <a:latin typeface="Diavlo Black Regular" charset="0"/>
                <a:ea typeface="ＭＳ Ｐゴシック" charset="0"/>
                <a:cs typeface="ＭＳ Ｐゴシック" charset="0"/>
                <a:sym typeface="Diavlo Black Regular" charset="0"/>
              </a:endParaRPr>
            </a:p>
          </p:txBody>
        </p:sp>
        <p:sp>
          <p:nvSpPr>
            <p:cNvPr id="17428" name="Rectangle 36"/>
            <p:cNvSpPr>
              <a:spLocks/>
            </p:cNvSpPr>
            <p:nvPr/>
          </p:nvSpPr>
          <p:spPr bwMode="auto">
            <a:xfrm>
              <a:off x="2492812" y="4778104"/>
              <a:ext cx="12679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3000" dirty="0" smtClean="0">
                  <a:solidFill>
                    <a:srgbClr val="7DB546"/>
                  </a:solidFill>
                  <a:latin typeface="Open Sans Bold" charset="0"/>
                  <a:ea typeface="ＭＳ Ｐゴシック" charset="0"/>
                  <a:cs typeface="ＭＳ Ｐゴシック" charset="0"/>
                  <a:sym typeface="Open Sans Bold" charset="0"/>
                </a:rPr>
                <a:t>SLIDES</a:t>
              </a:r>
              <a:endParaRPr lang="en-US" sz="3000" dirty="0">
                <a:solidFill>
                  <a:srgbClr val="7DB546"/>
                </a:solidFill>
                <a:latin typeface="Open Sans Bold" charset="0"/>
                <a:ea typeface="ＭＳ Ｐゴシック" charset="0"/>
                <a:cs typeface="ＭＳ Ｐゴシック" charset="0"/>
                <a:sym typeface="Open Sans Bold" charset="0"/>
              </a:endParaRPr>
            </a:p>
          </p:txBody>
        </p:sp>
      </p:grpSp>
      <p:sp>
        <p:nvSpPr>
          <p:cNvPr id="44" name="Rectangle 33"/>
          <p:cNvSpPr>
            <a:spLocks/>
          </p:cNvSpPr>
          <p:nvPr/>
        </p:nvSpPr>
        <p:spPr bwMode="auto">
          <a:xfrm>
            <a:off x="1134473" y="6553200"/>
            <a:ext cx="2523127"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6400" dirty="0" smtClean="0">
                <a:solidFill>
                  <a:srgbClr val="CFD6DC"/>
                </a:solidFill>
                <a:latin typeface="Diavlo Black Regular" charset="0"/>
                <a:ea typeface="ＭＳ Ｐゴシック" charset="0"/>
                <a:cs typeface="ＭＳ Ｐゴシック" charset="0"/>
                <a:sym typeface="Diavlo Black Regular" charset="0"/>
              </a:rPr>
              <a:t>12</a:t>
            </a:r>
            <a:r>
              <a:rPr lang="en-US" sz="6400" dirty="0" smtClean="0">
                <a:solidFill>
                  <a:srgbClr val="CFD6DC"/>
                </a:solidFill>
                <a:latin typeface="Diavlo Black Regular" charset="0"/>
                <a:ea typeface="ＭＳ Ｐゴシック" charset="0"/>
                <a:cs typeface="ＭＳ Ｐゴシック" charset="0"/>
                <a:sym typeface="Diavlo Black Regular" charset="0"/>
              </a:rPr>
              <a:t>-26</a:t>
            </a:r>
            <a:endParaRPr lang="en-US" sz="6400" dirty="0">
              <a:solidFill>
                <a:srgbClr val="CFD6DC"/>
              </a:solidFill>
              <a:latin typeface="Diavlo Black Regular" charset="0"/>
              <a:ea typeface="ＭＳ Ｐゴシック" charset="0"/>
              <a:cs typeface="ＭＳ Ｐゴシック" charset="0"/>
              <a:sym typeface="Diavlo Black Regular" charset="0"/>
            </a:endParaRPr>
          </a:p>
        </p:txBody>
      </p:sp>
      <p:sp>
        <p:nvSpPr>
          <p:cNvPr id="45" name="Rectangle 37"/>
          <p:cNvSpPr>
            <a:spLocks/>
          </p:cNvSpPr>
          <p:nvPr/>
        </p:nvSpPr>
        <p:spPr bwMode="auto">
          <a:xfrm>
            <a:off x="2353815" y="7468769"/>
            <a:ext cx="12679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3000" dirty="0" smtClean="0">
                <a:solidFill>
                  <a:srgbClr val="CFD6DC"/>
                </a:solidFill>
                <a:latin typeface="Open Sans Bold" charset="0"/>
                <a:ea typeface="ＭＳ Ｐゴシック" charset="0"/>
                <a:cs typeface="ＭＳ Ｐゴシック" charset="0"/>
                <a:sym typeface="Open Sans Bold" charset="0"/>
              </a:rPr>
              <a:t>SLIDES</a:t>
            </a:r>
            <a:endParaRPr lang="en-US" sz="3000" dirty="0">
              <a:solidFill>
                <a:srgbClr val="CFD6DC"/>
              </a:solidFill>
              <a:latin typeface="Open Sans Bold" charset="0"/>
              <a:ea typeface="ＭＳ Ｐゴシック" charset="0"/>
              <a:cs typeface="ＭＳ Ｐゴシック" charset="0"/>
              <a:sym typeface="Open Sans Bold"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09"/>
                                        </p:tgtEl>
                                        <p:attrNameLst>
                                          <p:attrName>style.visibility</p:attrName>
                                        </p:attrNameLst>
                                      </p:cBhvr>
                                      <p:to>
                                        <p:strVal val="visible"/>
                                      </p:to>
                                    </p:set>
                                    <p:animEffect transition="in" filter="fade">
                                      <p:cBhvr>
                                        <p:cTn id="7" dur="500"/>
                                        <p:tgtEl>
                                          <p:spTgt spid="1740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additive="base">
                                        <p:cTn id="12" dur="500"/>
                                        <p:tgtEl>
                                          <p:spTgt spid="16388"/>
                                        </p:tgtEl>
                                        <p:attrNameLst>
                                          <p:attrName>ppt_y</p:attrName>
                                        </p:attrNameLst>
                                      </p:cBhvr>
                                      <p:tavLst>
                                        <p:tav tm="0">
                                          <p:val>
                                            <p:strVal val="#ppt_y+#ppt_h*1.125000"/>
                                          </p:val>
                                        </p:tav>
                                        <p:tav tm="100000">
                                          <p:val>
                                            <p:strVal val="#ppt_y"/>
                                          </p:val>
                                        </p:tav>
                                      </p:tavLst>
                                    </p:anim>
                                    <p:animEffect transition="in" filter="wipe(up)">
                                      <p:cBhvr>
                                        <p:cTn id="13" dur="500"/>
                                        <p:tgtEl>
                                          <p:spTgt spid="16388"/>
                                        </p:tgtEl>
                                      </p:cBhvr>
                                    </p:animEffect>
                                  </p:childTnLst>
                                </p:cTn>
                              </p:par>
                              <p:par>
                                <p:cTn id="14" presetID="2" presetClass="entr" presetSubtype="4" fill="hold" nodeType="withEffect">
                                  <p:stCondLst>
                                    <p:cond delay="0"/>
                                  </p:stCondLst>
                                  <p:childTnLst>
                                    <p:set>
                                      <p:cBhvr>
                                        <p:cTn id="15" dur="1" fill="hold">
                                          <p:stCondLst>
                                            <p:cond delay="0"/>
                                          </p:stCondLst>
                                        </p:cTn>
                                        <p:tgtEl>
                                          <p:spTgt spid="16386"/>
                                        </p:tgtEl>
                                        <p:attrNameLst>
                                          <p:attrName>style.visibility</p:attrName>
                                        </p:attrNameLst>
                                      </p:cBhvr>
                                      <p:to>
                                        <p:strVal val="visible"/>
                                      </p:to>
                                    </p:set>
                                    <p:anim calcmode="lin" valueType="num">
                                      <p:cBhvr additive="base">
                                        <p:cTn id="16" dur="500" fill="hold"/>
                                        <p:tgtEl>
                                          <p:spTgt spid="16386"/>
                                        </p:tgtEl>
                                        <p:attrNameLst>
                                          <p:attrName>ppt_x</p:attrName>
                                        </p:attrNameLst>
                                      </p:cBhvr>
                                      <p:tavLst>
                                        <p:tav tm="0">
                                          <p:val>
                                            <p:strVal val="#ppt_x"/>
                                          </p:val>
                                        </p:tav>
                                        <p:tav tm="100000">
                                          <p:val>
                                            <p:strVal val="#ppt_x"/>
                                          </p:val>
                                        </p:tav>
                                      </p:tavLst>
                                    </p:anim>
                                    <p:anim calcmode="lin" valueType="num">
                                      <p:cBhvr additive="base">
                                        <p:cTn id="17"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6387"/>
                                        </p:tgtEl>
                                        <p:attrNameLst>
                                          <p:attrName>style.visibility</p:attrName>
                                        </p:attrNameLst>
                                      </p:cBhvr>
                                      <p:to>
                                        <p:strVal val="visible"/>
                                      </p:to>
                                    </p:set>
                                    <p:anim calcmode="lin" valueType="num">
                                      <p:cBhvr additive="base">
                                        <p:cTn id="22" dur="500"/>
                                        <p:tgtEl>
                                          <p:spTgt spid="16387"/>
                                        </p:tgtEl>
                                        <p:attrNameLst>
                                          <p:attrName>ppt_y</p:attrName>
                                        </p:attrNameLst>
                                      </p:cBhvr>
                                      <p:tavLst>
                                        <p:tav tm="0">
                                          <p:val>
                                            <p:strVal val="#ppt_y+#ppt_h*1.125000"/>
                                          </p:val>
                                        </p:tav>
                                        <p:tav tm="100000">
                                          <p:val>
                                            <p:strVal val="#ppt_y"/>
                                          </p:val>
                                        </p:tav>
                                      </p:tavLst>
                                    </p:anim>
                                    <p:animEffect transition="in" filter="wipe(up)">
                                      <p:cBhvr>
                                        <p:cTn id="23" dur="500"/>
                                        <p:tgtEl>
                                          <p:spTgt spid="16387"/>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ppt_y</p:attrName>
                                        </p:attrNameLst>
                                      </p:cBhvr>
                                      <p:tavLst>
                                        <p:tav tm="0">
                                          <p:val>
                                            <p:strVal val="#ppt_y+#ppt_h*1.125000"/>
                                          </p:val>
                                        </p:tav>
                                        <p:tav tm="100000">
                                          <p:val>
                                            <p:strVal val="#ppt_y"/>
                                          </p:val>
                                        </p:tav>
                                      </p:tavLst>
                                    </p:anim>
                                    <p:animEffect transition="in" filter="wipe(up)">
                                      <p:cBhvr>
                                        <p:cTn id="27" dur="500"/>
                                        <p:tgtEl>
                                          <p:spTgt spid="44"/>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p:tgtEl>
                                          <p:spTgt spid="45"/>
                                        </p:tgtEl>
                                        <p:attrNameLst>
                                          <p:attrName>ppt_y</p:attrName>
                                        </p:attrNameLst>
                                      </p:cBhvr>
                                      <p:tavLst>
                                        <p:tav tm="0">
                                          <p:val>
                                            <p:strVal val="#ppt_y+#ppt_h*1.125000"/>
                                          </p:val>
                                        </p:tav>
                                        <p:tav tm="100000">
                                          <p:val>
                                            <p:strVal val="#ppt_y"/>
                                          </p:val>
                                        </p:tav>
                                      </p:tavLst>
                                    </p:anim>
                                    <p:animEffect transition="in" filter="wipe(up)">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44" grpId="0"/>
      <p:bldP spid="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a:off x="-4281488" y="7404100"/>
            <a:ext cx="16706851" cy="0"/>
          </a:xfrm>
          <a:prstGeom prst="line">
            <a:avLst/>
          </a:prstGeom>
          <a:noFill/>
          <a:ln w="38100">
            <a:solidFill>
              <a:srgbClr val="98B7FE"/>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15362" name="Group 1"/>
          <p:cNvGrpSpPr>
            <a:grpSpLocks/>
          </p:cNvGrpSpPr>
          <p:nvPr/>
        </p:nvGrpSpPr>
        <p:grpSpPr bwMode="auto">
          <a:xfrm>
            <a:off x="13182600" y="914399"/>
            <a:ext cx="9617075" cy="11903183"/>
            <a:chOff x="13182600" y="4457700"/>
            <a:chExt cx="9617075" cy="5638800"/>
          </a:xfrm>
        </p:grpSpPr>
        <p:sp>
          <p:nvSpPr>
            <p:cNvPr id="16429" name="Rectangle 2"/>
            <p:cNvSpPr>
              <a:spLocks/>
            </p:cNvSpPr>
            <p:nvPr/>
          </p:nvSpPr>
          <p:spPr bwMode="auto">
            <a:xfrm>
              <a:off x="13185775" y="4457700"/>
              <a:ext cx="9613900" cy="215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Componentization</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sp>
          <p:nvSpPr>
            <p:cNvPr id="16430" name="Rectangle 3"/>
            <p:cNvSpPr>
              <a:spLocks/>
            </p:cNvSpPr>
            <p:nvPr/>
          </p:nvSpPr>
          <p:spPr bwMode="auto">
            <a:xfrm>
              <a:off x="13182600" y="5937703"/>
              <a:ext cx="9372600" cy="4158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smtClean="0">
                  <a:solidFill>
                    <a:srgbClr val="FFFFFF"/>
                  </a:solidFill>
                  <a:latin typeface="Open Sans" charset="0"/>
                  <a:ea typeface="ＭＳ Ｐゴシック" charset="0"/>
                  <a:cs typeface="ＭＳ Ｐゴシック" charset="0"/>
                  <a:sym typeface="Open Sans" charset="0"/>
                </a:rPr>
                <a:t>Think </a:t>
              </a:r>
              <a:r>
                <a:rPr lang="en-IN" sz="2400" dirty="0">
                  <a:solidFill>
                    <a:srgbClr val="FFFFFF"/>
                  </a:solidFill>
                  <a:latin typeface="Open Sans" charset="0"/>
                  <a:ea typeface="ＭＳ Ｐゴシック" charset="0"/>
                  <a:cs typeface="ＭＳ Ｐゴシック" charset="0"/>
                  <a:sym typeface="Open Sans" charset="0"/>
                </a:rPr>
                <a:t>of a component as a collection of HTML, CSS, JS, and some internal data specific to that component.</a:t>
              </a:r>
            </a:p>
            <a:p>
              <a:pPr algn="l"/>
              <a:endParaRPr lang="en-IN" sz="2400" dirty="0">
                <a:solidFill>
                  <a:srgbClr val="FFFFFF"/>
                </a:solidFill>
                <a:latin typeface="Open Sans" charset="0"/>
                <a:ea typeface="ＭＳ Ｐゴシック" charset="0"/>
                <a:cs typeface="ＭＳ Ｐゴシック" charset="0"/>
                <a:sym typeface="Open Sans" charset="0"/>
              </a:endParaRPr>
            </a:p>
            <a:p>
              <a:pPr algn="l"/>
              <a:r>
                <a:rPr lang="en-IN" sz="2400" dirty="0">
                  <a:solidFill>
                    <a:srgbClr val="FFFFFF"/>
                  </a:solidFill>
                  <a:latin typeface="Open Sans" charset="0"/>
                  <a:ea typeface="ＭＳ Ｐゴシック" charset="0"/>
                  <a:cs typeface="ＭＳ Ｐゴシック" charset="0"/>
                  <a:sym typeface="Open Sans" charset="0"/>
                </a:rPr>
                <a:t>What makes React so convenient for building user interfaces is that data is either received from a component’s parent component, or it’s contained in the component itself</a:t>
              </a:r>
              <a:r>
                <a:rPr lang="en-IN" sz="2400" dirty="0" smtClean="0">
                  <a:solidFill>
                    <a:srgbClr val="FFFFFF"/>
                  </a:solidFill>
                  <a:latin typeface="Open Sans" charset="0"/>
                  <a:ea typeface="ＭＳ Ｐゴシック" charset="0"/>
                  <a:cs typeface="ＭＳ Ｐゴシック" charset="0"/>
                  <a:sym typeface="Open Sans" charset="0"/>
                </a:rPr>
                <a:t>.</a:t>
              </a:r>
            </a:p>
            <a:p>
              <a:pPr algn="l"/>
              <a:endParaRPr lang="en-IN" sz="2400" dirty="0">
                <a:solidFill>
                  <a:srgbClr val="FFFFFF"/>
                </a:solidFill>
                <a:latin typeface="Open Sans" charset="0"/>
                <a:ea typeface="ＭＳ Ｐゴシック" charset="0"/>
                <a:cs typeface="ＭＳ Ｐゴシック" charset="0"/>
                <a:sym typeface="Open Sans" charset="0"/>
              </a:endParaRPr>
            </a:p>
            <a:p>
              <a:pPr algn="l"/>
              <a:r>
                <a:rPr lang="en-IN" sz="2400" dirty="0">
                  <a:solidFill>
                    <a:srgbClr val="FFFFFF"/>
                  </a:solidFill>
                  <a:latin typeface="Open Sans" charset="0"/>
                  <a:ea typeface="ＭＳ Ｐゴシック" charset="0"/>
                  <a:cs typeface="ＭＳ Ｐゴシック" charset="0"/>
                  <a:sym typeface="Open Sans" charset="0"/>
                </a:rPr>
                <a:t>We might take example of twitter user’s profile section, and name it “</a:t>
              </a:r>
              <a:r>
                <a:rPr lang="en-IN" sz="2400" dirty="0" err="1">
                  <a:solidFill>
                    <a:srgbClr val="FFFFFF"/>
                  </a:solidFill>
                  <a:latin typeface="Open Sans" charset="0"/>
                  <a:ea typeface="ＭＳ Ｐゴシック" charset="0"/>
                  <a:cs typeface="ＭＳ Ｐゴシック" charset="0"/>
                  <a:sym typeface="Open Sans" charset="0"/>
                </a:rPr>
                <a:t>UserInfo</a:t>
              </a:r>
              <a:r>
                <a:rPr lang="en-IN" sz="2400" dirty="0">
                  <a:solidFill>
                    <a:srgbClr val="FFFFFF"/>
                  </a:solidFill>
                  <a:latin typeface="Open Sans" charset="0"/>
                  <a:ea typeface="ＭＳ Ｐゴシック" charset="0"/>
                  <a:cs typeface="ＭＳ Ｐゴシック" charset="0"/>
                  <a:sym typeface="Open Sans" charset="0"/>
                </a:rPr>
                <a:t>” component. Inside the </a:t>
              </a:r>
              <a:r>
                <a:rPr lang="en-IN" sz="2400" dirty="0" err="1">
                  <a:solidFill>
                    <a:srgbClr val="FFFFFF"/>
                  </a:solidFill>
                  <a:latin typeface="Open Sans" charset="0"/>
                  <a:ea typeface="ＭＳ Ｐゴシック" charset="0"/>
                  <a:cs typeface="ＭＳ Ｐゴシック" charset="0"/>
                  <a:sym typeface="Open Sans" charset="0"/>
                </a:rPr>
                <a:t>UserInfo</a:t>
              </a:r>
              <a:r>
                <a:rPr lang="en-IN" sz="2400" dirty="0">
                  <a:solidFill>
                    <a:srgbClr val="FFFFFF"/>
                  </a:solidFill>
                  <a:latin typeface="Open Sans" charset="0"/>
                  <a:ea typeface="ＭＳ Ｐゴシック" charset="0"/>
                  <a:cs typeface="ＭＳ Ｐゴシック" charset="0"/>
                  <a:sym typeface="Open Sans" charset="0"/>
                </a:rPr>
                <a:t> component we have another component, that we could call the “</a:t>
              </a:r>
              <a:r>
                <a:rPr lang="en-IN" sz="2400" dirty="0" err="1">
                  <a:solidFill>
                    <a:srgbClr val="FFFFFF"/>
                  </a:solidFill>
                  <a:latin typeface="Open Sans" charset="0"/>
                  <a:ea typeface="ＭＳ Ｐゴシック" charset="0"/>
                  <a:cs typeface="ＭＳ Ｐゴシック" charset="0"/>
                  <a:sym typeface="Open Sans" charset="0"/>
                </a:rPr>
                <a:t>UserImages</a:t>
              </a:r>
              <a:r>
                <a:rPr lang="en-IN" sz="2400" dirty="0">
                  <a:solidFill>
                    <a:srgbClr val="FFFFFF"/>
                  </a:solidFill>
                  <a:latin typeface="Open Sans" charset="0"/>
                  <a:ea typeface="ＭＳ Ｐゴシック" charset="0"/>
                  <a:cs typeface="ＭＳ Ｐゴシック" charset="0"/>
                  <a:sym typeface="Open Sans" charset="0"/>
                </a:rPr>
                <a:t>” component, here we will have the photos of user. The way this parent/child relationship works is our </a:t>
              </a:r>
              <a:r>
                <a:rPr lang="en-IN" sz="2400" dirty="0" err="1">
                  <a:solidFill>
                    <a:srgbClr val="FFFFFF"/>
                  </a:solidFill>
                  <a:latin typeface="Open Sans" charset="0"/>
                  <a:ea typeface="ＭＳ Ｐゴシック" charset="0"/>
                  <a:cs typeface="ＭＳ Ｐゴシック" charset="0"/>
                  <a:sym typeface="Open Sans" charset="0"/>
                </a:rPr>
                <a:t>UserInfo</a:t>
              </a:r>
              <a:r>
                <a:rPr lang="en-IN" sz="2400" dirty="0">
                  <a:solidFill>
                    <a:srgbClr val="FFFFFF"/>
                  </a:solidFill>
                  <a:latin typeface="Open Sans" charset="0"/>
                  <a:ea typeface="ＭＳ Ｐゴシック" charset="0"/>
                  <a:cs typeface="ＭＳ Ｐゴシック" charset="0"/>
                  <a:sym typeface="Open Sans" charset="0"/>
                </a:rPr>
                <a:t> component, or the parent component, is where the ‘state’ of the data for both itself and the </a:t>
              </a:r>
              <a:r>
                <a:rPr lang="en-IN" sz="2400" dirty="0" err="1">
                  <a:solidFill>
                    <a:srgbClr val="FFFFFF"/>
                  </a:solidFill>
                  <a:latin typeface="Open Sans" charset="0"/>
                  <a:ea typeface="ＭＳ Ｐゴシック" charset="0"/>
                  <a:cs typeface="ＭＳ Ｐゴシック" charset="0"/>
                  <a:sym typeface="Open Sans" charset="0"/>
                </a:rPr>
                <a:t>UserImage</a:t>
              </a:r>
              <a:r>
                <a:rPr lang="en-IN" sz="2400" dirty="0">
                  <a:solidFill>
                    <a:srgbClr val="FFFFFF"/>
                  </a:solidFill>
                  <a:latin typeface="Open Sans" charset="0"/>
                  <a:ea typeface="ＭＳ Ｐゴシック" charset="0"/>
                  <a:cs typeface="ＭＳ Ｐゴシック" charset="0"/>
                  <a:sym typeface="Open Sans" charset="0"/>
                </a:rPr>
                <a:t> component (child component) lives. If we wanted to use any part of the parent component’s data in the child component, which we do, we would pass that data to the child component as an attribute. In this example, we pass the </a:t>
              </a:r>
              <a:r>
                <a:rPr lang="en-IN" sz="2400" dirty="0" err="1">
                  <a:solidFill>
                    <a:srgbClr val="FFFFFF"/>
                  </a:solidFill>
                  <a:latin typeface="Open Sans" charset="0"/>
                  <a:ea typeface="ＭＳ Ｐゴシック" charset="0"/>
                  <a:cs typeface="ＭＳ Ｐゴシック" charset="0"/>
                  <a:sym typeface="Open Sans" charset="0"/>
                </a:rPr>
                <a:t>UserImage</a:t>
              </a:r>
              <a:r>
                <a:rPr lang="en-IN" sz="2400" dirty="0">
                  <a:solidFill>
                    <a:srgbClr val="FFFFFF"/>
                  </a:solidFill>
                  <a:latin typeface="Open Sans" charset="0"/>
                  <a:ea typeface="ＭＳ Ｐゴシック" charset="0"/>
                  <a:cs typeface="ＭＳ Ｐゴシック" charset="0"/>
                  <a:sym typeface="Open Sans" charset="0"/>
                </a:rPr>
                <a:t> component all of the images that the user has (which currently live in the </a:t>
              </a:r>
              <a:r>
                <a:rPr lang="en-IN" sz="2400" dirty="0" err="1">
                  <a:solidFill>
                    <a:srgbClr val="FFFFFF"/>
                  </a:solidFill>
                  <a:latin typeface="Open Sans" charset="0"/>
                  <a:ea typeface="ＭＳ Ｐゴシック" charset="0"/>
                  <a:cs typeface="ＭＳ Ｐゴシック" charset="0"/>
                  <a:sym typeface="Open Sans" charset="0"/>
                </a:rPr>
                <a:t>UserInfo</a:t>
              </a:r>
              <a:r>
                <a:rPr lang="en-IN" sz="2400" dirty="0">
                  <a:solidFill>
                    <a:srgbClr val="FFFFFF"/>
                  </a:solidFill>
                  <a:latin typeface="Open Sans" charset="0"/>
                  <a:ea typeface="ＭＳ Ｐゴシック" charset="0"/>
                  <a:cs typeface="ＭＳ Ｐゴシック" charset="0"/>
                  <a:sym typeface="Open Sans" charset="0"/>
                </a:rPr>
                <a:t> component).</a:t>
              </a:r>
              <a:endParaRPr lang="en-US" sz="2400" dirty="0">
                <a:solidFill>
                  <a:srgbClr val="FFFFFF"/>
                </a:solidFill>
                <a:latin typeface="Open Sans" charset="0"/>
                <a:ea typeface="ＭＳ Ｐゴシック" charset="0"/>
                <a:cs typeface="ＭＳ Ｐゴシック" charset="0"/>
                <a:sym typeface="Open Sans"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341941" cy="13716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5361"/>
                                        </p:tgtEl>
                                        <p:attrNameLst>
                                          <p:attrName>style.visibility</p:attrName>
                                        </p:attrNameLst>
                                      </p:cBhvr>
                                      <p:to>
                                        <p:strVal val="visible"/>
                                      </p:to>
                                    </p:set>
                                    <p:animEffect transition="in" filter="wipe(left)">
                                      <p:cBhvr>
                                        <p:cTn id="14" dur="500"/>
                                        <p:tgtEl>
                                          <p:spTgt spid="15361"/>
                                        </p:tgtEl>
                                      </p:cBhvr>
                                    </p:animEffect>
                                  </p:childTnLst>
                                </p:cTn>
                              </p:par>
                              <p:par>
                                <p:cTn id="15" presetID="42" presetClass="entr" presetSubtype="0" fill="hold" nodeType="withEffect">
                                  <p:stCondLst>
                                    <p:cond delay="600"/>
                                  </p:stCondLst>
                                  <p:childTnLst>
                                    <p:set>
                                      <p:cBhvr>
                                        <p:cTn id="16" dur="1" fill="hold">
                                          <p:stCondLst>
                                            <p:cond delay="0"/>
                                          </p:stCondLst>
                                        </p:cTn>
                                        <p:tgtEl>
                                          <p:spTgt spid="15362"/>
                                        </p:tgtEl>
                                        <p:attrNameLst>
                                          <p:attrName>style.visibility</p:attrName>
                                        </p:attrNameLst>
                                      </p:cBhvr>
                                      <p:to>
                                        <p:strVal val="visible"/>
                                      </p:to>
                                    </p:set>
                                    <p:animEffect transition="in" filter="fade">
                                      <p:cBhvr>
                                        <p:cTn id="17" dur="1000"/>
                                        <p:tgtEl>
                                          <p:spTgt spid="15362"/>
                                        </p:tgtEl>
                                      </p:cBhvr>
                                    </p:animEffect>
                                    <p:anim calcmode="lin" valueType="num">
                                      <p:cBhvr>
                                        <p:cTn id="18" dur="1000" fill="hold"/>
                                        <p:tgtEl>
                                          <p:spTgt spid="15362"/>
                                        </p:tgtEl>
                                        <p:attrNameLst>
                                          <p:attrName>ppt_x</p:attrName>
                                        </p:attrNameLst>
                                      </p:cBhvr>
                                      <p:tavLst>
                                        <p:tav tm="0">
                                          <p:val>
                                            <p:strVal val="#ppt_x"/>
                                          </p:val>
                                        </p:tav>
                                        <p:tav tm="100000">
                                          <p:val>
                                            <p:strVal val="#ppt_x"/>
                                          </p:val>
                                        </p:tav>
                                      </p:tavLst>
                                    </p:anim>
                                    <p:anim calcmode="lin" valueType="num">
                                      <p:cBhvr>
                                        <p:cTn id="1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54"/>
          <p:cNvSpPr>
            <a:spLocks/>
          </p:cNvSpPr>
          <p:nvPr/>
        </p:nvSpPr>
        <p:spPr bwMode="auto">
          <a:xfrm>
            <a:off x="761999" y="2209800"/>
            <a:ext cx="9176481" cy="10267169"/>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err="1"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var</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React = require("react");</a:t>
            </a: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err="1"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var</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ReactDOM</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 require("react-</a:t>
            </a:r>
            <a:r>
              <a:rPr lang="en-US"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dom</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algn="l"/>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require</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("./index.css");</a:t>
            </a:r>
          </a:p>
          <a:p>
            <a:pPr algn="l"/>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class </a:t>
            </a:r>
            <a:r>
              <a:rPr lang="en-US" dirty="0" err="1"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Helloworld</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extends </a:t>
            </a:r>
            <a:r>
              <a:rPr lang="en-US"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React.Component</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render</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function() {</a:t>
            </a:r>
          </a:p>
          <a:p>
            <a:pPr algn="l"/>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return </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algn="l"/>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div&gt;</a:t>
            </a:r>
          </a:p>
          <a:p>
            <a:pPr algn="l"/>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Hello </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World!</a:t>
            </a:r>
          </a:p>
          <a:p>
            <a:pPr algn="l"/>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div&gt;</a:t>
            </a:r>
          </a:p>
          <a:p>
            <a:pPr algn="l"/>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err="1"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ReactDOM.render</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algn="l"/>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Helloworld</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/&gt;, </a:t>
            </a:r>
            <a:r>
              <a:rPr lang="en-US"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algn="l"/>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dirty="0" err="1"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document.getElementById</a:t>
            </a:r>
            <a:r>
              <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('app'));</a:t>
            </a:r>
          </a:p>
        </p:txBody>
      </p:sp>
      <p:sp>
        <p:nvSpPr>
          <p:cNvPr id="16430" name="Rectangle 3"/>
          <p:cNvSpPr>
            <a:spLocks/>
          </p:cNvSpPr>
          <p:nvPr/>
        </p:nvSpPr>
        <p:spPr bwMode="auto">
          <a:xfrm>
            <a:off x="11697483" y="2814491"/>
            <a:ext cx="11277600" cy="761999"/>
          </a:xfrm>
          <a:prstGeom prst="rect">
            <a:avLst/>
          </a:prstGeom>
          <a:solidFill>
            <a:schemeClr val="tx1">
              <a:lumMod val="85000"/>
              <a:lumOff val="15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dirty="0">
                <a:solidFill>
                  <a:srgbClr val="FFFFFF"/>
                </a:solidFill>
                <a:latin typeface="Open Sans" charset="0"/>
                <a:ea typeface="ＭＳ Ｐゴシック" charset="0"/>
                <a:cs typeface="ＭＳ Ｐゴシック" charset="0"/>
                <a:sym typeface="Open Sans" charset="0"/>
              </a:rPr>
              <a:t>Every component is required to have a render method.</a:t>
            </a:r>
            <a:endParaRPr lang="en-US" dirty="0">
              <a:solidFill>
                <a:srgbClr val="FFFFFF"/>
              </a:solidFill>
              <a:latin typeface="Open Sans" charset="0"/>
              <a:ea typeface="ＭＳ Ｐゴシック" charset="0"/>
              <a:cs typeface="ＭＳ Ｐゴシック" charset="0"/>
              <a:sym typeface="Open Sans" charset="0"/>
            </a:endParaRPr>
          </a:p>
        </p:txBody>
      </p:sp>
      <p:grpSp>
        <p:nvGrpSpPr>
          <p:cNvPr id="15363" name="Group 45"/>
          <p:cNvGrpSpPr>
            <a:grpSpLocks/>
          </p:cNvGrpSpPr>
          <p:nvPr/>
        </p:nvGrpSpPr>
        <p:grpSpPr bwMode="auto">
          <a:xfrm rot="-1270302">
            <a:off x="4875888" y="9745420"/>
            <a:ext cx="7302500" cy="6845300"/>
            <a:chOff x="0" y="0"/>
            <a:chExt cx="4600" cy="4311"/>
          </a:xfrm>
        </p:grpSpPr>
        <p:sp>
          <p:nvSpPr>
            <p:cNvPr id="16388" name="AutoShape 4"/>
            <p:cNvSpPr>
              <a:spLocks/>
            </p:cNvSpPr>
            <p:nvPr/>
          </p:nvSpPr>
          <p:spPr bwMode="auto">
            <a:xfrm>
              <a:off x="1577" y="1009"/>
              <a:ext cx="1956" cy="2420"/>
            </a:xfrm>
            <a:custGeom>
              <a:avLst/>
              <a:gdLst>
                <a:gd name="T0" fmla="*/ 1 w 21600"/>
                <a:gd name="T1" fmla="*/ 3 h 21600"/>
                <a:gd name="T2" fmla="*/ 1 w 21600"/>
                <a:gd name="T3" fmla="*/ 3 h 21600"/>
                <a:gd name="T4" fmla="*/ 0 w 21600"/>
                <a:gd name="T5" fmla="*/ 3 h 21600"/>
                <a:gd name="T6" fmla="*/ 0 w 21600"/>
                <a:gd name="T7" fmla="*/ 3 h 21600"/>
                <a:gd name="T8" fmla="*/ 0 w 21600"/>
                <a:gd name="T9" fmla="*/ 1 h 21600"/>
                <a:gd name="T10" fmla="*/ 0 w 21600"/>
                <a:gd name="T11" fmla="*/ 0 h 21600"/>
                <a:gd name="T12" fmla="*/ 1 w 21600"/>
                <a:gd name="T13" fmla="*/ 0 h 21600"/>
                <a:gd name="T14" fmla="*/ 1 w 21600"/>
                <a:gd name="T15" fmla="*/ 1 h 21600"/>
                <a:gd name="T16" fmla="*/ 1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89" name="AutoShape 5"/>
            <p:cNvSpPr>
              <a:spLocks/>
            </p:cNvSpPr>
            <p:nvPr/>
          </p:nvSpPr>
          <p:spPr bwMode="auto">
            <a:xfrm>
              <a:off x="1799" y="1120"/>
              <a:ext cx="1523" cy="3191"/>
            </a:xfrm>
            <a:custGeom>
              <a:avLst/>
              <a:gdLst>
                <a:gd name="T0" fmla="*/ 0 w 21600"/>
                <a:gd name="T1" fmla="*/ 0 h 21600"/>
                <a:gd name="T2" fmla="*/ 0 w 21600"/>
                <a:gd name="T3" fmla="*/ 3 h 21600"/>
                <a:gd name="T4" fmla="*/ 0 w 21600"/>
                <a:gd name="T5" fmla="*/ 3 h 21600"/>
                <a:gd name="T6" fmla="*/ 0 w 21600"/>
                <a:gd name="T7" fmla="*/ 3 h 21600"/>
                <a:gd name="T8" fmla="*/ 0 w 21600"/>
                <a:gd name="T9" fmla="*/ 5 h 21600"/>
                <a:gd name="T10" fmla="*/ 0 w 21600"/>
                <a:gd name="T11" fmla="*/ 5 h 21600"/>
                <a:gd name="T12" fmla="*/ 0 w 21600"/>
                <a:gd name="T13" fmla="*/ 6 h 21600"/>
                <a:gd name="T14" fmla="*/ 0 w 21600"/>
                <a:gd name="T15" fmla="*/ 9 h 21600"/>
                <a:gd name="T16" fmla="*/ 0 w 21600"/>
                <a:gd name="T17" fmla="*/ 10 h 21600"/>
                <a:gd name="T18" fmla="*/ 0 w 21600"/>
                <a:gd name="T19" fmla="*/ 9 h 21600"/>
                <a:gd name="T20" fmla="*/ 0 w 21600"/>
                <a:gd name="T21" fmla="*/ 7 h 21600"/>
                <a:gd name="T22" fmla="*/ 0 w 21600"/>
                <a:gd name="T23" fmla="*/ 7 h 21600"/>
                <a:gd name="T24" fmla="*/ 0 w 21600"/>
                <a:gd name="T25" fmla="*/ 9 h 21600"/>
                <a:gd name="T26" fmla="*/ 0 w 21600"/>
                <a:gd name="T27" fmla="*/ 10 h 21600"/>
                <a:gd name="T28" fmla="*/ 1 w 21600"/>
                <a:gd name="T29" fmla="*/ 9 h 21600"/>
                <a:gd name="T30" fmla="*/ 1 w 21600"/>
                <a:gd name="T31" fmla="*/ 6 h 21600"/>
                <a:gd name="T32" fmla="*/ 0 w 21600"/>
                <a:gd name="T33" fmla="*/ 5 h 21600"/>
                <a:gd name="T34" fmla="*/ 1 w 21600"/>
                <a:gd name="T35" fmla="*/ 5 h 21600"/>
                <a:gd name="T36" fmla="*/ 1 w 21600"/>
                <a:gd name="T37" fmla="*/ 3 h 21600"/>
                <a:gd name="T38" fmla="*/ 1 w 21600"/>
                <a:gd name="T39" fmla="*/ 3 h 21600"/>
                <a:gd name="T40" fmla="*/ 1 w 21600"/>
                <a:gd name="T41" fmla="*/ 3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0" name="AutoShape 6"/>
            <p:cNvSpPr>
              <a:spLocks/>
            </p:cNvSpPr>
            <p:nvPr/>
          </p:nvSpPr>
          <p:spPr bwMode="auto">
            <a:xfrm>
              <a:off x="2888" y="355"/>
              <a:ext cx="1069" cy="1478"/>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1" name="AutoShape 7"/>
            <p:cNvSpPr>
              <a:spLocks/>
            </p:cNvSpPr>
            <p:nvPr/>
          </p:nvSpPr>
          <p:spPr bwMode="auto">
            <a:xfrm>
              <a:off x="3022" y="1309"/>
              <a:ext cx="1578" cy="657"/>
            </a:xfrm>
            <a:custGeom>
              <a:avLst/>
              <a:gdLst>
                <a:gd name="T0" fmla="*/ 1 w 21114"/>
                <a:gd name="T1" fmla="*/ 0 h 20825"/>
                <a:gd name="T2" fmla="*/ 1 w 21114"/>
                <a:gd name="T3" fmla="*/ 0 h 20825"/>
                <a:gd name="T4" fmla="*/ 1 w 21114"/>
                <a:gd name="T5" fmla="*/ 0 h 20825"/>
                <a:gd name="T6" fmla="*/ 1 w 21114"/>
                <a:gd name="T7" fmla="*/ 0 h 20825"/>
                <a:gd name="T8" fmla="*/ 0 w 21114"/>
                <a:gd name="T9" fmla="*/ 0 h 20825"/>
                <a:gd name="T10" fmla="*/ 0 w 21114"/>
                <a:gd name="T11" fmla="*/ 0 h 20825"/>
                <a:gd name="T12" fmla="*/ 0 w 21114"/>
                <a:gd name="T13" fmla="*/ 0 h 20825"/>
                <a:gd name="T14" fmla="*/ 0 w 21114"/>
                <a:gd name="T15" fmla="*/ 0 h 20825"/>
                <a:gd name="T16" fmla="*/ 0 w 21114"/>
                <a:gd name="T17" fmla="*/ 0 h 20825"/>
                <a:gd name="T18" fmla="*/ 1 w 21114"/>
                <a:gd name="T19" fmla="*/ 0 h 20825"/>
                <a:gd name="T20" fmla="*/ 1 w 21114"/>
                <a:gd name="T21" fmla="*/ 0 h 20825"/>
                <a:gd name="T22" fmla="*/ 1 w 21114"/>
                <a:gd name="T23" fmla="*/ 0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3"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2" name="AutoShape 8"/>
            <p:cNvSpPr>
              <a:spLocks/>
            </p:cNvSpPr>
            <p:nvPr/>
          </p:nvSpPr>
          <p:spPr bwMode="auto">
            <a:xfrm>
              <a:off x="1877" y="0"/>
              <a:ext cx="1345" cy="1975"/>
            </a:xfrm>
            <a:custGeom>
              <a:avLst/>
              <a:gdLst>
                <a:gd name="T0" fmla="*/ 0 w 21600"/>
                <a:gd name="T1" fmla="*/ 1 h 21600"/>
                <a:gd name="T2" fmla="*/ 0 w 21600"/>
                <a:gd name="T3" fmla="*/ 2 h 21600"/>
                <a:gd name="T4" fmla="*/ 0 w 21600"/>
                <a:gd name="T5" fmla="*/ 2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w 21600"/>
                <a:gd name="T17" fmla="*/ 1 h 21600"/>
                <a:gd name="T18" fmla="*/ 0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3" name="AutoShape 9"/>
            <p:cNvSpPr>
              <a:spLocks/>
            </p:cNvSpPr>
            <p:nvPr/>
          </p:nvSpPr>
          <p:spPr bwMode="auto">
            <a:xfrm>
              <a:off x="2010" y="432"/>
              <a:ext cx="1089" cy="9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4" name="AutoShape 10"/>
            <p:cNvSpPr>
              <a:spLocks/>
            </p:cNvSpPr>
            <p:nvPr/>
          </p:nvSpPr>
          <p:spPr bwMode="auto">
            <a:xfrm>
              <a:off x="3233" y="399"/>
              <a:ext cx="57"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5" name="AutoShape 11"/>
            <p:cNvSpPr>
              <a:spLocks/>
            </p:cNvSpPr>
            <p:nvPr/>
          </p:nvSpPr>
          <p:spPr bwMode="auto">
            <a:xfrm>
              <a:off x="3788" y="854"/>
              <a:ext cx="55"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6" name="AutoShape 12"/>
            <p:cNvSpPr>
              <a:spLocks/>
            </p:cNvSpPr>
            <p:nvPr/>
          </p:nvSpPr>
          <p:spPr bwMode="auto">
            <a:xfrm>
              <a:off x="3611" y="532"/>
              <a:ext cx="84"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7" name="AutoShape 13"/>
            <p:cNvSpPr>
              <a:spLocks/>
            </p:cNvSpPr>
            <p:nvPr/>
          </p:nvSpPr>
          <p:spPr bwMode="auto">
            <a:xfrm>
              <a:off x="3555" y="477"/>
              <a:ext cx="9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8" name="AutoShape 14"/>
            <p:cNvSpPr>
              <a:spLocks/>
            </p:cNvSpPr>
            <p:nvPr/>
          </p:nvSpPr>
          <p:spPr bwMode="auto">
            <a:xfrm>
              <a:off x="3755" y="732"/>
              <a:ext cx="106" cy="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399" name="AutoShape 15"/>
            <p:cNvSpPr>
              <a:spLocks/>
            </p:cNvSpPr>
            <p:nvPr/>
          </p:nvSpPr>
          <p:spPr bwMode="auto">
            <a:xfrm>
              <a:off x="3533" y="1398"/>
              <a:ext cx="50"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0" name="AutoShape 16"/>
            <p:cNvSpPr>
              <a:spLocks/>
            </p:cNvSpPr>
            <p:nvPr/>
          </p:nvSpPr>
          <p:spPr bwMode="auto">
            <a:xfrm>
              <a:off x="3311" y="399"/>
              <a:ext cx="46" cy="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1" name="AutoShape 17"/>
            <p:cNvSpPr>
              <a:spLocks/>
            </p:cNvSpPr>
            <p:nvPr/>
          </p:nvSpPr>
          <p:spPr bwMode="auto">
            <a:xfrm>
              <a:off x="3655" y="1276"/>
              <a:ext cx="36"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2" name="AutoShape 18"/>
            <p:cNvSpPr>
              <a:spLocks/>
            </p:cNvSpPr>
            <p:nvPr/>
          </p:nvSpPr>
          <p:spPr bwMode="auto">
            <a:xfrm>
              <a:off x="3388" y="432"/>
              <a:ext cx="61"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3" name="AutoShape 19"/>
            <p:cNvSpPr>
              <a:spLocks/>
            </p:cNvSpPr>
            <p:nvPr/>
          </p:nvSpPr>
          <p:spPr bwMode="auto">
            <a:xfrm>
              <a:off x="3700" y="1198"/>
              <a:ext cx="37"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4" name="AutoShape 20"/>
            <p:cNvSpPr>
              <a:spLocks/>
            </p:cNvSpPr>
            <p:nvPr/>
          </p:nvSpPr>
          <p:spPr bwMode="auto">
            <a:xfrm>
              <a:off x="3600" y="1331"/>
              <a:ext cx="65" cy="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5" name="AutoShape 21"/>
            <p:cNvSpPr>
              <a:spLocks/>
            </p:cNvSpPr>
            <p:nvPr/>
          </p:nvSpPr>
          <p:spPr bwMode="auto">
            <a:xfrm>
              <a:off x="3777" y="1021"/>
              <a:ext cx="69" cy="2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6" name="AutoShape 22"/>
            <p:cNvSpPr>
              <a:spLocks/>
            </p:cNvSpPr>
            <p:nvPr/>
          </p:nvSpPr>
          <p:spPr bwMode="auto">
            <a:xfrm>
              <a:off x="3466" y="432"/>
              <a:ext cx="121" cy="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AutoShape 23"/>
            <p:cNvSpPr>
              <a:spLocks/>
            </p:cNvSpPr>
            <p:nvPr/>
          </p:nvSpPr>
          <p:spPr bwMode="auto">
            <a:xfrm>
              <a:off x="3744" y="1120"/>
              <a:ext cx="40"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8" name="AutoShape 24"/>
            <p:cNvSpPr>
              <a:spLocks/>
            </p:cNvSpPr>
            <p:nvPr/>
          </p:nvSpPr>
          <p:spPr bwMode="auto">
            <a:xfrm>
              <a:off x="3788" y="943"/>
              <a:ext cx="80"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09" name="AutoShape 25"/>
            <p:cNvSpPr>
              <a:spLocks/>
            </p:cNvSpPr>
            <p:nvPr/>
          </p:nvSpPr>
          <p:spPr bwMode="auto">
            <a:xfrm>
              <a:off x="3777" y="765"/>
              <a:ext cx="116"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0" name="AutoShape 26"/>
            <p:cNvSpPr>
              <a:spLocks/>
            </p:cNvSpPr>
            <p:nvPr/>
          </p:nvSpPr>
          <p:spPr bwMode="auto">
            <a:xfrm>
              <a:off x="3666" y="566"/>
              <a:ext cx="142"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1" name="AutoShape 27"/>
            <p:cNvSpPr>
              <a:spLocks/>
            </p:cNvSpPr>
            <p:nvPr/>
          </p:nvSpPr>
          <p:spPr bwMode="auto">
            <a:xfrm>
              <a:off x="3711" y="632"/>
              <a:ext cx="117"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2" name="AutoShape 28"/>
            <p:cNvSpPr>
              <a:spLocks/>
            </p:cNvSpPr>
            <p:nvPr/>
          </p:nvSpPr>
          <p:spPr bwMode="auto">
            <a:xfrm>
              <a:off x="2410" y="499"/>
              <a:ext cx="641" cy="738"/>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3" name="AutoShape 29"/>
            <p:cNvSpPr>
              <a:spLocks/>
            </p:cNvSpPr>
            <p:nvPr/>
          </p:nvSpPr>
          <p:spPr bwMode="auto">
            <a:xfrm>
              <a:off x="1921" y="3562"/>
              <a:ext cx="452" cy="187"/>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4" name="AutoShape 30"/>
            <p:cNvSpPr>
              <a:spLocks/>
            </p:cNvSpPr>
            <p:nvPr/>
          </p:nvSpPr>
          <p:spPr bwMode="auto">
            <a:xfrm>
              <a:off x="2766" y="3562"/>
              <a:ext cx="452" cy="187"/>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5" name="AutoShape 31"/>
            <p:cNvSpPr>
              <a:spLocks/>
            </p:cNvSpPr>
            <p:nvPr/>
          </p:nvSpPr>
          <p:spPr bwMode="auto">
            <a:xfrm>
              <a:off x="1955" y="2952"/>
              <a:ext cx="480" cy="166"/>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6" name="AutoShape 32"/>
            <p:cNvSpPr>
              <a:spLocks/>
            </p:cNvSpPr>
            <p:nvPr/>
          </p:nvSpPr>
          <p:spPr bwMode="auto">
            <a:xfrm>
              <a:off x="2677" y="2952"/>
              <a:ext cx="467" cy="154"/>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7" name="AutoShape 33"/>
            <p:cNvSpPr>
              <a:spLocks/>
            </p:cNvSpPr>
            <p:nvPr/>
          </p:nvSpPr>
          <p:spPr bwMode="auto">
            <a:xfrm>
              <a:off x="2010" y="2286"/>
              <a:ext cx="1056" cy="7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8" name="AutoShape 34"/>
            <p:cNvSpPr>
              <a:spLocks/>
            </p:cNvSpPr>
            <p:nvPr/>
          </p:nvSpPr>
          <p:spPr bwMode="auto">
            <a:xfrm>
              <a:off x="2010" y="2375"/>
              <a:ext cx="1056" cy="7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19" name="AutoShape 35"/>
            <p:cNvSpPr>
              <a:spLocks/>
            </p:cNvSpPr>
            <p:nvPr/>
          </p:nvSpPr>
          <p:spPr bwMode="auto">
            <a:xfrm>
              <a:off x="2210" y="2630"/>
              <a:ext cx="134"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20" name="AutoShape 36"/>
            <p:cNvSpPr>
              <a:spLocks/>
            </p:cNvSpPr>
            <p:nvPr/>
          </p:nvSpPr>
          <p:spPr bwMode="auto">
            <a:xfrm>
              <a:off x="2388" y="2630"/>
              <a:ext cx="127" cy="1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21" name="AutoShape 37"/>
            <p:cNvSpPr>
              <a:spLocks/>
            </p:cNvSpPr>
            <p:nvPr/>
          </p:nvSpPr>
          <p:spPr bwMode="auto">
            <a:xfrm>
              <a:off x="2555" y="2630"/>
              <a:ext cx="127" cy="1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22" name="AutoShape 38"/>
            <p:cNvSpPr>
              <a:spLocks/>
            </p:cNvSpPr>
            <p:nvPr/>
          </p:nvSpPr>
          <p:spPr bwMode="auto">
            <a:xfrm>
              <a:off x="2733" y="2630"/>
              <a:ext cx="133" cy="1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23" name="AutoShape 39"/>
            <p:cNvSpPr>
              <a:spLocks/>
            </p:cNvSpPr>
            <p:nvPr/>
          </p:nvSpPr>
          <p:spPr bwMode="auto">
            <a:xfrm>
              <a:off x="2210" y="2830"/>
              <a:ext cx="634"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24" name="AutoShape 40"/>
            <p:cNvSpPr>
              <a:spLocks/>
            </p:cNvSpPr>
            <p:nvPr/>
          </p:nvSpPr>
          <p:spPr bwMode="auto">
            <a:xfrm>
              <a:off x="2255" y="2930"/>
              <a:ext cx="544"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16425" name="Group 43"/>
            <p:cNvGrpSpPr>
              <a:grpSpLocks/>
            </p:cNvGrpSpPr>
            <p:nvPr/>
          </p:nvGrpSpPr>
          <p:grpSpPr bwMode="auto">
            <a:xfrm rot="12873208" flipH="1">
              <a:off x="388" y="521"/>
              <a:ext cx="2002" cy="1992"/>
              <a:chOff x="0" y="0"/>
              <a:chExt cx="2001" cy="1992"/>
            </a:xfrm>
          </p:grpSpPr>
          <p:sp>
            <p:nvSpPr>
              <p:cNvPr id="16427" name="AutoShape 41"/>
              <p:cNvSpPr>
                <a:spLocks/>
              </p:cNvSpPr>
              <p:nvPr/>
            </p:nvSpPr>
            <p:spPr bwMode="auto">
              <a:xfrm rot="2744935">
                <a:off x="422" y="162"/>
                <a:ext cx="1157" cy="1667"/>
              </a:xfrm>
              <a:custGeom>
                <a:avLst/>
                <a:gdLst>
                  <a:gd name="T0" fmla="*/ 0 w 19330"/>
                  <a:gd name="T1" fmla="*/ 0 h 20287"/>
                  <a:gd name="T2" fmla="*/ 0 w 19330"/>
                  <a:gd name="T3" fmla="*/ 0 h 20287"/>
                  <a:gd name="T4" fmla="*/ 0 w 19330"/>
                  <a:gd name="T5" fmla="*/ 1 h 20287"/>
                  <a:gd name="T6" fmla="*/ 0 w 19330"/>
                  <a:gd name="T7" fmla="*/ 1 h 20287"/>
                  <a:gd name="T8" fmla="*/ 0 w 19330"/>
                  <a:gd name="T9" fmla="*/ 1 h 20287"/>
                  <a:gd name="T10" fmla="*/ 0 w 19330"/>
                  <a:gd name="T11" fmla="*/ 1 h 20287"/>
                  <a:gd name="T12" fmla="*/ 0 w 19330"/>
                  <a:gd name="T13" fmla="*/ 1 h 20287"/>
                  <a:gd name="T14" fmla="*/ 0 w 19330"/>
                  <a:gd name="T15" fmla="*/ 0 h 20287"/>
                  <a:gd name="T16" fmla="*/ 0 w 19330"/>
                  <a:gd name="T17" fmla="*/ 0 h 20287"/>
                  <a:gd name="T18" fmla="*/ 0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8"/>
                    </a:cubicBezTo>
                    <a:cubicBezTo>
                      <a:pt x="2636"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6428" name="AutoShape 42"/>
              <p:cNvSpPr>
                <a:spLocks/>
              </p:cNvSpPr>
              <p:nvPr/>
            </p:nvSpPr>
            <p:spPr bwMode="auto">
              <a:xfrm rot="2744935">
                <a:off x="928" y="570"/>
                <a:ext cx="153" cy="155"/>
              </a:xfrm>
              <a:custGeom>
                <a:avLst/>
                <a:gdLst>
                  <a:gd name="T0" fmla="*/ 0 w 18401"/>
                  <a:gd name="T1" fmla="*/ 0 h 18929"/>
                  <a:gd name="T2" fmla="*/ 0 w 18401"/>
                  <a:gd name="T3" fmla="*/ 0 h 18929"/>
                  <a:gd name="T4" fmla="*/ 0 w 18401"/>
                  <a:gd name="T5" fmla="*/ 0 h 18929"/>
                  <a:gd name="T6" fmla="*/ 0 w 18401"/>
                  <a:gd name="T7" fmla="*/ 0 h 18929"/>
                  <a:gd name="T8" fmla="*/ 0 w 18401"/>
                  <a:gd name="T9" fmla="*/ 0 h 18929"/>
                  <a:gd name="T10" fmla="*/ 0 w 18401"/>
                  <a:gd name="T11" fmla="*/ 0 h 18929"/>
                  <a:gd name="T12" fmla="*/ 0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1"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6426" name="AutoShape 44"/>
            <p:cNvSpPr>
              <a:spLocks/>
            </p:cNvSpPr>
            <p:nvPr/>
          </p:nvSpPr>
          <p:spPr bwMode="auto">
            <a:xfrm>
              <a:off x="3288" y="1731"/>
              <a:ext cx="160" cy="140"/>
            </a:xfrm>
            <a:custGeom>
              <a:avLst/>
              <a:gdLst>
                <a:gd name="T0" fmla="*/ 0 w 19296"/>
                <a:gd name="T1" fmla="*/ 0 h 18382"/>
                <a:gd name="T2" fmla="*/ 0 w 19296"/>
                <a:gd name="T3" fmla="*/ 0 h 18382"/>
                <a:gd name="T4" fmla="*/ 0 w 19296"/>
                <a:gd name="T5" fmla="*/ 0 h 18382"/>
                <a:gd name="T6" fmla="*/ 0 w 19296"/>
                <a:gd name="T7" fmla="*/ 0 h 18382"/>
                <a:gd name="T8" fmla="*/ 0 w 19296"/>
                <a:gd name="T9" fmla="*/ 0 h 18382"/>
                <a:gd name="T10" fmla="*/ 0 w 19296"/>
                <a:gd name="T11" fmla="*/ 0 h 18382"/>
                <a:gd name="T12" fmla="*/ 0 w 19296"/>
                <a:gd name="T13" fmla="*/ 0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50" name="Rectangle 3"/>
          <p:cNvSpPr>
            <a:spLocks/>
          </p:cNvSpPr>
          <p:nvPr/>
        </p:nvSpPr>
        <p:spPr bwMode="auto">
          <a:xfrm>
            <a:off x="11697483" y="3786227"/>
            <a:ext cx="11277600" cy="1187283"/>
          </a:xfrm>
          <a:prstGeom prst="rect">
            <a:avLst/>
          </a:prstGeom>
          <a:solidFill>
            <a:schemeClr val="tx1">
              <a:lumMod val="85000"/>
              <a:lumOff val="15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dirty="0" err="1" smtClean="0">
                <a:solidFill>
                  <a:srgbClr val="FFFFFF"/>
                </a:solidFill>
                <a:latin typeface="Open Sans" charset="0"/>
                <a:ea typeface="ＭＳ Ｐゴシック" charset="0"/>
                <a:cs typeface="ＭＳ Ｐゴシック" charset="0"/>
                <a:sym typeface="Open Sans" charset="0"/>
              </a:rPr>
              <a:t>Helloworld</a:t>
            </a:r>
            <a:r>
              <a:rPr lang="en-IN" dirty="0" smtClean="0">
                <a:solidFill>
                  <a:srgbClr val="FFFFFF"/>
                </a:solidFill>
                <a:latin typeface="Open Sans" charset="0"/>
                <a:ea typeface="ＭＳ Ｐゴシック" charset="0"/>
                <a:cs typeface="ＭＳ Ｐゴシック" charset="0"/>
                <a:sym typeface="Open Sans" charset="0"/>
              </a:rPr>
              <a:t> is our </a:t>
            </a:r>
            <a:r>
              <a:rPr lang="en-IN" dirty="0" smtClean="0">
                <a:solidFill>
                  <a:srgbClr val="FFFFFF"/>
                </a:solidFill>
                <a:latin typeface="Open Sans" charset="0"/>
                <a:ea typeface="ＭＳ Ｐゴシック" charset="0"/>
                <a:cs typeface="ＭＳ Ｐゴシック" charset="0"/>
                <a:sym typeface="Open Sans" charset="0"/>
              </a:rPr>
              <a:t>component  which will be rendered on the DOM</a:t>
            </a:r>
            <a:endParaRPr lang="en-US" dirty="0">
              <a:solidFill>
                <a:srgbClr val="FFFFFF"/>
              </a:solidFill>
              <a:latin typeface="Open Sans" charset="0"/>
              <a:ea typeface="ＭＳ Ｐゴシック" charset="0"/>
              <a:cs typeface="ＭＳ Ｐゴシック" charset="0"/>
              <a:sym typeface="Open Sans" charset="0"/>
            </a:endParaRPr>
          </a:p>
        </p:txBody>
      </p:sp>
      <p:sp>
        <p:nvSpPr>
          <p:cNvPr id="52" name="Rectangle 3"/>
          <p:cNvSpPr>
            <a:spLocks/>
          </p:cNvSpPr>
          <p:nvPr/>
        </p:nvSpPr>
        <p:spPr bwMode="auto">
          <a:xfrm>
            <a:off x="11659383" y="5183247"/>
            <a:ext cx="11277600" cy="1724415"/>
          </a:xfrm>
          <a:prstGeom prst="rect">
            <a:avLst/>
          </a:prstGeom>
          <a:solidFill>
            <a:schemeClr val="tx1">
              <a:lumMod val="85000"/>
              <a:lumOff val="15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dirty="0" err="1" smtClean="0">
                <a:solidFill>
                  <a:srgbClr val="FFFFFF"/>
                </a:solidFill>
                <a:latin typeface="Open Sans" charset="0"/>
                <a:ea typeface="ＭＳ Ｐゴシック" charset="0"/>
                <a:cs typeface="ＭＳ Ｐゴシック" charset="0"/>
                <a:sym typeface="Open Sans" charset="0"/>
              </a:rPr>
              <a:t>ReactDOM.render</a:t>
            </a:r>
            <a:r>
              <a:rPr lang="en-IN" dirty="0" smtClean="0">
                <a:solidFill>
                  <a:srgbClr val="FFFFFF"/>
                </a:solidFill>
                <a:latin typeface="Open Sans" charset="0"/>
                <a:ea typeface="ＭＳ Ｐゴシック" charset="0"/>
                <a:cs typeface="ＭＳ Ｐゴシック" charset="0"/>
                <a:sym typeface="Open Sans" charset="0"/>
              </a:rPr>
              <a:t> method renders the component on DOM. Uses the component name and DOM node id as arguments</a:t>
            </a:r>
            <a:endParaRPr lang="en-US" dirty="0">
              <a:solidFill>
                <a:srgbClr val="FFFFFF"/>
              </a:solidFill>
              <a:latin typeface="Open Sans" charset="0"/>
              <a:ea typeface="ＭＳ Ｐゴシック" charset="0"/>
              <a:cs typeface="ＭＳ Ｐゴシック" charset="0"/>
              <a:sym typeface="Open Sans" charset="0"/>
            </a:endParaRPr>
          </a:p>
        </p:txBody>
      </p:sp>
      <p:sp>
        <p:nvSpPr>
          <p:cNvPr id="53" name="Rectangle 3"/>
          <p:cNvSpPr>
            <a:spLocks/>
          </p:cNvSpPr>
          <p:nvPr/>
        </p:nvSpPr>
        <p:spPr bwMode="auto">
          <a:xfrm>
            <a:off x="11697483" y="7117399"/>
            <a:ext cx="11277600" cy="1315468"/>
          </a:xfrm>
          <a:prstGeom prst="rect">
            <a:avLst/>
          </a:prstGeom>
          <a:solidFill>
            <a:schemeClr val="tx1">
              <a:lumMod val="85000"/>
              <a:lumOff val="15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dirty="0">
                <a:solidFill>
                  <a:srgbClr val="FFFFFF"/>
                </a:solidFill>
                <a:latin typeface="Open Sans" charset="0"/>
                <a:ea typeface="ＭＳ Ｐゴシック" charset="0"/>
                <a:cs typeface="ＭＳ Ｐゴシック" charset="0"/>
                <a:sym typeface="Open Sans" charset="0"/>
              </a:rPr>
              <a:t>The “HTML” that </a:t>
            </a:r>
            <a:r>
              <a:rPr lang="en-IN" dirty="0" smtClean="0">
                <a:solidFill>
                  <a:srgbClr val="FFFFFF"/>
                </a:solidFill>
                <a:latin typeface="Open Sans" charset="0"/>
                <a:ea typeface="ＭＳ Ｐゴシック" charset="0"/>
                <a:cs typeface="ＭＳ Ｐゴシック" charset="0"/>
                <a:sym typeface="Open Sans" charset="0"/>
              </a:rPr>
              <a:t>in </a:t>
            </a:r>
            <a:r>
              <a:rPr lang="en-IN" dirty="0">
                <a:solidFill>
                  <a:srgbClr val="FFFFFF"/>
                </a:solidFill>
                <a:latin typeface="Open Sans" charset="0"/>
                <a:ea typeface="ＭＳ Ｐゴシック" charset="0"/>
                <a:cs typeface="ＭＳ Ｐゴシック" charset="0"/>
                <a:sym typeface="Open Sans" charset="0"/>
              </a:rPr>
              <a:t>the render method isn’t actually HTML but it’s what React is calling “JSX”.</a:t>
            </a:r>
            <a:endParaRPr lang="en-US" dirty="0">
              <a:solidFill>
                <a:srgbClr val="FFFFFF"/>
              </a:solidFill>
              <a:latin typeface="Open Sans" charset="0"/>
              <a:ea typeface="ＭＳ Ｐゴシック" charset="0"/>
              <a:cs typeface="ＭＳ Ｐゴシック" charset="0"/>
              <a:sym typeface="Open Sans" charset="0"/>
            </a:endParaRPr>
          </a:p>
        </p:txBody>
      </p:sp>
      <p:sp>
        <p:nvSpPr>
          <p:cNvPr id="54" name="Rectangle 3"/>
          <p:cNvSpPr>
            <a:spLocks/>
          </p:cNvSpPr>
          <p:nvPr/>
        </p:nvSpPr>
        <p:spPr bwMode="auto">
          <a:xfrm>
            <a:off x="11734800" y="8642604"/>
            <a:ext cx="11277600" cy="825059"/>
          </a:xfrm>
          <a:prstGeom prst="rect">
            <a:avLst/>
          </a:prstGeom>
          <a:solidFill>
            <a:schemeClr val="tx1">
              <a:lumMod val="85000"/>
              <a:lumOff val="15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dirty="0">
                <a:solidFill>
                  <a:srgbClr val="FFFFFF"/>
                </a:solidFill>
                <a:latin typeface="Open Sans" charset="0"/>
                <a:ea typeface="ＭＳ Ｐゴシック" charset="0"/>
                <a:cs typeface="ＭＳ Ｐゴシック" charset="0"/>
                <a:sym typeface="Open Sans" charset="0"/>
              </a:rPr>
              <a:t>React </a:t>
            </a:r>
            <a:r>
              <a:rPr lang="en-IN" dirty="0" smtClean="0">
                <a:solidFill>
                  <a:srgbClr val="FFFFFF"/>
                </a:solidFill>
                <a:latin typeface="Open Sans" charset="0"/>
                <a:ea typeface="ＭＳ Ｐゴシック" charset="0"/>
                <a:cs typeface="ＭＳ Ｐゴシック" charset="0"/>
                <a:sym typeface="Open Sans" charset="0"/>
              </a:rPr>
              <a:t>takes </a:t>
            </a:r>
            <a:r>
              <a:rPr lang="en-IN" dirty="0">
                <a:solidFill>
                  <a:srgbClr val="FFFFFF"/>
                </a:solidFill>
                <a:latin typeface="Open Sans" charset="0"/>
                <a:ea typeface="ＭＳ Ｐゴシック" charset="0"/>
                <a:cs typeface="ＭＳ Ｐゴシック" charset="0"/>
                <a:sym typeface="Open Sans" charset="0"/>
              </a:rPr>
              <a:t>these </a:t>
            </a:r>
            <a:r>
              <a:rPr lang="en-IN" dirty="0" smtClean="0">
                <a:solidFill>
                  <a:srgbClr val="FFFFFF"/>
                </a:solidFill>
                <a:latin typeface="Open Sans" charset="0"/>
                <a:ea typeface="ＭＳ Ｐゴシック" charset="0"/>
                <a:cs typeface="ＭＳ Ｐゴシック" charset="0"/>
                <a:sym typeface="Open Sans" charset="0"/>
              </a:rPr>
              <a:t>JS </a:t>
            </a:r>
            <a:r>
              <a:rPr lang="en-IN" dirty="0">
                <a:solidFill>
                  <a:srgbClr val="FFFFFF"/>
                </a:solidFill>
                <a:latin typeface="Open Sans" charset="0"/>
                <a:ea typeface="ＭＳ Ｐゴシック" charset="0"/>
                <a:cs typeface="ＭＳ Ｐゴシック" charset="0"/>
                <a:sym typeface="Open Sans" charset="0"/>
              </a:rPr>
              <a:t>objects and </a:t>
            </a:r>
            <a:r>
              <a:rPr lang="en-IN" dirty="0" smtClean="0">
                <a:solidFill>
                  <a:srgbClr val="FFFFFF"/>
                </a:solidFill>
                <a:latin typeface="Open Sans" charset="0"/>
                <a:ea typeface="ＭＳ Ｐゴシック" charset="0"/>
                <a:cs typeface="ＭＳ Ｐゴシック" charset="0"/>
                <a:sym typeface="Open Sans" charset="0"/>
              </a:rPr>
              <a:t>form </a:t>
            </a:r>
            <a:r>
              <a:rPr lang="en-IN" dirty="0">
                <a:solidFill>
                  <a:srgbClr val="FFFFFF"/>
                </a:solidFill>
                <a:latin typeface="Open Sans" charset="0"/>
                <a:ea typeface="ＭＳ Ｐゴシック" charset="0"/>
                <a:cs typeface="ＭＳ Ｐゴシック" charset="0"/>
                <a:sym typeface="Open Sans" charset="0"/>
              </a:rPr>
              <a:t>a “virtual DOM</a:t>
            </a:r>
            <a:r>
              <a:rPr lang="en-IN" dirty="0" smtClean="0">
                <a:solidFill>
                  <a:srgbClr val="FFFFFF"/>
                </a:solidFill>
                <a:latin typeface="Open Sans" charset="0"/>
                <a:ea typeface="ＭＳ Ｐゴシック" charset="0"/>
                <a:cs typeface="ＭＳ Ｐゴシック" charset="0"/>
                <a:sym typeface="Open Sans" charset="0"/>
              </a:rPr>
              <a:t>”</a:t>
            </a:r>
            <a:endParaRPr lang="en-US" dirty="0">
              <a:solidFill>
                <a:srgbClr val="FFFFFF"/>
              </a:solidFill>
              <a:latin typeface="Open Sans" charset="0"/>
              <a:ea typeface="ＭＳ Ｐゴシック" charset="0"/>
              <a:cs typeface="ＭＳ Ｐゴシック" charset="0"/>
              <a:sym typeface="Open Sans" charset="0"/>
            </a:endParaRPr>
          </a:p>
        </p:txBody>
      </p:sp>
      <p:sp>
        <p:nvSpPr>
          <p:cNvPr id="55" name="Rectangle 3"/>
          <p:cNvSpPr>
            <a:spLocks/>
          </p:cNvSpPr>
          <p:nvPr/>
        </p:nvSpPr>
        <p:spPr bwMode="auto">
          <a:xfrm>
            <a:off x="11734800" y="9677400"/>
            <a:ext cx="11277600" cy="2062309"/>
          </a:xfrm>
          <a:prstGeom prst="rect">
            <a:avLst/>
          </a:prstGeom>
          <a:solidFill>
            <a:srgbClr val="29B8AB"/>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b="1" dirty="0">
                <a:solidFill>
                  <a:srgbClr val="1D2835"/>
                </a:solidFill>
                <a:latin typeface="Open Sans" charset="0"/>
                <a:ea typeface="ＭＳ Ｐゴシック" charset="0"/>
                <a:cs typeface="ＭＳ Ｐゴシック" charset="0"/>
                <a:sym typeface="Open Sans" charset="0"/>
              </a:rPr>
              <a:t>render: function() {</a:t>
            </a:r>
          </a:p>
          <a:p>
            <a:pPr algn="l"/>
            <a:r>
              <a:rPr lang="en-IN" b="1" dirty="0">
                <a:solidFill>
                  <a:srgbClr val="1D2835"/>
                </a:solidFill>
                <a:latin typeface="Open Sans" charset="0"/>
                <a:ea typeface="ＭＳ Ｐゴシック" charset="0"/>
                <a:cs typeface="ＭＳ Ｐゴシック" charset="0"/>
                <a:sym typeface="Open Sans" charset="0"/>
              </a:rPr>
              <a:t>    return </a:t>
            </a:r>
            <a:r>
              <a:rPr lang="en-IN" b="1" dirty="0" err="1">
                <a:solidFill>
                  <a:srgbClr val="1D2835"/>
                </a:solidFill>
                <a:latin typeface="Open Sans" charset="0"/>
                <a:ea typeface="ＭＳ Ｐゴシック" charset="0"/>
                <a:cs typeface="ＭＳ Ｐゴシック" charset="0"/>
                <a:sym typeface="Open Sans" charset="0"/>
              </a:rPr>
              <a:t>React.createElement</a:t>
            </a:r>
            <a:r>
              <a:rPr lang="en-IN" b="1" dirty="0">
                <a:solidFill>
                  <a:srgbClr val="1D2835"/>
                </a:solidFill>
                <a:latin typeface="Open Sans" charset="0"/>
                <a:ea typeface="ＭＳ Ｐゴシック" charset="0"/>
                <a:cs typeface="ＭＳ Ｐゴシック" charset="0"/>
                <a:sym typeface="Open Sans" charset="0"/>
              </a:rPr>
              <a:t>("div", null, "Hello World");</a:t>
            </a:r>
          </a:p>
          <a:p>
            <a:pPr algn="l"/>
            <a:r>
              <a:rPr lang="en-IN" b="1" dirty="0">
                <a:solidFill>
                  <a:srgbClr val="1D2835"/>
                </a:solidFill>
                <a:latin typeface="Open Sans" charset="0"/>
                <a:ea typeface="ＭＳ Ｐゴシック" charset="0"/>
                <a:cs typeface="ＭＳ Ｐゴシック" charset="0"/>
                <a:sym typeface="Open Sans" charset="0"/>
              </a:rPr>
              <a:t>  }</a:t>
            </a:r>
            <a:endParaRPr lang="en-US" b="1" dirty="0">
              <a:solidFill>
                <a:srgbClr val="1D2835"/>
              </a:solidFill>
              <a:latin typeface="Open Sans" charset="0"/>
              <a:ea typeface="ＭＳ Ｐゴシック" charset="0"/>
              <a:cs typeface="ＭＳ Ｐゴシック" charset="0"/>
              <a:sym typeface="Open Sans" charset="0"/>
            </a:endParaRPr>
          </a:p>
        </p:txBody>
      </p:sp>
    </p:spTree>
    <p:extLst>
      <p:ext uri="{BB962C8B-B14F-4D97-AF65-F5344CB8AC3E}">
        <p14:creationId xmlns:p14="http://schemas.microsoft.com/office/powerpoint/2010/main" val="16916621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900" decel="100000" fill="hold"/>
                                        <p:tgtEl>
                                          <p:spTgt spid="1536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430"/>
                                        </p:tgtEl>
                                        <p:attrNameLst>
                                          <p:attrName>style.visibility</p:attrName>
                                        </p:attrNameLst>
                                      </p:cBhvr>
                                      <p:to>
                                        <p:strVal val="visible"/>
                                      </p:to>
                                    </p:set>
                                    <p:animEffect transition="in" filter="fade">
                                      <p:cBhvr>
                                        <p:cTn id="19" dur="1000"/>
                                        <p:tgtEl>
                                          <p:spTgt spid="16430"/>
                                        </p:tgtEl>
                                      </p:cBhvr>
                                    </p:animEffect>
                                    <p:anim calcmode="lin" valueType="num">
                                      <p:cBhvr>
                                        <p:cTn id="20" dur="1000" fill="hold"/>
                                        <p:tgtEl>
                                          <p:spTgt spid="16430"/>
                                        </p:tgtEl>
                                        <p:attrNameLst>
                                          <p:attrName>ppt_x</p:attrName>
                                        </p:attrNameLst>
                                      </p:cBhvr>
                                      <p:tavLst>
                                        <p:tav tm="0">
                                          <p:val>
                                            <p:strVal val="#ppt_x"/>
                                          </p:val>
                                        </p:tav>
                                        <p:tav tm="100000">
                                          <p:val>
                                            <p:strVal val="#ppt_x"/>
                                          </p:val>
                                        </p:tav>
                                      </p:tavLst>
                                    </p:anim>
                                    <p:anim calcmode="lin" valueType="num">
                                      <p:cBhvr>
                                        <p:cTn id="21" dur="1000" fill="hold"/>
                                        <p:tgtEl>
                                          <p:spTgt spid="164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1000"/>
                                        <p:tgtEl>
                                          <p:spTgt spid="50"/>
                                        </p:tgtEl>
                                      </p:cBhvr>
                                    </p:animEffect>
                                    <p:anim calcmode="lin" valueType="num">
                                      <p:cBhvr>
                                        <p:cTn id="27" dur="1000" fill="hold"/>
                                        <p:tgtEl>
                                          <p:spTgt spid="50"/>
                                        </p:tgtEl>
                                        <p:attrNameLst>
                                          <p:attrName>ppt_x</p:attrName>
                                        </p:attrNameLst>
                                      </p:cBhvr>
                                      <p:tavLst>
                                        <p:tav tm="0">
                                          <p:val>
                                            <p:strVal val="#ppt_x"/>
                                          </p:val>
                                        </p:tav>
                                        <p:tav tm="100000">
                                          <p:val>
                                            <p:strVal val="#ppt_x"/>
                                          </p:val>
                                        </p:tav>
                                      </p:tavLst>
                                    </p:anim>
                                    <p:anim calcmode="lin" valueType="num">
                                      <p:cBhvr>
                                        <p:cTn id="2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1000"/>
                                        <p:tgtEl>
                                          <p:spTgt spid="54"/>
                                        </p:tgtEl>
                                      </p:cBhvr>
                                    </p:animEffect>
                                    <p:anim calcmode="lin" valueType="num">
                                      <p:cBhvr>
                                        <p:cTn id="48" dur="1000" fill="hold"/>
                                        <p:tgtEl>
                                          <p:spTgt spid="54"/>
                                        </p:tgtEl>
                                        <p:attrNameLst>
                                          <p:attrName>ppt_x</p:attrName>
                                        </p:attrNameLst>
                                      </p:cBhvr>
                                      <p:tavLst>
                                        <p:tav tm="0">
                                          <p:val>
                                            <p:strVal val="#ppt_x"/>
                                          </p:val>
                                        </p:tav>
                                        <p:tav tm="100000">
                                          <p:val>
                                            <p:strVal val="#ppt_x"/>
                                          </p:val>
                                        </p:tav>
                                      </p:tavLst>
                                    </p:anim>
                                    <p:anim calcmode="lin" valueType="num">
                                      <p:cBhvr>
                                        <p:cTn id="4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6430" grpId="0" animBg="1"/>
      <p:bldP spid="50" grpId="0" animBg="1"/>
      <p:bldP spid="52" grpId="0" animBg="1"/>
      <p:bldP spid="53" grpId="0" animBg="1"/>
      <p:bldP spid="54"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1"/>
          <p:cNvSpPr>
            <a:spLocks/>
          </p:cNvSpPr>
          <p:nvPr/>
        </p:nvSpPr>
        <p:spPr bwMode="auto">
          <a:xfrm>
            <a:off x="3429000" y="1346200"/>
            <a:ext cx="85725" cy="26988"/>
          </a:xfrm>
          <a:custGeom>
            <a:avLst/>
            <a:gdLst>
              <a:gd name="T0" fmla="*/ 0 w 21600"/>
              <a:gd name="T1" fmla="*/ 52640 h 21600"/>
              <a:gd name="T2" fmla="*/ 5358813 w 21600"/>
              <a:gd name="T3" fmla="*/ 0 h 21600"/>
              <a:gd name="T4" fmla="*/ 0 w 21600"/>
              <a:gd name="T5" fmla="*/ 52640 h 21600"/>
              <a:gd name="T6" fmla="*/ 0 w 21600"/>
              <a:gd name="T7" fmla="*/ 5264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56" y="14092"/>
                  <a:pt x="14361" y="6914"/>
                  <a:pt x="21600" y="0"/>
                </a:cubicBezTo>
                <a:cubicBezTo>
                  <a:pt x="14361" y="6914"/>
                  <a:pt x="7156" y="1409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2" name="AutoShape 2"/>
          <p:cNvSpPr>
            <a:spLocks/>
          </p:cNvSpPr>
          <p:nvPr/>
        </p:nvSpPr>
        <p:spPr bwMode="auto">
          <a:xfrm>
            <a:off x="3721100" y="1282700"/>
            <a:ext cx="57150" cy="12700"/>
          </a:xfrm>
          <a:custGeom>
            <a:avLst/>
            <a:gdLst>
              <a:gd name="T0" fmla="*/ 0 w 21600"/>
              <a:gd name="T1" fmla="*/ 2581 h 21600"/>
              <a:gd name="T2" fmla="*/ 1058529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2" y="14108"/>
                  <a:pt x="14377" y="6938"/>
                  <a:pt x="21600" y="0"/>
                </a:cubicBezTo>
                <a:cubicBezTo>
                  <a:pt x="14377" y="6938"/>
                  <a:pt x="7172" y="1410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3" name="AutoShape 3"/>
          <p:cNvSpPr>
            <a:spLocks/>
          </p:cNvSpPr>
          <p:nvPr/>
        </p:nvSpPr>
        <p:spPr bwMode="auto">
          <a:xfrm>
            <a:off x="3632200" y="1295400"/>
            <a:ext cx="57150" cy="14288"/>
          </a:xfrm>
          <a:custGeom>
            <a:avLst/>
            <a:gdLst>
              <a:gd name="T0" fmla="*/ 0 w 21600"/>
              <a:gd name="T1" fmla="*/ 4136 h 21600"/>
              <a:gd name="T2" fmla="*/ 1058529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8" y="14172"/>
                  <a:pt x="14370" y="6943"/>
                  <a:pt x="21600" y="0"/>
                </a:cubicBezTo>
                <a:cubicBezTo>
                  <a:pt x="14370" y="6943"/>
                  <a:pt x="7178" y="1417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4" name="AutoShape 4"/>
          <p:cNvSpPr>
            <a:spLocks/>
          </p:cNvSpPr>
          <p:nvPr/>
        </p:nvSpPr>
        <p:spPr bwMode="auto">
          <a:xfrm>
            <a:off x="3543300" y="1320800"/>
            <a:ext cx="63500" cy="17463"/>
          </a:xfrm>
          <a:custGeom>
            <a:avLst/>
            <a:gdLst>
              <a:gd name="T0" fmla="*/ 0 w 21600"/>
              <a:gd name="T1" fmla="*/ 9228 h 21600"/>
              <a:gd name="T2" fmla="*/ 1613367 w 21600"/>
              <a:gd name="T3" fmla="*/ 0 h 21600"/>
              <a:gd name="T4" fmla="*/ 0 w 21600"/>
              <a:gd name="T5" fmla="*/ 9228 h 21600"/>
              <a:gd name="T6" fmla="*/ 0 w 21600"/>
              <a:gd name="T7" fmla="*/ 92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9" y="14193"/>
                  <a:pt x="14375" y="6930"/>
                  <a:pt x="21600" y="0"/>
                </a:cubicBezTo>
                <a:cubicBezTo>
                  <a:pt x="14371" y="6930"/>
                  <a:pt x="7179" y="1420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5" name="AutoShape 5"/>
          <p:cNvSpPr>
            <a:spLocks/>
          </p:cNvSpPr>
          <p:nvPr/>
        </p:nvSpPr>
        <p:spPr bwMode="auto">
          <a:xfrm>
            <a:off x="3911600" y="1231900"/>
            <a:ext cx="90488" cy="14288"/>
          </a:xfrm>
          <a:custGeom>
            <a:avLst/>
            <a:gdLst>
              <a:gd name="T0" fmla="*/ 0 w 21600"/>
              <a:gd name="T1" fmla="*/ 4136 h 21600"/>
              <a:gd name="T2" fmla="*/ 6652778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8" y="13838"/>
                  <a:pt x="14368" y="6608"/>
                  <a:pt x="21600" y="0"/>
                </a:cubicBezTo>
                <a:cubicBezTo>
                  <a:pt x="14368" y="6608"/>
                  <a:pt x="7168" y="1383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6" name="AutoShape 6"/>
          <p:cNvSpPr>
            <a:spLocks/>
          </p:cNvSpPr>
          <p:nvPr/>
        </p:nvSpPr>
        <p:spPr bwMode="auto">
          <a:xfrm>
            <a:off x="4305300" y="1206500"/>
            <a:ext cx="63500" cy="1588"/>
          </a:xfrm>
          <a:custGeom>
            <a:avLst/>
            <a:gdLst>
              <a:gd name="T0" fmla="*/ 0 w 21600"/>
              <a:gd name="T1" fmla="*/ 1 h 21600"/>
              <a:gd name="T2" fmla="*/ 1613367 w 21600"/>
              <a:gd name="T3" fmla="*/ 0 h 21600"/>
              <a:gd name="T4" fmla="*/ 0 w 21600"/>
              <a:gd name="T5" fmla="*/ 1 h 21600"/>
              <a:gd name="T6" fmla="*/ 0 w 21600"/>
              <a:gd name="T7" fmla="*/ 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5" y="12681"/>
                  <a:pt x="14383" y="5899"/>
                  <a:pt x="21600" y="0"/>
                </a:cubicBezTo>
                <a:cubicBezTo>
                  <a:pt x="14383" y="5899"/>
                  <a:pt x="7175" y="1268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AutoShape 7"/>
          <p:cNvSpPr>
            <a:spLocks/>
          </p:cNvSpPr>
          <p:nvPr/>
        </p:nvSpPr>
        <p:spPr bwMode="auto">
          <a:xfrm>
            <a:off x="4406900" y="1206500"/>
            <a:ext cx="93663" cy="0"/>
          </a:xfrm>
          <a:custGeom>
            <a:avLst/>
            <a:gdLst>
              <a:gd name="T0" fmla="*/ 0 w 21600"/>
              <a:gd name="T1" fmla="*/ 0 h 21600"/>
              <a:gd name="T2" fmla="*/ 7636791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8206"/>
                  <a:pt x="14375" y="0"/>
                  <a:pt x="21600" y="0"/>
                </a:cubicBezTo>
                <a:cubicBezTo>
                  <a:pt x="14375" y="0"/>
                  <a:pt x="7177" y="820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AutoShape 8"/>
          <p:cNvSpPr>
            <a:spLocks/>
          </p:cNvSpPr>
          <p:nvPr/>
        </p:nvSpPr>
        <p:spPr bwMode="auto">
          <a:xfrm>
            <a:off x="4114800" y="1219200"/>
            <a:ext cx="60325" cy="6350"/>
          </a:xfrm>
          <a:custGeom>
            <a:avLst/>
            <a:gdLst>
              <a:gd name="T0" fmla="*/ 0 w 21600"/>
              <a:gd name="T1" fmla="*/ 161 h 21600"/>
              <a:gd name="T2" fmla="*/ 1314099 w 21600"/>
              <a:gd name="T3" fmla="*/ 0 h 21600"/>
              <a:gd name="T4" fmla="*/ 0 w 21600"/>
              <a:gd name="T5" fmla="*/ 161 h 21600"/>
              <a:gd name="T6" fmla="*/ 0 w 21600"/>
              <a:gd name="T7" fmla="*/ 16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7" y="13850"/>
                  <a:pt x="14378" y="6538"/>
                  <a:pt x="21600" y="0"/>
                </a:cubicBezTo>
                <a:cubicBezTo>
                  <a:pt x="14378" y="6538"/>
                  <a:pt x="7187" y="1385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AutoShape 9"/>
          <p:cNvSpPr>
            <a:spLocks/>
          </p:cNvSpPr>
          <p:nvPr/>
        </p:nvSpPr>
        <p:spPr bwMode="auto">
          <a:xfrm>
            <a:off x="4013200" y="1231900"/>
            <a:ext cx="73025" cy="9525"/>
          </a:xfrm>
          <a:custGeom>
            <a:avLst/>
            <a:gdLst>
              <a:gd name="T0" fmla="*/ 0 w 21600"/>
              <a:gd name="T1" fmla="*/ 817 h 21600"/>
              <a:gd name="T2" fmla="*/ 2821791 w 21600"/>
              <a:gd name="T3" fmla="*/ 0 h 21600"/>
              <a:gd name="T4" fmla="*/ 0 w 21600"/>
              <a:gd name="T5" fmla="*/ 817 h 21600"/>
              <a:gd name="T6" fmla="*/ 0 w 21600"/>
              <a:gd name="T7" fmla="*/ 81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13887"/>
                  <a:pt x="14372" y="6565"/>
                  <a:pt x="21600" y="0"/>
                </a:cubicBezTo>
                <a:cubicBezTo>
                  <a:pt x="14372" y="6565"/>
                  <a:pt x="7177" y="1388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AutoShape 10"/>
          <p:cNvSpPr>
            <a:spLocks/>
          </p:cNvSpPr>
          <p:nvPr/>
        </p:nvSpPr>
        <p:spPr bwMode="auto">
          <a:xfrm>
            <a:off x="3810000" y="1257300"/>
            <a:ext cx="65088" cy="12700"/>
          </a:xfrm>
          <a:custGeom>
            <a:avLst/>
            <a:gdLst>
              <a:gd name="T0" fmla="*/ 0 w 21600"/>
              <a:gd name="T1" fmla="*/ 2581 h 21600"/>
              <a:gd name="T2" fmla="*/ 1780913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3" y="13988"/>
                  <a:pt x="14379" y="6887"/>
                  <a:pt x="21600" y="0"/>
                </a:cubicBezTo>
                <a:cubicBezTo>
                  <a:pt x="14379" y="6887"/>
                  <a:pt x="7173" y="1398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AutoShape 11"/>
          <p:cNvSpPr>
            <a:spLocks/>
          </p:cNvSpPr>
          <p:nvPr/>
        </p:nvSpPr>
        <p:spPr bwMode="auto">
          <a:xfrm>
            <a:off x="4216400" y="1206500"/>
            <a:ext cx="58738" cy="3175"/>
          </a:xfrm>
          <a:custGeom>
            <a:avLst/>
            <a:gdLst>
              <a:gd name="T0" fmla="*/ 0 w 21600"/>
              <a:gd name="T1" fmla="*/ 10 h 21600"/>
              <a:gd name="T2" fmla="*/ 1181175 w 21600"/>
              <a:gd name="T3" fmla="*/ 0 h 21600"/>
              <a:gd name="T4" fmla="*/ 0 w 21600"/>
              <a:gd name="T5" fmla="*/ 10 h 21600"/>
              <a:gd name="T6" fmla="*/ 0 w 21600"/>
              <a:gd name="T7" fmla="*/ 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0" y="13522"/>
                  <a:pt x="14379" y="6372"/>
                  <a:pt x="21600" y="0"/>
                </a:cubicBezTo>
                <a:cubicBezTo>
                  <a:pt x="14379" y="6372"/>
                  <a:pt x="7180" y="1352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348" name="Rectangle 12"/>
          <p:cNvSpPr>
            <a:spLocks/>
          </p:cNvSpPr>
          <p:nvPr/>
        </p:nvSpPr>
        <p:spPr bwMode="auto">
          <a:xfrm>
            <a:off x="6959848" y="9892353"/>
            <a:ext cx="10456389"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8100" dirty="0" smtClean="0">
                <a:solidFill>
                  <a:srgbClr val="FFFFFF"/>
                </a:solidFill>
                <a:latin typeface="Diavlo Black Regular" charset="0"/>
                <a:ea typeface="ＭＳ Ｐゴシック" charset="0"/>
                <a:cs typeface="ＭＳ Ｐゴシック" charset="0"/>
                <a:sym typeface="Diavlo Black Regular" charset="0"/>
              </a:rPr>
              <a:t>DOM </a:t>
            </a:r>
            <a:r>
              <a:rPr lang="en-US" sz="8100" dirty="0" err="1" smtClean="0">
                <a:solidFill>
                  <a:srgbClr val="FFFFFF"/>
                </a:solidFill>
                <a:latin typeface="Diavlo Black Regular" charset="0"/>
                <a:ea typeface="ＭＳ Ｐゴシック" charset="0"/>
                <a:cs typeface="ＭＳ Ｐゴシック" charset="0"/>
                <a:sym typeface="Diavlo Black Regular" charset="0"/>
              </a:rPr>
              <a:t>vs</a:t>
            </a:r>
            <a:r>
              <a:rPr lang="en-US" sz="8100" dirty="0" smtClean="0">
                <a:solidFill>
                  <a:srgbClr val="FFFFFF"/>
                </a:solidFill>
                <a:latin typeface="Diavlo Black Regular" charset="0"/>
                <a:ea typeface="ＭＳ Ｐゴシック" charset="0"/>
                <a:cs typeface="ＭＳ Ｐゴシック" charset="0"/>
                <a:sym typeface="Diavlo Black Regular" charset="0"/>
              </a:rPr>
              <a:t> </a:t>
            </a:r>
            <a:r>
              <a:rPr lang="en-US" sz="8100" dirty="0" smtClean="0">
                <a:solidFill>
                  <a:srgbClr val="00D8FF"/>
                </a:solidFill>
                <a:latin typeface="Diavlo Black Regular" charset="0"/>
                <a:ea typeface="ＭＳ Ｐゴシック" charset="0"/>
                <a:cs typeface="ＭＳ Ｐゴシック" charset="0"/>
                <a:sym typeface="Diavlo Black Regular" charset="0"/>
              </a:rPr>
              <a:t>Virtual DOM</a:t>
            </a:r>
            <a:endParaRPr lang="en-US" sz="8100" dirty="0">
              <a:solidFill>
                <a:srgbClr val="00D8FF"/>
              </a:solidFill>
              <a:latin typeface="Diavlo Black Regular" charset="0"/>
              <a:ea typeface="ＭＳ Ｐゴシック" charset="0"/>
              <a:cs typeface="ＭＳ Ｐゴシック" charset="0"/>
              <a:sym typeface="Diavlo Black Regular" charset="0"/>
            </a:endParaRPr>
          </a:p>
        </p:txBody>
      </p:sp>
      <p:sp>
        <p:nvSpPr>
          <p:cNvPr id="14350" name="Line 71"/>
          <p:cNvSpPr>
            <a:spLocks noChangeShapeType="1"/>
          </p:cNvSpPr>
          <p:nvPr/>
        </p:nvSpPr>
        <p:spPr bwMode="auto">
          <a:xfrm>
            <a:off x="15621000" y="6629400"/>
            <a:ext cx="9220200" cy="0"/>
          </a:xfrm>
          <a:prstGeom prst="line">
            <a:avLst/>
          </a:prstGeom>
          <a:noFill/>
          <a:ln w="38100">
            <a:solidFill>
              <a:srgbClr val="00D8FF"/>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3886200"/>
            <a:ext cx="5562940" cy="5562940"/>
          </a:xfrm>
          <a:prstGeom prst="rect">
            <a:avLst/>
          </a:prstGeom>
        </p:spPr>
      </p:pic>
    </p:spTree>
    <p:extLst>
      <p:ext uri="{BB962C8B-B14F-4D97-AF65-F5344CB8AC3E}">
        <p14:creationId xmlns:p14="http://schemas.microsoft.com/office/powerpoint/2010/main" val="23045133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additive="base">
                                        <p:cTn id="7" dur="500" fill="hold"/>
                                        <p:tgtEl>
                                          <p:spTgt spid="14350"/>
                                        </p:tgtEl>
                                        <p:attrNameLst>
                                          <p:attrName>ppt_x</p:attrName>
                                        </p:attrNameLst>
                                      </p:cBhvr>
                                      <p:tavLst>
                                        <p:tav tm="0">
                                          <p:val>
                                            <p:strVal val="1+#ppt_w/2"/>
                                          </p:val>
                                        </p:tav>
                                        <p:tav tm="100000">
                                          <p:val>
                                            <p:strVal val="#ppt_x"/>
                                          </p:val>
                                        </p:tav>
                                      </p:tavLst>
                                    </p:anim>
                                    <p:anim calcmode="lin" valueType="num">
                                      <p:cBhvr additive="base">
                                        <p:cTn id="8" dur="500" fill="hold"/>
                                        <p:tgtEl>
                                          <p:spTgt spid="1435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mph" presetSubtype="0" fill="hold" grpId="0" nodeType="clickEffect">
                                  <p:stCondLst>
                                    <p:cond delay="0"/>
                                  </p:stCondLst>
                                  <p:iterate type="lt">
                                    <p:tmPct val="10000"/>
                                  </p:iterate>
                                  <p:childTnLst>
                                    <p:animMotion origin="layout" path="M 0.0 0.0 L 0.0 -0.07213" pathEditMode="relative" ptsTypes="">
                                      <p:cBhvr>
                                        <p:cTn id="15" dur="250" accel="50000" decel="50000" autoRev="1" fill="hold">
                                          <p:stCondLst>
                                            <p:cond delay="0"/>
                                          </p:stCondLst>
                                        </p:cTn>
                                        <p:tgtEl>
                                          <p:spTgt spid="14348"/>
                                        </p:tgtEl>
                                        <p:attrNameLst>
                                          <p:attrName>ppt_x</p:attrName>
                                          <p:attrName>ppt_y</p:attrName>
                                        </p:attrNameLst>
                                      </p:cBhvr>
                                    </p:animMotion>
                                    <p:animRot by="1500000">
                                      <p:cBhvr>
                                        <p:cTn id="16" dur="125" fill="hold">
                                          <p:stCondLst>
                                            <p:cond delay="0"/>
                                          </p:stCondLst>
                                        </p:cTn>
                                        <p:tgtEl>
                                          <p:spTgt spid="14348"/>
                                        </p:tgtEl>
                                        <p:attrNameLst>
                                          <p:attrName>r</p:attrName>
                                        </p:attrNameLst>
                                      </p:cBhvr>
                                    </p:animRot>
                                    <p:animRot by="-1500000">
                                      <p:cBhvr>
                                        <p:cTn id="17" dur="125" fill="hold">
                                          <p:stCondLst>
                                            <p:cond delay="125"/>
                                          </p:stCondLst>
                                        </p:cTn>
                                        <p:tgtEl>
                                          <p:spTgt spid="14348"/>
                                        </p:tgtEl>
                                        <p:attrNameLst>
                                          <p:attrName>r</p:attrName>
                                        </p:attrNameLst>
                                      </p:cBhvr>
                                    </p:animRot>
                                    <p:animRot by="-1500000">
                                      <p:cBhvr>
                                        <p:cTn id="18" dur="125" fill="hold">
                                          <p:stCondLst>
                                            <p:cond delay="250"/>
                                          </p:stCondLst>
                                        </p:cTn>
                                        <p:tgtEl>
                                          <p:spTgt spid="14348"/>
                                        </p:tgtEl>
                                        <p:attrNameLst>
                                          <p:attrName>r</p:attrName>
                                        </p:attrNameLst>
                                      </p:cBhvr>
                                    </p:animRot>
                                    <p:animRot by="1500000">
                                      <p:cBhvr>
                                        <p:cTn id="19" dur="125" fill="hold">
                                          <p:stCondLst>
                                            <p:cond delay="375"/>
                                          </p:stCondLst>
                                        </p:cTn>
                                        <p:tgtEl>
                                          <p:spTgt spid="143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1358900" y="919803"/>
            <a:ext cx="15618058"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DOM (Document Object Model)</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18434" name="Group 2"/>
          <p:cNvGrpSpPr>
            <a:grpSpLocks/>
          </p:cNvGrpSpPr>
          <p:nvPr/>
        </p:nvGrpSpPr>
        <p:grpSpPr bwMode="auto">
          <a:xfrm>
            <a:off x="-6791325" y="3694113"/>
            <a:ext cx="22312313" cy="11456987"/>
            <a:chOff x="-6791325" y="3694113"/>
            <a:chExt cx="22312313" cy="11456987"/>
          </a:xfrm>
        </p:grpSpPr>
        <p:sp>
          <p:nvSpPr>
            <p:cNvPr id="19467" name="Freeform 2"/>
            <p:cNvSpPr>
              <a:spLocks/>
            </p:cNvSpPr>
            <p:nvPr/>
          </p:nvSpPr>
          <p:spPr bwMode="auto">
            <a:xfrm flipH="1">
              <a:off x="-6791325" y="3836988"/>
              <a:ext cx="22161500" cy="106949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w 21600"/>
                <a:gd name="T9" fmla="*/ 2147483647 h 21600"/>
                <a:gd name="T10" fmla="*/ 0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30"/>
                  </a:moveTo>
                  <a:cubicBezTo>
                    <a:pt x="101" y="20935"/>
                    <a:pt x="10611" y="0"/>
                    <a:pt x="10611" y="0"/>
                  </a:cubicBezTo>
                  <a:lnTo>
                    <a:pt x="21600" y="6550"/>
                  </a:lnTo>
                  <a:lnTo>
                    <a:pt x="15666" y="21600"/>
                  </a:lnTo>
                  <a:lnTo>
                    <a:pt x="0" y="21330"/>
                  </a:lnTo>
                  <a:close/>
                  <a:moveTo>
                    <a:pt x="0" y="2133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9468" name="Freeform 3"/>
            <p:cNvSpPr>
              <a:spLocks/>
            </p:cNvSpPr>
            <p:nvPr/>
          </p:nvSpPr>
          <p:spPr bwMode="auto">
            <a:xfrm flipH="1">
              <a:off x="-6640513" y="3694113"/>
              <a:ext cx="22161501" cy="10693400"/>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w 21600"/>
                <a:gd name="T9" fmla="*/ 2147483647 h 21600"/>
                <a:gd name="T10" fmla="*/ 0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30"/>
                  </a:moveTo>
                  <a:cubicBezTo>
                    <a:pt x="101" y="20935"/>
                    <a:pt x="10611" y="0"/>
                    <a:pt x="10611" y="0"/>
                  </a:cubicBezTo>
                  <a:lnTo>
                    <a:pt x="21600" y="6550"/>
                  </a:lnTo>
                  <a:lnTo>
                    <a:pt x="15666" y="21600"/>
                  </a:lnTo>
                  <a:lnTo>
                    <a:pt x="0" y="21330"/>
                  </a:lnTo>
                  <a:close/>
                  <a:moveTo>
                    <a:pt x="0" y="21330"/>
                  </a:moveTo>
                </a:path>
              </a:pathLst>
            </a:custGeom>
            <a:solidFill>
              <a:srgbClr val="FFFFFF"/>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9469" name="Freeform 4"/>
            <p:cNvSpPr>
              <a:spLocks/>
            </p:cNvSpPr>
            <p:nvPr/>
          </p:nvSpPr>
          <p:spPr bwMode="auto">
            <a:xfrm flipH="1">
              <a:off x="2217738" y="4545013"/>
              <a:ext cx="3046412" cy="13843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868" y="0"/>
                  </a:moveTo>
                  <a:lnTo>
                    <a:pt x="0" y="8106"/>
                  </a:lnTo>
                  <a:lnTo>
                    <a:pt x="18424" y="21600"/>
                  </a:lnTo>
                  <a:lnTo>
                    <a:pt x="21600" y="13941"/>
                  </a:lnTo>
                  <a:lnTo>
                    <a:pt x="3868" y="0"/>
                  </a:lnTo>
                  <a:close/>
                  <a:moveTo>
                    <a:pt x="3868" y="0"/>
                  </a:moveTo>
                </a:path>
              </a:pathLst>
            </a:custGeom>
            <a:solidFill>
              <a:srgbClr val="EC1F3A"/>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9470" name="Freeform 5"/>
            <p:cNvSpPr>
              <a:spLocks/>
            </p:cNvSpPr>
            <p:nvPr/>
          </p:nvSpPr>
          <p:spPr bwMode="auto">
            <a:xfrm flipH="1">
              <a:off x="-3633788" y="5651500"/>
              <a:ext cx="10045701" cy="3787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73" y="0"/>
                  </a:moveTo>
                  <a:lnTo>
                    <a:pt x="0" y="2964"/>
                  </a:lnTo>
                  <a:lnTo>
                    <a:pt x="20405" y="21600"/>
                  </a:lnTo>
                  <a:lnTo>
                    <a:pt x="21600" y="18300"/>
                  </a:lnTo>
                  <a:lnTo>
                    <a:pt x="1173" y="0"/>
                  </a:lnTo>
                  <a:close/>
                  <a:moveTo>
                    <a:pt x="1173" y="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9471" name="Freeform 6"/>
            <p:cNvSpPr>
              <a:spLocks/>
            </p:cNvSpPr>
            <p:nvPr/>
          </p:nvSpPr>
          <p:spPr bwMode="auto">
            <a:xfrm flipH="1">
              <a:off x="-582613" y="9220200"/>
              <a:ext cx="10045701" cy="378618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73" y="0"/>
                  </a:moveTo>
                  <a:lnTo>
                    <a:pt x="0" y="2964"/>
                  </a:lnTo>
                  <a:lnTo>
                    <a:pt x="20405" y="21600"/>
                  </a:lnTo>
                  <a:lnTo>
                    <a:pt x="21600" y="18300"/>
                  </a:lnTo>
                  <a:lnTo>
                    <a:pt x="1173" y="0"/>
                  </a:lnTo>
                  <a:close/>
                  <a:moveTo>
                    <a:pt x="1173" y="0"/>
                  </a:moveTo>
                </a:path>
              </a:pathLst>
            </a:custGeom>
            <a:solidFill>
              <a:srgbClr val="CDCDCD"/>
            </a:solidFill>
            <a:ln w="381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9472" name="Freeform 7"/>
            <p:cNvSpPr>
              <a:spLocks/>
            </p:cNvSpPr>
            <p:nvPr/>
          </p:nvSpPr>
          <p:spPr bwMode="auto">
            <a:xfrm>
              <a:off x="95250" y="6731000"/>
              <a:ext cx="8204200" cy="5549900"/>
            </a:xfrm>
            <a:custGeom>
              <a:avLst/>
              <a:gdLst>
                <a:gd name="T0" fmla="*/ 2147483647 w 21600"/>
                <a:gd name="T1" fmla="*/ 2147483647 h 21600"/>
                <a:gd name="T2" fmla="*/ 0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0 h 21600"/>
                <a:gd name="T16" fmla="*/ 2147483647 w 21600"/>
                <a:gd name="T17" fmla="*/ 2147483647 h 21600"/>
                <a:gd name="T18" fmla="*/ 2147483647 w 21600"/>
                <a:gd name="T19" fmla="*/ 2147483647 h 21600"/>
                <a:gd name="T20" fmla="*/ 2147483647 w 21600"/>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700" y="21600"/>
                  </a:moveTo>
                  <a:lnTo>
                    <a:pt x="0" y="12117"/>
                  </a:lnTo>
                  <a:lnTo>
                    <a:pt x="5774" y="19095"/>
                  </a:lnTo>
                  <a:lnTo>
                    <a:pt x="4006" y="2959"/>
                  </a:lnTo>
                  <a:lnTo>
                    <a:pt x="10405" y="12508"/>
                  </a:lnTo>
                  <a:lnTo>
                    <a:pt x="9780" y="8422"/>
                  </a:lnTo>
                  <a:lnTo>
                    <a:pt x="11591" y="11077"/>
                  </a:lnTo>
                  <a:lnTo>
                    <a:pt x="10987" y="0"/>
                  </a:lnTo>
                  <a:lnTo>
                    <a:pt x="15794" y="6953"/>
                  </a:lnTo>
                  <a:lnTo>
                    <a:pt x="15276" y="1103"/>
                  </a:lnTo>
                  <a:lnTo>
                    <a:pt x="21600" y="10574"/>
                  </a:lnTo>
                </a:path>
              </a:pathLst>
            </a:custGeom>
            <a:noFill/>
            <a:ln w="127000" cap="flat">
              <a:solidFill>
                <a:srgbClr val="21927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nvGrpSpPr>
            <p:cNvPr id="19473" name="Group 12"/>
            <p:cNvGrpSpPr>
              <a:grpSpLocks/>
            </p:cNvGrpSpPr>
            <p:nvPr/>
          </p:nvGrpSpPr>
          <p:grpSpPr bwMode="auto">
            <a:xfrm flipH="1">
              <a:off x="7321550" y="10250488"/>
              <a:ext cx="3351213" cy="1727200"/>
              <a:chOff x="0" y="0"/>
              <a:chExt cx="2110" cy="1087"/>
            </a:xfrm>
          </p:grpSpPr>
          <p:sp>
            <p:nvSpPr>
              <p:cNvPr id="19486" name="Line 8"/>
              <p:cNvSpPr>
                <a:spLocks noChangeShapeType="1"/>
              </p:cNvSpPr>
              <p:nvPr/>
            </p:nvSpPr>
            <p:spPr bwMode="auto">
              <a:xfrm>
                <a:off x="431" y="158"/>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7" name="Line 9"/>
              <p:cNvSpPr>
                <a:spLocks noChangeShapeType="1"/>
              </p:cNvSpPr>
              <p:nvPr/>
            </p:nvSpPr>
            <p:spPr bwMode="auto">
              <a:xfrm>
                <a:off x="206" y="354"/>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8" name="Line 10"/>
              <p:cNvSpPr>
                <a:spLocks noChangeShapeType="1"/>
              </p:cNvSpPr>
              <p:nvPr/>
            </p:nvSpPr>
            <p:spPr bwMode="auto">
              <a:xfrm>
                <a:off x="0" y="551"/>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9" name="Line 11"/>
              <p:cNvSpPr>
                <a:spLocks noChangeShapeType="1"/>
              </p:cNvSpPr>
              <p:nvPr/>
            </p:nvSpPr>
            <p:spPr bwMode="auto">
              <a:xfrm>
                <a:off x="626" y="0"/>
                <a:ext cx="1484" cy="535"/>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9474" name="Group 17"/>
            <p:cNvGrpSpPr>
              <a:grpSpLocks/>
            </p:cNvGrpSpPr>
            <p:nvPr/>
          </p:nvGrpSpPr>
          <p:grpSpPr bwMode="auto">
            <a:xfrm flipH="1">
              <a:off x="3937000" y="11544300"/>
              <a:ext cx="3349625" cy="1725613"/>
              <a:chOff x="0" y="0"/>
              <a:chExt cx="2110" cy="1087"/>
            </a:xfrm>
          </p:grpSpPr>
          <p:sp>
            <p:nvSpPr>
              <p:cNvPr id="19482" name="Line 13"/>
              <p:cNvSpPr>
                <a:spLocks noChangeShapeType="1"/>
              </p:cNvSpPr>
              <p:nvPr/>
            </p:nvSpPr>
            <p:spPr bwMode="auto">
              <a:xfrm>
                <a:off x="431" y="158"/>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3" name="Line 14"/>
              <p:cNvSpPr>
                <a:spLocks noChangeShapeType="1"/>
              </p:cNvSpPr>
              <p:nvPr/>
            </p:nvSpPr>
            <p:spPr bwMode="auto">
              <a:xfrm>
                <a:off x="206" y="354"/>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4" name="Line 15"/>
              <p:cNvSpPr>
                <a:spLocks noChangeShapeType="1"/>
              </p:cNvSpPr>
              <p:nvPr/>
            </p:nvSpPr>
            <p:spPr bwMode="auto">
              <a:xfrm>
                <a:off x="0" y="551"/>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5" name="Line 16"/>
              <p:cNvSpPr>
                <a:spLocks noChangeShapeType="1"/>
              </p:cNvSpPr>
              <p:nvPr/>
            </p:nvSpPr>
            <p:spPr bwMode="auto">
              <a:xfrm>
                <a:off x="626" y="0"/>
                <a:ext cx="1484" cy="535"/>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9475" name="Group 22"/>
            <p:cNvGrpSpPr>
              <a:grpSpLocks/>
            </p:cNvGrpSpPr>
            <p:nvPr/>
          </p:nvGrpSpPr>
          <p:grpSpPr bwMode="auto">
            <a:xfrm flipH="1">
              <a:off x="558800" y="12776200"/>
              <a:ext cx="3349625" cy="1725613"/>
              <a:chOff x="0" y="0"/>
              <a:chExt cx="2110" cy="1087"/>
            </a:xfrm>
          </p:grpSpPr>
          <p:sp>
            <p:nvSpPr>
              <p:cNvPr id="19478" name="Line 18"/>
              <p:cNvSpPr>
                <a:spLocks noChangeShapeType="1"/>
              </p:cNvSpPr>
              <p:nvPr/>
            </p:nvSpPr>
            <p:spPr bwMode="auto">
              <a:xfrm>
                <a:off x="431" y="158"/>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79" name="Line 19"/>
              <p:cNvSpPr>
                <a:spLocks noChangeShapeType="1"/>
              </p:cNvSpPr>
              <p:nvPr/>
            </p:nvSpPr>
            <p:spPr bwMode="auto">
              <a:xfrm>
                <a:off x="206" y="354"/>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0" name="Line 20"/>
              <p:cNvSpPr>
                <a:spLocks noChangeShapeType="1"/>
              </p:cNvSpPr>
              <p:nvPr/>
            </p:nvSpPr>
            <p:spPr bwMode="auto">
              <a:xfrm>
                <a:off x="0" y="551"/>
                <a:ext cx="1484" cy="536"/>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9481" name="Line 21"/>
              <p:cNvSpPr>
                <a:spLocks noChangeShapeType="1"/>
              </p:cNvSpPr>
              <p:nvPr/>
            </p:nvSpPr>
            <p:spPr bwMode="auto">
              <a:xfrm>
                <a:off x="626" y="0"/>
                <a:ext cx="1484" cy="535"/>
              </a:xfrm>
              <a:prstGeom prst="line">
                <a:avLst/>
              </a:prstGeom>
              <a:noFill/>
              <a:ln w="1016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19476" name="Freeform 23"/>
            <p:cNvSpPr>
              <a:spLocks/>
            </p:cNvSpPr>
            <p:nvPr/>
          </p:nvSpPr>
          <p:spPr bwMode="auto">
            <a:xfrm>
              <a:off x="9439275" y="12133263"/>
              <a:ext cx="2501900" cy="1778000"/>
            </a:xfrm>
            <a:custGeom>
              <a:avLst/>
              <a:gdLst>
                <a:gd name="T0" fmla="*/ 2147483647 w 19974"/>
                <a:gd name="T1" fmla="*/ 2147483647 h 21118"/>
                <a:gd name="T2" fmla="*/ 2147483647 w 19974"/>
                <a:gd name="T3" fmla="*/ 2147483647 h 21118"/>
                <a:gd name="T4" fmla="*/ 2147483647 w 19974"/>
                <a:gd name="T5" fmla="*/ 2147483647 h 21118"/>
                <a:gd name="T6" fmla="*/ 2147483647 w 19974"/>
                <a:gd name="T7" fmla="*/ 2147483647 h 21118"/>
                <a:gd name="T8" fmla="*/ 2147483647 w 19974"/>
                <a:gd name="T9" fmla="*/ 2147483647 h 21118"/>
                <a:gd name="T10" fmla="*/ 2147483647 w 19974"/>
                <a:gd name="T11" fmla="*/ 2147483647 h 21118"/>
                <a:gd name="T12" fmla="*/ 2147483647 w 19974"/>
                <a:gd name="T13" fmla="*/ 2147483647 h 21118"/>
                <a:gd name="T14" fmla="*/ 2147483647 w 19974"/>
                <a:gd name="T15" fmla="*/ 2147483647 h 211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974" h="21118">
                  <a:moveTo>
                    <a:pt x="1598" y="21118"/>
                  </a:moveTo>
                  <a:cubicBezTo>
                    <a:pt x="1598" y="21118"/>
                    <a:pt x="-1626" y="12278"/>
                    <a:pt x="1083" y="13347"/>
                  </a:cubicBezTo>
                  <a:cubicBezTo>
                    <a:pt x="3792" y="14415"/>
                    <a:pt x="5648" y="17088"/>
                    <a:pt x="6910" y="15445"/>
                  </a:cubicBezTo>
                  <a:cubicBezTo>
                    <a:pt x="8172" y="13802"/>
                    <a:pt x="3505" y="-482"/>
                    <a:pt x="5979" y="13"/>
                  </a:cubicBezTo>
                  <a:cubicBezTo>
                    <a:pt x="8453" y="508"/>
                    <a:pt x="10733" y="8623"/>
                    <a:pt x="13692" y="8555"/>
                  </a:cubicBezTo>
                  <a:cubicBezTo>
                    <a:pt x="16650" y="8487"/>
                    <a:pt x="14889" y="6339"/>
                    <a:pt x="15044" y="4414"/>
                  </a:cubicBezTo>
                  <a:cubicBezTo>
                    <a:pt x="15200" y="2489"/>
                    <a:pt x="17366" y="4969"/>
                    <a:pt x="18670" y="6263"/>
                  </a:cubicBezTo>
                  <a:cubicBezTo>
                    <a:pt x="19974" y="7556"/>
                    <a:pt x="19974" y="6032"/>
                    <a:pt x="19974" y="6032"/>
                  </a:cubicBezTo>
                </a:path>
              </a:pathLst>
            </a:custGeom>
            <a:noFill/>
            <a:ln w="114300" cap="flat">
              <a:solidFill>
                <a:srgbClr val="D8DFE5"/>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9477" name="Freeform 24"/>
            <p:cNvSpPr>
              <a:spLocks/>
            </p:cNvSpPr>
            <p:nvPr/>
          </p:nvSpPr>
          <p:spPr bwMode="auto">
            <a:xfrm>
              <a:off x="7112000" y="13373100"/>
              <a:ext cx="2501900" cy="1778000"/>
            </a:xfrm>
            <a:custGeom>
              <a:avLst/>
              <a:gdLst>
                <a:gd name="T0" fmla="*/ 2147483647 w 19974"/>
                <a:gd name="T1" fmla="*/ 2147483647 h 21118"/>
                <a:gd name="T2" fmla="*/ 2147483647 w 19974"/>
                <a:gd name="T3" fmla="*/ 2147483647 h 21118"/>
                <a:gd name="T4" fmla="*/ 2147483647 w 19974"/>
                <a:gd name="T5" fmla="*/ 2147483647 h 21118"/>
                <a:gd name="T6" fmla="*/ 2147483647 w 19974"/>
                <a:gd name="T7" fmla="*/ 2147483647 h 21118"/>
                <a:gd name="T8" fmla="*/ 2147483647 w 19974"/>
                <a:gd name="T9" fmla="*/ 2147483647 h 21118"/>
                <a:gd name="T10" fmla="*/ 2147483647 w 19974"/>
                <a:gd name="T11" fmla="*/ 2147483647 h 21118"/>
                <a:gd name="T12" fmla="*/ 2147483647 w 19974"/>
                <a:gd name="T13" fmla="*/ 2147483647 h 21118"/>
                <a:gd name="T14" fmla="*/ 2147483647 w 19974"/>
                <a:gd name="T15" fmla="*/ 2147483647 h 211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974" h="21118">
                  <a:moveTo>
                    <a:pt x="1598" y="21118"/>
                  </a:moveTo>
                  <a:cubicBezTo>
                    <a:pt x="1598" y="21118"/>
                    <a:pt x="-1626" y="12278"/>
                    <a:pt x="1083" y="13347"/>
                  </a:cubicBezTo>
                  <a:cubicBezTo>
                    <a:pt x="3792" y="14415"/>
                    <a:pt x="5648" y="17088"/>
                    <a:pt x="6910" y="15445"/>
                  </a:cubicBezTo>
                  <a:cubicBezTo>
                    <a:pt x="8172" y="13802"/>
                    <a:pt x="3505" y="-482"/>
                    <a:pt x="5979" y="13"/>
                  </a:cubicBezTo>
                  <a:cubicBezTo>
                    <a:pt x="8453" y="508"/>
                    <a:pt x="10733" y="8623"/>
                    <a:pt x="13692" y="8555"/>
                  </a:cubicBezTo>
                  <a:cubicBezTo>
                    <a:pt x="16650" y="8487"/>
                    <a:pt x="14889" y="6339"/>
                    <a:pt x="15044" y="4414"/>
                  </a:cubicBezTo>
                  <a:cubicBezTo>
                    <a:pt x="15200" y="2489"/>
                    <a:pt x="17366" y="4969"/>
                    <a:pt x="18670" y="6263"/>
                  </a:cubicBezTo>
                  <a:cubicBezTo>
                    <a:pt x="19974" y="7556"/>
                    <a:pt x="19974" y="6032"/>
                    <a:pt x="19974" y="6032"/>
                  </a:cubicBezTo>
                </a:path>
              </a:pathLst>
            </a:custGeom>
            <a:noFill/>
            <a:ln w="114300" cap="flat">
              <a:solidFill>
                <a:srgbClr val="D8DFE5"/>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grpSp>
        <p:nvGrpSpPr>
          <p:cNvPr id="18435" name="Group 1"/>
          <p:cNvGrpSpPr>
            <a:grpSpLocks/>
          </p:cNvGrpSpPr>
          <p:nvPr/>
        </p:nvGrpSpPr>
        <p:grpSpPr bwMode="auto">
          <a:xfrm>
            <a:off x="13658850" y="2471739"/>
            <a:ext cx="8528050" cy="8767761"/>
            <a:chOff x="13658850" y="2471739"/>
            <a:chExt cx="8528050" cy="8767761"/>
          </a:xfrm>
        </p:grpSpPr>
        <p:grpSp>
          <p:nvGrpSpPr>
            <p:cNvPr id="19460" name="Group 27"/>
            <p:cNvGrpSpPr>
              <a:grpSpLocks/>
            </p:cNvGrpSpPr>
            <p:nvPr/>
          </p:nvGrpSpPr>
          <p:grpSpPr bwMode="auto">
            <a:xfrm>
              <a:off x="13658850" y="2471739"/>
              <a:ext cx="8413750" cy="3014663"/>
              <a:chOff x="0" y="88"/>
              <a:chExt cx="5300" cy="1899"/>
            </a:xfrm>
          </p:grpSpPr>
          <p:sp>
            <p:nvSpPr>
              <p:cNvPr id="19465" name="Freeform 25"/>
              <p:cNvSpPr>
                <a:spLocks/>
              </p:cNvSpPr>
              <p:nvPr/>
            </p:nvSpPr>
            <p:spPr bwMode="auto">
              <a:xfrm>
                <a:off x="88" y="88"/>
                <a:ext cx="2656" cy="1696"/>
              </a:xfrm>
              <a:custGeom>
                <a:avLst/>
                <a:gdLst>
                  <a:gd name="T0" fmla="*/ 1 w 18725"/>
                  <a:gd name="T1" fmla="*/ 0 h 17428"/>
                  <a:gd name="T2" fmla="*/ 0 w 18725"/>
                  <a:gd name="T3" fmla="*/ 0 h 17428"/>
                  <a:gd name="T4" fmla="*/ 1 w 18725"/>
                  <a:gd name="T5" fmla="*/ 0 h 17428"/>
                  <a:gd name="T6" fmla="*/ 1 w 18725"/>
                  <a:gd name="T7" fmla="*/ 0 h 17428"/>
                  <a:gd name="T8" fmla="*/ 0 w 18725"/>
                  <a:gd name="T9" fmla="*/ 0 h 17428"/>
                  <a:gd name="T10" fmla="*/ 0 w 18725"/>
                  <a:gd name="T11" fmla="*/ 0 h 17428"/>
                  <a:gd name="T12" fmla="*/ 0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29803"/>
                      </a:schemeClr>
                    </a:solidFill>
                    <a:miter lim="800000"/>
                    <a:headEnd type="none" w="med" len="med"/>
                    <a:tailEnd type="none" w="med" len="med"/>
                  </a14:hiddenLine>
                </a:ext>
              </a:extLst>
            </p:spPr>
            <p:txBody>
              <a:bodyPr lIns="0" tIns="0" rIns="0" bIns="0"/>
              <a:lstStyle/>
              <a:p>
                <a:endParaRPr lang="en-US"/>
              </a:p>
            </p:txBody>
          </p:sp>
          <p:pic>
            <p:nvPicPr>
              <p:cNvPr id="19466"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
                <a:ext cx="5300" cy="1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19461" name="Rectangle 28"/>
            <p:cNvSpPr>
              <a:spLocks/>
            </p:cNvSpPr>
            <p:nvPr/>
          </p:nvSpPr>
          <p:spPr bwMode="auto">
            <a:xfrm>
              <a:off x="14468475" y="3471902"/>
              <a:ext cx="7005123"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7200" dirty="0" smtClean="0">
                  <a:solidFill>
                    <a:srgbClr val="EBB91C"/>
                  </a:solidFill>
                  <a:latin typeface="Diavlo Black Regular" charset="0"/>
                  <a:ea typeface="ＭＳ Ｐゴシック" charset="0"/>
                  <a:cs typeface="ＭＳ Ｐゴシック" charset="0"/>
                  <a:sym typeface="Diavlo Black Regular" charset="0"/>
                </a:rPr>
                <a:t>The WHAT Part</a:t>
              </a:r>
              <a:endParaRPr lang="en-US" sz="7200" dirty="0">
                <a:solidFill>
                  <a:srgbClr val="EBB91C"/>
                </a:solidFill>
                <a:latin typeface="Diavlo Black Regular" charset="0"/>
                <a:ea typeface="ＭＳ Ｐゴシック" charset="0"/>
                <a:cs typeface="ＭＳ Ｐゴシック" charset="0"/>
                <a:sym typeface="Diavlo Black Regular" charset="0"/>
              </a:endParaRPr>
            </a:p>
          </p:txBody>
        </p:sp>
        <p:sp>
          <p:nvSpPr>
            <p:cNvPr id="19462" name="Rectangle 29"/>
            <p:cNvSpPr>
              <a:spLocks/>
            </p:cNvSpPr>
            <p:nvPr/>
          </p:nvSpPr>
          <p:spPr bwMode="auto">
            <a:xfrm>
              <a:off x="14465300" y="5715000"/>
              <a:ext cx="7607300" cy="195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b="1" dirty="0">
                  <a:solidFill>
                    <a:srgbClr val="FFFFFF"/>
                  </a:solidFill>
                  <a:latin typeface="Open Sans Bold" charset="0"/>
                  <a:ea typeface="ＭＳ Ｐゴシック" charset="0"/>
                  <a:cs typeface="ＭＳ Ｐゴシック" charset="0"/>
                  <a:sym typeface="Open Sans Bold" charset="0"/>
                </a:rPr>
                <a:t>Document Object Model is a cross-platform and language-independent application programming interface that treats an HTML, XHTML, or XML document as a tree structure wherein each node is an object representing a part of the </a:t>
              </a:r>
              <a:r>
                <a:rPr lang="en-IN" sz="2400" b="1" dirty="0" smtClean="0">
                  <a:solidFill>
                    <a:srgbClr val="FFFFFF"/>
                  </a:solidFill>
                  <a:latin typeface="Open Sans Bold" charset="0"/>
                  <a:ea typeface="ＭＳ Ｐゴシック" charset="0"/>
                  <a:cs typeface="ＭＳ Ｐゴシック" charset="0"/>
                  <a:sym typeface="Open Sans Bold" charset="0"/>
                </a:rPr>
                <a:t>document</a:t>
              </a:r>
              <a:endParaRPr lang="en-US" sz="2400" b="1" dirty="0">
                <a:solidFill>
                  <a:srgbClr val="FFFFFF"/>
                </a:solidFill>
                <a:latin typeface="Open Sans Bold" charset="0"/>
                <a:ea typeface="ＭＳ Ｐゴシック" charset="0"/>
                <a:cs typeface="ＭＳ Ｐゴシック" charset="0"/>
                <a:sym typeface="Open Sans Bold" charset="0"/>
              </a:endParaRPr>
            </a:p>
          </p:txBody>
        </p:sp>
        <p:sp>
          <p:nvSpPr>
            <p:cNvPr id="19463" name="Rectangle 30"/>
            <p:cNvSpPr>
              <a:spLocks/>
            </p:cNvSpPr>
            <p:nvPr/>
          </p:nvSpPr>
          <p:spPr bwMode="auto">
            <a:xfrm>
              <a:off x="14465300" y="8229600"/>
              <a:ext cx="7607300" cy="300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smtClean="0">
                  <a:solidFill>
                    <a:srgbClr val="9BA3C0"/>
                  </a:solidFill>
                  <a:latin typeface="Open Sans" charset="0"/>
                  <a:ea typeface="ＭＳ Ｐゴシック" charset="0"/>
                  <a:cs typeface="ＭＳ Ｐゴシック" charset="0"/>
                  <a:sym typeface="Open Sans" charset="0"/>
                </a:rPr>
                <a:t>DOM is </a:t>
              </a:r>
              <a:r>
                <a:rPr lang="en-IN" sz="2400" dirty="0">
                  <a:solidFill>
                    <a:srgbClr val="9BA3C0"/>
                  </a:solidFill>
                  <a:latin typeface="Open Sans" charset="0"/>
                  <a:ea typeface="ＭＳ Ｐゴシック" charset="0"/>
                  <a:cs typeface="ＭＳ Ｐゴシック" charset="0"/>
                  <a:sym typeface="Open Sans" charset="0"/>
                </a:rPr>
                <a:t>an abstraction of a structured text. </a:t>
              </a:r>
              <a:r>
                <a:rPr lang="en-IN" sz="2400" dirty="0" smtClean="0">
                  <a:solidFill>
                    <a:srgbClr val="9BA3C0"/>
                  </a:solidFill>
                  <a:latin typeface="Open Sans" charset="0"/>
                  <a:ea typeface="ＭＳ Ｐゴシック" charset="0"/>
                  <a:cs typeface="ＭＳ Ｐゴシック" charset="0"/>
                  <a:sym typeface="Open Sans" charset="0"/>
                </a:rPr>
                <a:t>If the structured </a:t>
              </a:r>
              <a:r>
                <a:rPr lang="en-IN" sz="2400" dirty="0">
                  <a:solidFill>
                    <a:srgbClr val="9BA3C0"/>
                  </a:solidFill>
                  <a:latin typeface="Open Sans" charset="0"/>
                  <a:ea typeface="ＭＳ Ｐゴシック" charset="0"/>
                  <a:cs typeface="ＭＳ Ｐゴシック" charset="0"/>
                  <a:sym typeface="Open Sans" charset="0"/>
                </a:rPr>
                <a:t>text is an HTML code, </a:t>
              </a:r>
              <a:r>
                <a:rPr lang="en-IN" sz="2400" dirty="0" smtClean="0">
                  <a:solidFill>
                    <a:srgbClr val="9BA3C0"/>
                  </a:solidFill>
                  <a:latin typeface="Open Sans" charset="0"/>
                  <a:ea typeface="ＭＳ Ｐゴシック" charset="0"/>
                  <a:cs typeface="ＭＳ Ｐゴシック" charset="0"/>
                  <a:sym typeface="Open Sans" charset="0"/>
                </a:rPr>
                <a:t>then </a:t>
              </a:r>
              <a:r>
                <a:rPr lang="en-IN" sz="2400" dirty="0">
                  <a:solidFill>
                    <a:srgbClr val="9BA3C0"/>
                  </a:solidFill>
                  <a:latin typeface="Open Sans" charset="0"/>
                  <a:ea typeface="ＭＳ Ｐゴシック" charset="0"/>
                  <a:cs typeface="ＭＳ Ｐゴシック" charset="0"/>
                  <a:sym typeface="Open Sans" charset="0"/>
                </a:rPr>
                <a:t>the DOM </a:t>
              </a:r>
              <a:r>
                <a:rPr lang="en-IN" sz="2400" dirty="0" smtClean="0">
                  <a:solidFill>
                    <a:srgbClr val="9BA3C0"/>
                  </a:solidFill>
                  <a:latin typeface="Open Sans" charset="0"/>
                  <a:ea typeface="ＭＳ Ｐゴシック" charset="0"/>
                  <a:cs typeface="ＭＳ Ｐゴシック" charset="0"/>
                  <a:sym typeface="Open Sans" charset="0"/>
                </a:rPr>
                <a:t>will be </a:t>
              </a:r>
              <a:r>
                <a:rPr lang="en-IN" sz="2400" dirty="0">
                  <a:solidFill>
                    <a:srgbClr val="9BA3C0"/>
                  </a:solidFill>
                  <a:latin typeface="Open Sans" charset="0"/>
                  <a:ea typeface="ＭＳ Ｐゴシック" charset="0"/>
                  <a:cs typeface="ＭＳ Ｐゴシック" charset="0"/>
                  <a:sym typeface="Open Sans" charset="0"/>
                </a:rPr>
                <a:t>simply called HTML DOM. Elements of </a:t>
              </a:r>
              <a:r>
                <a:rPr lang="en-IN" sz="2400" dirty="0" smtClean="0">
                  <a:solidFill>
                    <a:srgbClr val="9BA3C0"/>
                  </a:solidFill>
                  <a:latin typeface="Open Sans" charset="0"/>
                  <a:ea typeface="ＭＳ Ｐゴシック" charset="0"/>
                  <a:cs typeface="ＭＳ Ｐゴシック" charset="0"/>
                  <a:sym typeface="Open Sans" charset="0"/>
                </a:rPr>
                <a:t>that HTML </a:t>
              </a:r>
              <a:r>
                <a:rPr lang="en-IN" sz="2400" dirty="0">
                  <a:solidFill>
                    <a:srgbClr val="9BA3C0"/>
                  </a:solidFill>
                  <a:latin typeface="Open Sans" charset="0"/>
                  <a:ea typeface="ＭＳ Ｐゴシック" charset="0"/>
                  <a:cs typeface="ＭＳ Ｐゴシック" charset="0"/>
                  <a:sym typeface="Open Sans" charset="0"/>
                </a:rPr>
                <a:t>become nodes in the DOM.</a:t>
              </a:r>
              <a:endParaRPr lang="en-US" sz="2400" dirty="0">
                <a:solidFill>
                  <a:srgbClr val="9BA3C0"/>
                </a:solidFill>
                <a:latin typeface="Open Sans" charset="0"/>
                <a:ea typeface="ＭＳ Ｐゴシック" charset="0"/>
                <a:cs typeface="ＭＳ Ｐゴシック" charset="0"/>
                <a:sym typeface="Open Sans" charset="0"/>
              </a:endParaRPr>
            </a:p>
          </p:txBody>
        </p:sp>
        <p:sp>
          <p:nvSpPr>
            <p:cNvPr id="19464" name="Line 31"/>
            <p:cNvSpPr>
              <a:spLocks noChangeShapeType="1"/>
            </p:cNvSpPr>
            <p:nvPr/>
          </p:nvSpPr>
          <p:spPr bwMode="auto">
            <a:xfrm>
              <a:off x="14465300" y="7924800"/>
              <a:ext cx="7721600" cy="0"/>
            </a:xfrm>
            <a:prstGeom prst="line">
              <a:avLst/>
            </a:prstGeom>
            <a:noFill/>
            <a:ln w="12700">
              <a:solidFill>
                <a:srgbClr val="FFFFFF">
                  <a:alpha val="29803"/>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fade">
                                      <p:cBhvr>
                                        <p:cTn id="7" dur="500"/>
                                        <p:tgtEl>
                                          <p:spTgt spid="19457"/>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fade">
                                      <p:cBhvr>
                                        <p:cTn id="12" dur="1000"/>
                                        <p:tgtEl>
                                          <p:spTgt spid="18434"/>
                                        </p:tgtEl>
                                      </p:cBhvr>
                                    </p:animEffect>
                                    <p:anim calcmode="lin" valueType="num">
                                      <p:cBhvr>
                                        <p:cTn id="13" dur="1000" fill="hold"/>
                                        <p:tgtEl>
                                          <p:spTgt spid="18434"/>
                                        </p:tgtEl>
                                        <p:attrNameLst>
                                          <p:attrName>ppt_x</p:attrName>
                                        </p:attrNameLst>
                                      </p:cBhvr>
                                      <p:tavLst>
                                        <p:tav tm="0">
                                          <p:val>
                                            <p:strVal val="#ppt_x"/>
                                          </p:val>
                                        </p:tav>
                                        <p:tav tm="100000">
                                          <p:val>
                                            <p:strVal val="#ppt_x"/>
                                          </p:val>
                                        </p:tav>
                                      </p:tavLst>
                                    </p:anim>
                                    <p:anim calcmode="lin" valueType="num">
                                      <p:cBhvr>
                                        <p:cTn id="14" dur="900" decel="100000" fill="hold"/>
                                        <p:tgtEl>
                                          <p:spTgt spid="1843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8434"/>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8435"/>
                                        </p:tgtEl>
                                        <p:attrNameLst>
                                          <p:attrName>style.visibility</p:attrName>
                                        </p:attrNameLst>
                                      </p:cBhvr>
                                      <p:to>
                                        <p:strVal val="visible"/>
                                      </p:to>
                                    </p:set>
                                    <p:anim calcmode="lin" valueType="num">
                                      <p:cBhvr>
                                        <p:cTn id="20" dur="500" fill="hold"/>
                                        <p:tgtEl>
                                          <p:spTgt spid="18435"/>
                                        </p:tgtEl>
                                        <p:attrNameLst>
                                          <p:attrName>ppt_w</p:attrName>
                                        </p:attrNameLst>
                                      </p:cBhvr>
                                      <p:tavLst>
                                        <p:tav tm="0">
                                          <p:val>
                                            <p:fltVal val="0"/>
                                          </p:val>
                                        </p:tav>
                                        <p:tav tm="100000">
                                          <p:val>
                                            <p:strVal val="#ppt_w"/>
                                          </p:val>
                                        </p:tav>
                                      </p:tavLst>
                                    </p:anim>
                                    <p:anim calcmode="lin" valueType="num">
                                      <p:cBhvr>
                                        <p:cTn id="21" dur="500" fill="hold"/>
                                        <p:tgtEl>
                                          <p:spTgt spid="18435"/>
                                        </p:tgtEl>
                                        <p:attrNameLst>
                                          <p:attrName>ppt_h</p:attrName>
                                        </p:attrNameLst>
                                      </p:cBhvr>
                                      <p:tavLst>
                                        <p:tav tm="0">
                                          <p:val>
                                            <p:fltVal val="0"/>
                                          </p:val>
                                        </p:tav>
                                        <p:tav tm="100000">
                                          <p:val>
                                            <p:strVal val="#ppt_h"/>
                                          </p:val>
                                        </p:tav>
                                      </p:tavLst>
                                    </p:anim>
                                    <p:animEffect transition="in" filter="fade">
                                      <p:cBhvr>
                                        <p:cTn id="22"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1358900" y="919803"/>
            <a:ext cx="8250657"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DOM Processing</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18435" name="Group 1"/>
          <p:cNvGrpSpPr>
            <a:grpSpLocks/>
          </p:cNvGrpSpPr>
          <p:nvPr/>
        </p:nvGrpSpPr>
        <p:grpSpPr bwMode="auto">
          <a:xfrm>
            <a:off x="13658850" y="2471739"/>
            <a:ext cx="8528050" cy="9034461"/>
            <a:chOff x="13658850" y="2471739"/>
            <a:chExt cx="8528050" cy="9034461"/>
          </a:xfrm>
        </p:grpSpPr>
        <p:grpSp>
          <p:nvGrpSpPr>
            <p:cNvPr id="19460" name="Group 27"/>
            <p:cNvGrpSpPr>
              <a:grpSpLocks/>
            </p:cNvGrpSpPr>
            <p:nvPr/>
          </p:nvGrpSpPr>
          <p:grpSpPr bwMode="auto">
            <a:xfrm>
              <a:off x="13658850" y="2471739"/>
              <a:ext cx="7981950" cy="3014663"/>
              <a:chOff x="0" y="88"/>
              <a:chExt cx="5028" cy="1899"/>
            </a:xfrm>
          </p:grpSpPr>
          <p:sp>
            <p:nvSpPr>
              <p:cNvPr id="19465" name="Freeform 25"/>
              <p:cNvSpPr>
                <a:spLocks/>
              </p:cNvSpPr>
              <p:nvPr/>
            </p:nvSpPr>
            <p:spPr bwMode="auto">
              <a:xfrm>
                <a:off x="88" y="88"/>
                <a:ext cx="2656" cy="1696"/>
              </a:xfrm>
              <a:custGeom>
                <a:avLst/>
                <a:gdLst>
                  <a:gd name="T0" fmla="*/ 1 w 18725"/>
                  <a:gd name="T1" fmla="*/ 0 h 17428"/>
                  <a:gd name="T2" fmla="*/ 0 w 18725"/>
                  <a:gd name="T3" fmla="*/ 0 h 17428"/>
                  <a:gd name="T4" fmla="*/ 1 w 18725"/>
                  <a:gd name="T5" fmla="*/ 0 h 17428"/>
                  <a:gd name="T6" fmla="*/ 1 w 18725"/>
                  <a:gd name="T7" fmla="*/ 0 h 17428"/>
                  <a:gd name="T8" fmla="*/ 0 w 18725"/>
                  <a:gd name="T9" fmla="*/ 0 h 17428"/>
                  <a:gd name="T10" fmla="*/ 0 w 18725"/>
                  <a:gd name="T11" fmla="*/ 0 h 17428"/>
                  <a:gd name="T12" fmla="*/ 0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29803"/>
                      </a:schemeClr>
                    </a:solidFill>
                    <a:miter lim="800000"/>
                    <a:headEnd type="none" w="med" len="med"/>
                    <a:tailEnd type="none" w="med" len="med"/>
                  </a14:hiddenLine>
                </a:ext>
              </a:extLst>
            </p:spPr>
            <p:txBody>
              <a:bodyPr lIns="0" tIns="0" rIns="0" bIns="0"/>
              <a:lstStyle/>
              <a:p>
                <a:endParaRPr lang="en-US"/>
              </a:p>
            </p:txBody>
          </p:sp>
          <p:pic>
            <p:nvPicPr>
              <p:cNvPr id="19466"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
                <a:ext cx="5028" cy="1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19461" name="Rectangle 28"/>
            <p:cNvSpPr>
              <a:spLocks/>
            </p:cNvSpPr>
            <p:nvPr/>
          </p:nvSpPr>
          <p:spPr bwMode="auto">
            <a:xfrm>
              <a:off x="14468475" y="3471902"/>
              <a:ext cx="6477735"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7200" dirty="0" smtClean="0">
                  <a:solidFill>
                    <a:srgbClr val="EBB91C"/>
                  </a:solidFill>
                  <a:latin typeface="Diavlo Black Regular" charset="0"/>
                  <a:ea typeface="ＭＳ Ｐゴシック" charset="0"/>
                  <a:cs typeface="ＭＳ Ｐゴシック" charset="0"/>
                  <a:sym typeface="Diavlo Black Regular" charset="0"/>
                </a:rPr>
                <a:t>The HOW Part</a:t>
              </a:r>
              <a:endParaRPr lang="en-US" sz="7200" dirty="0">
                <a:solidFill>
                  <a:srgbClr val="EBB91C"/>
                </a:solidFill>
                <a:latin typeface="Diavlo Black Regular" charset="0"/>
                <a:ea typeface="ＭＳ Ｐゴシック" charset="0"/>
                <a:cs typeface="ＭＳ Ｐゴシック" charset="0"/>
                <a:sym typeface="Diavlo Black Regular" charset="0"/>
              </a:endParaRPr>
            </a:p>
          </p:txBody>
        </p:sp>
        <p:sp>
          <p:nvSpPr>
            <p:cNvPr id="19462" name="Rectangle 29"/>
            <p:cNvSpPr>
              <a:spLocks/>
            </p:cNvSpPr>
            <p:nvPr/>
          </p:nvSpPr>
          <p:spPr bwMode="auto">
            <a:xfrm>
              <a:off x="14465300" y="5715000"/>
              <a:ext cx="7607300" cy="195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b="1" dirty="0" smtClean="0">
                  <a:solidFill>
                    <a:srgbClr val="FFFFFF"/>
                  </a:solidFill>
                  <a:latin typeface="Open Sans Bold" charset="0"/>
                  <a:ea typeface="ＭＳ Ｐゴシック" charset="0"/>
                  <a:cs typeface="ＭＳ Ｐゴシック" charset="0"/>
                  <a:sym typeface="Open Sans Bold" charset="0"/>
                </a:rPr>
                <a:t>While </a:t>
              </a:r>
              <a:r>
                <a:rPr lang="en-IN" sz="2400" b="1" dirty="0">
                  <a:solidFill>
                    <a:srgbClr val="FFFFFF"/>
                  </a:solidFill>
                  <a:latin typeface="Open Sans Bold" charset="0"/>
                  <a:ea typeface="ＭＳ Ｐゴシック" charset="0"/>
                  <a:cs typeface="ＭＳ Ｐゴシック" charset="0"/>
                  <a:sym typeface="Open Sans Bold" charset="0"/>
                </a:rPr>
                <a:t>HTML is a text, the DOM is an in-memory representation of this text. The HTML DOM provides an interface (API) to traverse and modify the nodes. So, whenever we want to </a:t>
              </a:r>
              <a:r>
                <a:rPr lang="en-IN" sz="2400" b="1" dirty="0" err="1">
                  <a:solidFill>
                    <a:srgbClr val="FFFFFF"/>
                  </a:solidFill>
                  <a:latin typeface="Open Sans Bold" charset="0"/>
                  <a:ea typeface="ＭＳ Ｐゴシック" charset="0"/>
                  <a:cs typeface="ＭＳ Ｐゴシック" charset="0"/>
                  <a:sym typeface="Open Sans Bold" charset="0"/>
                </a:rPr>
                <a:t>dynamicly</a:t>
              </a:r>
              <a:r>
                <a:rPr lang="en-IN" sz="2400" b="1" dirty="0">
                  <a:solidFill>
                    <a:srgbClr val="FFFFFF"/>
                  </a:solidFill>
                  <a:latin typeface="Open Sans Bold" charset="0"/>
                  <a:ea typeface="ＭＳ Ｐゴシック" charset="0"/>
                  <a:cs typeface="ＭＳ Ｐゴシック" charset="0"/>
                  <a:sym typeface="Open Sans Bold" charset="0"/>
                </a:rPr>
                <a:t> change the content of the web page, we modify the DOM.</a:t>
              </a:r>
              <a:endParaRPr lang="en-US" sz="2400" b="1" dirty="0">
                <a:solidFill>
                  <a:srgbClr val="FFFFFF"/>
                </a:solidFill>
                <a:latin typeface="Open Sans Bold" charset="0"/>
                <a:ea typeface="ＭＳ Ｐゴシック" charset="0"/>
                <a:cs typeface="ＭＳ Ｐゴシック" charset="0"/>
                <a:sym typeface="Open Sans Bold" charset="0"/>
              </a:endParaRPr>
            </a:p>
          </p:txBody>
        </p:sp>
        <p:sp>
          <p:nvSpPr>
            <p:cNvPr id="19463" name="Rectangle 30"/>
            <p:cNvSpPr>
              <a:spLocks/>
            </p:cNvSpPr>
            <p:nvPr/>
          </p:nvSpPr>
          <p:spPr bwMode="auto">
            <a:xfrm>
              <a:off x="14465300" y="8496300"/>
              <a:ext cx="7607300" cy="300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9BA3C0"/>
                  </a:solidFill>
                  <a:latin typeface="Open Sans" charset="0"/>
                  <a:ea typeface="ＭＳ Ｐゴシック" charset="0"/>
                  <a:cs typeface="ＭＳ Ｐゴシック" charset="0"/>
                  <a:sym typeface="Open Sans" charset="0"/>
                </a:rPr>
                <a:t>The CSSOM and DOM trees are combined into a render tree, which is then used to compute the layout of each visible element and serves as an input to the paint process that renders the pixels to screen.</a:t>
              </a:r>
              <a:endParaRPr lang="en-US" sz="2400" dirty="0">
                <a:solidFill>
                  <a:srgbClr val="9BA3C0"/>
                </a:solidFill>
                <a:latin typeface="Open Sans" charset="0"/>
                <a:ea typeface="ＭＳ Ｐゴシック" charset="0"/>
                <a:cs typeface="ＭＳ Ｐゴシック" charset="0"/>
                <a:sym typeface="Open Sans" charset="0"/>
              </a:endParaRPr>
            </a:p>
          </p:txBody>
        </p:sp>
        <p:sp>
          <p:nvSpPr>
            <p:cNvPr id="19464" name="Line 31"/>
            <p:cNvSpPr>
              <a:spLocks noChangeShapeType="1"/>
            </p:cNvSpPr>
            <p:nvPr/>
          </p:nvSpPr>
          <p:spPr bwMode="auto">
            <a:xfrm>
              <a:off x="14465300" y="8191500"/>
              <a:ext cx="7721600" cy="0"/>
            </a:xfrm>
            <a:prstGeom prst="line">
              <a:avLst/>
            </a:prstGeom>
            <a:noFill/>
            <a:ln w="12700">
              <a:solidFill>
                <a:srgbClr val="FFFFFF">
                  <a:alpha val="29803"/>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31" name="Group 30"/>
          <p:cNvGrpSpPr/>
          <p:nvPr/>
        </p:nvGrpSpPr>
        <p:grpSpPr>
          <a:xfrm>
            <a:off x="-125957" y="2743200"/>
            <a:ext cx="15289757" cy="10092434"/>
            <a:chOff x="152400" y="3547366"/>
            <a:chExt cx="18874487" cy="7002847"/>
          </a:xfrm>
          <a:scene3d>
            <a:camera prst="isometricTopUp"/>
            <a:lightRig rig="threePt" dir="t"/>
          </a:scene3d>
        </p:grpSpPr>
        <p:sp>
          <p:nvSpPr>
            <p:cNvPr id="4" name="Flowchart: Alternate Process 3"/>
            <p:cNvSpPr/>
            <p:nvPr/>
          </p:nvSpPr>
          <p:spPr bwMode="auto">
            <a:xfrm>
              <a:off x="6413927" y="3547366"/>
              <a:ext cx="1905000" cy="918972"/>
            </a:xfrm>
            <a:prstGeom prst="flowChartAlternateProcess">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chemeClr val="bg1"/>
                  </a:solidFill>
                  <a:effectLst/>
                  <a:latin typeface="Diavlo" panose="02000000000000000000" pitchFamily="2" charset="0"/>
                  <a:sym typeface="Gill Sans" charset="0"/>
                </a:rPr>
                <a:t>DOM</a:t>
              </a:r>
              <a:endParaRPr kumimoji="0" lang="en-IN" sz="2400" b="0" i="0" u="none" strike="noStrike" cap="none" normalizeH="0" baseline="0" dirty="0">
                <a:ln>
                  <a:noFill/>
                </a:ln>
                <a:solidFill>
                  <a:schemeClr val="bg1"/>
                </a:solidFill>
                <a:effectLst/>
                <a:latin typeface="Diavlo" panose="02000000000000000000" pitchFamily="2" charset="0"/>
                <a:sym typeface="Gill Sans" charset="0"/>
              </a:endParaRPr>
            </a:p>
          </p:txBody>
        </p:sp>
        <p:sp>
          <p:nvSpPr>
            <p:cNvPr id="5" name="Flowchart: Document 4"/>
            <p:cNvSpPr/>
            <p:nvPr/>
          </p:nvSpPr>
          <p:spPr bwMode="auto">
            <a:xfrm>
              <a:off x="152400" y="5471319"/>
              <a:ext cx="1819701" cy="1219200"/>
            </a:xfrm>
            <a:prstGeom prst="flowChartDocument">
              <a:avLst/>
            </a:prstGeom>
            <a:solidFill>
              <a:srgbClr val="EBB91C"/>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rgbClr val="1D2835"/>
                  </a:solidFill>
                  <a:effectLst/>
                  <a:latin typeface="Diavlo" panose="02000000000000000000" pitchFamily="2" charset="0"/>
                  <a:sym typeface="Gill Sans" charset="0"/>
                </a:rPr>
                <a:t>HTML</a:t>
              </a:r>
              <a:endParaRPr kumimoji="0" lang="en-IN" sz="2400" b="0" i="0" u="none" strike="noStrike" cap="none" normalizeH="0" baseline="0" dirty="0">
                <a:ln>
                  <a:noFill/>
                </a:ln>
                <a:solidFill>
                  <a:srgbClr val="1D2835"/>
                </a:solidFill>
                <a:effectLst/>
                <a:latin typeface="Diavlo" panose="02000000000000000000" pitchFamily="2" charset="0"/>
                <a:sym typeface="Gill Sans" charset="0"/>
              </a:endParaRPr>
            </a:p>
          </p:txBody>
        </p:sp>
        <p:sp>
          <p:nvSpPr>
            <p:cNvPr id="6" name="Rectangle 5"/>
            <p:cNvSpPr/>
            <p:nvPr/>
          </p:nvSpPr>
          <p:spPr bwMode="auto">
            <a:xfrm>
              <a:off x="2743200" y="5471319"/>
              <a:ext cx="2447499" cy="12192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chemeClr val="bg1"/>
                  </a:solidFill>
                  <a:effectLst/>
                  <a:latin typeface="Diavlo" panose="02000000000000000000" pitchFamily="2" charset="0"/>
                  <a:sym typeface="Gill Sans" charset="0"/>
                </a:rPr>
                <a:t>HTML</a:t>
              </a:r>
            </a:p>
            <a:p>
              <a:pPr marL="0" marR="0" indent="0" algn="ctr" defTabSz="914400" rtl="0" eaLnBrk="1" fontAlgn="base" latinLnBrk="0" hangingPunct="1">
                <a:lnSpc>
                  <a:spcPct val="100000"/>
                </a:lnSpc>
                <a:spcBef>
                  <a:spcPct val="0"/>
                </a:spcBef>
                <a:spcAft>
                  <a:spcPct val="0"/>
                </a:spcAft>
                <a:buClrTx/>
                <a:buSzTx/>
                <a:buFontTx/>
                <a:buNone/>
                <a:tabLst/>
              </a:pPr>
              <a:r>
                <a:rPr lang="en-IN" sz="2400" dirty="0" smtClean="0">
                  <a:solidFill>
                    <a:schemeClr val="bg1"/>
                  </a:solidFill>
                  <a:latin typeface="Diavlo" panose="02000000000000000000" pitchFamily="2" charset="0"/>
                </a:rPr>
                <a:t>PARSER</a:t>
              </a:r>
              <a:endParaRPr kumimoji="0" lang="en-IN" sz="2400" b="0" i="0" u="none" strike="noStrike" cap="none" normalizeH="0" baseline="0" dirty="0">
                <a:ln>
                  <a:noFill/>
                </a:ln>
                <a:solidFill>
                  <a:schemeClr val="bg1"/>
                </a:solidFill>
                <a:effectLst/>
                <a:latin typeface="Diavlo" panose="02000000000000000000" pitchFamily="2" charset="0"/>
                <a:sym typeface="Gill Sans" charset="0"/>
              </a:endParaRPr>
            </a:p>
          </p:txBody>
        </p:sp>
        <p:sp>
          <p:nvSpPr>
            <p:cNvPr id="7" name="Flowchart: Data 6"/>
            <p:cNvSpPr/>
            <p:nvPr/>
          </p:nvSpPr>
          <p:spPr bwMode="auto">
            <a:xfrm>
              <a:off x="6096000" y="5483861"/>
              <a:ext cx="2491410" cy="1177613"/>
            </a:xfrm>
            <a:prstGeom prst="flowChartInputOutpu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rgbClr val="1D2835"/>
                  </a:solidFill>
                  <a:effectLst/>
                  <a:latin typeface="Diavlo" panose="02000000000000000000" pitchFamily="2" charset="0"/>
                  <a:ea typeface="Heiti SC Light" charset="0"/>
                  <a:cs typeface="Heiti SC Light" charset="0"/>
                  <a:sym typeface="Gill Sans" charset="0"/>
                </a:rPr>
                <a:t>DOM</a:t>
              </a:r>
            </a:p>
            <a:p>
              <a:pPr marL="0" marR="0" indent="0" algn="ctr" defTabSz="914400" rtl="0" eaLnBrk="1" fontAlgn="base" latinLnBrk="0" hangingPunct="1">
                <a:lnSpc>
                  <a:spcPct val="100000"/>
                </a:lnSpc>
                <a:spcBef>
                  <a:spcPct val="0"/>
                </a:spcBef>
                <a:spcAft>
                  <a:spcPct val="0"/>
                </a:spcAft>
                <a:buClrTx/>
                <a:buSzTx/>
                <a:buFontTx/>
                <a:buNone/>
                <a:tabLst/>
              </a:pPr>
              <a:r>
                <a:rPr lang="en-IN" sz="2400" dirty="0" smtClean="0">
                  <a:solidFill>
                    <a:srgbClr val="1D2835"/>
                  </a:solidFill>
                  <a:latin typeface="Diavlo" panose="02000000000000000000" pitchFamily="2" charset="0"/>
                </a:rPr>
                <a:t>TREE</a:t>
              </a:r>
              <a:endParaRPr kumimoji="0" lang="en-IN" sz="2400" b="0" i="0" u="none" strike="noStrike" cap="none" normalizeH="0" baseline="0" dirty="0">
                <a:ln>
                  <a:noFill/>
                </a:ln>
                <a:solidFill>
                  <a:srgbClr val="1D2835"/>
                </a:solidFill>
                <a:effectLst/>
                <a:latin typeface="Diavlo" panose="02000000000000000000" pitchFamily="2" charset="0"/>
                <a:sym typeface="Gill Sans" charset="0"/>
              </a:endParaRPr>
            </a:p>
          </p:txBody>
        </p:sp>
        <p:sp>
          <p:nvSpPr>
            <p:cNvPr id="8" name="Rectangle 7"/>
            <p:cNvSpPr/>
            <p:nvPr/>
          </p:nvSpPr>
          <p:spPr bwMode="auto">
            <a:xfrm>
              <a:off x="5738190" y="7293698"/>
              <a:ext cx="3253410" cy="1204116"/>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chemeClr val="bg1"/>
                  </a:solidFill>
                  <a:effectLst/>
                  <a:latin typeface="Diavlo" panose="02000000000000000000" pitchFamily="2" charset="0"/>
                  <a:sym typeface="Gill Sans" charset="0"/>
                </a:rPr>
                <a:t>ATTACHMENT</a:t>
              </a:r>
              <a:endParaRPr kumimoji="0" lang="en-IN" sz="2400" b="0" i="0" u="none" strike="noStrike" cap="none" normalizeH="0" baseline="0" dirty="0">
                <a:ln>
                  <a:noFill/>
                </a:ln>
                <a:solidFill>
                  <a:schemeClr val="bg1"/>
                </a:solidFill>
                <a:effectLst/>
                <a:latin typeface="Diavlo" panose="02000000000000000000" pitchFamily="2" charset="0"/>
                <a:sym typeface="Gill Sans" charset="0"/>
              </a:endParaRPr>
            </a:p>
          </p:txBody>
        </p:sp>
        <p:sp>
          <p:nvSpPr>
            <p:cNvPr id="42" name="Flowchart: Data 41"/>
            <p:cNvSpPr/>
            <p:nvPr/>
          </p:nvSpPr>
          <p:spPr bwMode="auto">
            <a:xfrm>
              <a:off x="5880778" y="9130038"/>
              <a:ext cx="2895600" cy="1177613"/>
            </a:xfrm>
            <a:prstGeom prst="flowChartInputOutpu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endParaRPr kumimoji="0" lang="en-IN" sz="2400" b="0" i="0" u="none" strike="noStrike" cap="none" normalizeH="0" baseline="0" dirty="0" smtClean="0">
                <a:ln>
                  <a:noFill/>
                </a:ln>
                <a:solidFill>
                  <a:srgbClr val="1D2835"/>
                </a:solidFill>
                <a:effectLst/>
                <a:latin typeface="Diavlo" panose="02000000000000000000" pitchFamily="2" charset="0"/>
                <a:ea typeface="Heiti SC Light" charset="0"/>
                <a:cs typeface="Heiti SC Light" charset="0"/>
                <a:sym typeface="Gill Sans" charset="0"/>
              </a:endParaRPr>
            </a:p>
            <a:p>
              <a:r>
                <a:rPr kumimoji="0" lang="en-IN" sz="2400" b="0" i="0" u="none" strike="noStrike" cap="none" normalizeH="0" baseline="0" dirty="0" smtClean="0">
                  <a:ln>
                    <a:noFill/>
                  </a:ln>
                  <a:solidFill>
                    <a:srgbClr val="1D2835"/>
                  </a:solidFill>
                  <a:effectLst/>
                  <a:latin typeface="Diavlo" panose="02000000000000000000" pitchFamily="2" charset="0"/>
                  <a:ea typeface="Heiti SC Light" charset="0"/>
                  <a:cs typeface="Heiti SC Light" charset="0"/>
                  <a:sym typeface="Gill Sans" charset="0"/>
                </a:rPr>
                <a:t>CSSOM</a:t>
              </a:r>
            </a:p>
            <a:p>
              <a:r>
                <a:rPr lang="en-IN" sz="2400" dirty="0" smtClean="0">
                  <a:solidFill>
                    <a:srgbClr val="1D2835"/>
                  </a:solidFill>
                  <a:latin typeface="Diavlo" panose="02000000000000000000" pitchFamily="2" charset="0"/>
                </a:rPr>
                <a:t>TREE</a:t>
              </a:r>
              <a:endParaRPr lang="en-IN" sz="2400" dirty="0">
                <a:solidFill>
                  <a:srgbClr val="1D2835"/>
                </a:solidFill>
                <a:latin typeface="Diavlo" panose="02000000000000000000" pitchFamily="2"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smtClean="0">
                <a:ln>
                  <a:noFill/>
                </a:ln>
                <a:solidFill>
                  <a:srgbClr val="1D2835"/>
                </a:solidFill>
                <a:effectLst/>
                <a:latin typeface="Diavlo" panose="02000000000000000000" pitchFamily="2" charset="0"/>
                <a:ea typeface="Heiti SC Light" charset="0"/>
                <a:cs typeface="Heiti SC Light" charset="0"/>
                <a:sym typeface="Gill Sans" charset="0"/>
              </a:endParaRPr>
            </a:p>
          </p:txBody>
        </p:sp>
        <p:sp>
          <p:nvSpPr>
            <p:cNvPr id="43" name="Rectangle 42"/>
            <p:cNvSpPr/>
            <p:nvPr/>
          </p:nvSpPr>
          <p:spPr bwMode="auto">
            <a:xfrm>
              <a:off x="2743199" y="9138288"/>
              <a:ext cx="2447499" cy="12192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chemeClr val="bg1"/>
                  </a:solidFill>
                  <a:effectLst/>
                  <a:latin typeface="Diavlo" panose="02000000000000000000" pitchFamily="2" charset="0"/>
                  <a:sym typeface="Gill Sans" charset="0"/>
                </a:rPr>
                <a:t>CSS</a:t>
              </a:r>
            </a:p>
            <a:p>
              <a:pPr marL="0" marR="0" indent="0" algn="ctr" defTabSz="914400" rtl="0" eaLnBrk="1" fontAlgn="base" latinLnBrk="0" hangingPunct="1">
                <a:lnSpc>
                  <a:spcPct val="100000"/>
                </a:lnSpc>
                <a:spcBef>
                  <a:spcPct val="0"/>
                </a:spcBef>
                <a:spcAft>
                  <a:spcPct val="0"/>
                </a:spcAft>
                <a:buClrTx/>
                <a:buSzTx/>
                <a:buFontTx/>
                <a:buNone/>
                <a:tabLst/>
              </a:pPr>
              <a:r>
                <a:rPr lang="en-IN" sz="2400" dirty="0" smtClean="0">
                  <a:solidFill>
                    <a:schemeClr val="bg1"/>
                  </a:solidFill>
                  <a:latin typeface="Diavlo" panose="02000000000000000000" pitchFamily="2" charset="0"/>
                </a:rPr>
                <a:t>PARSER</a:t>
              </a:r>
              <a:endParaRPr kumimoji="0" lang="en-IN" sz="2400" b="0" i="0" u="none" strike="noStrike" cap="none" normalizeH="0" baseline="0" dirty="0">
                <a:ln>
                  <a:noFill/>
                </a:ln>
                <a:solidFill>
                  <a:schemeClr val="bg1"/>
                </a:solidFill>
                <a:effectLst/>
                <a:latin typeface="Diavlo" panose="02000000000000000000" pitchFamily="2" charset="0"/>
                <a:sym typeface="Gill Sans" charset="0"/>
              </a:endParaRPr>
            </a:p>
          </p:txBody>
        </p:sp>
        <p:sp>
          <p:nvSpPr>
            <p:cNvPr id="9" name="Flowchart: Multidocument 8"/>
            <p:cNvSpPr/>
            <p:nvPr/>
          </p:nvSpPr>
          <p:spPr bwMode="auto">
            <a:xfrm>
              <a:off x="152400" y="9138288"/>
              <a:ext cx="1822150" cy="1411925"/>
            </a:xfrm>
            <a:prstGeom prst="flowChartMultidocument">
              <a:avLst/>
            </a:prstGeom>
            <a:solidFill>
              <a:srgbClr val="EBB91C"/>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smtClean="0">
                  <a:ln>
                    <a:noFill/>
                  </a:ln>
                  <a:solidFill>
                    <a:srgbClr val="1D2835"/>
                  </a:solidFill>
                  <a:effectLst/>
                  <a:latin typeface="Diavlo" panose="02000000000000000000" pitchFamily="2" charset="0"/>
                  <a:sym typeface="Gill Sans" charset="0"/>
                </a:rPr>
                <a:t>STYLE</a:t>
              </a:r>
              <a:br>
                <a:rPr kumimoji="0" lang="en-IN" sz="2000" b="0" i="0" u="none" strike="noStrike" cap="none" normalizeH="0" baseline="0" dirty="0" smtClean="0">
                  <a:ln>
                    <a:noFill/>
                  </a:ln>
                  <a:solidFill>
                    <a:srgbClr val="1D2835"/>
                  </a:solidFill>
                  <a:effectLst/>
                  <a:latin typeface="Diavlo" panose="02000000000000000000" pitchFamily="2" charset="0"/>
                  <a:sym typeface="Gill Sans" charset="0"/>
                </a:rPr>
              </a:br>
              <a:r>
                <a:rPr kumimoji="0" lang="en-IN" sz="2000" b="0" i="0" u="none" strike="noStrike" cap="none" normalizeH="0" baseline="0" dirty="0" smtClean="0">
                  <a:ln>
                    <a:noFill/>
                  </a:ln>
                  <a:solidFill>
                    <a:srgbClr val="1D2835"/>
                  </a:solidFill>
                  <a:effectLst/>
                  <a:latin typeface="Diavlo" panose="02000000000000000000" pitchFamily="2" charset="0"/>
                  <a:sym typeface="Gill Sans" charset="0"/>
                </a:rPr>
                <a:t>SHEETS</a:t>
              </a:r>
              <a:endParaRPr kumimoji="0" lang="en-IN" sz="2000" b="0" i="0" u="none" strike="noStrike" cap="none" normalizeH="0" baseline="0" dirty="0">
                <a:ln>
                  <a:noFill/>
                </a:ln>
                <a:solidFill>
                  <a:srgbClr val="1D2835"/>
                </a:solidFill>
                <a:effectLst/>
                <a:latin typeface="Diavlo" panose="02000000000000000000" pitchFamily="2" charset="0"/>
                <a:sym typeface="Gill Sans" charset="0"/>
              </a:endParaRPr>
            </a:p>
          </p:txBody>
        </p:sp>
        <p:sp>
          <p:nvSpPr>
            <p:cNvPr id="45" name="Flowchart: Data 44"/>
            <p:cNvSpPr/>
            <p:nvPr/>
          </p:nvSpPr>
          <p:spPr bwMode="auto">
            <a:xfrm>
              <a:off x="9372600" y="7382030"/>
              <a:ext cx="3124200" cy="1177613"/>
            </a:xfrm>
            <a:prstGeom prst="flowChartInputOutpu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rgbClr val="1D2835"/>
                  </a:solidFill>
                  <a:effectLst/>
                  <a:latin typeface="Diavlo" panose="02000000000000000000" pitchFamily="2" charset="0"/>
                  <a:ea typeface="Heiti SC Light" charset="0"/>
                  <a:cs typeface="Heiti SC Light" charset="0"/>
                  <a:sym typeface="Gill Sans" charset="0"/>
                </a:rPr>
                <a:t>RENDER</a:t>
              </a:r>
            </a:p>
            <a:p>
              <a:pPr marL="0" marR="0" indent="0" algn="ctr" defTabSz="914400" rtl="0" eaLnBrk="1" fontAlgn="base" latinLnBrk="0" hangingPunct="1">
                <a:lnSpc>
                  <a:spcPct val="100000"/>
                </a:lnSpc>
                <a:spcBef>
                  <a:spcPct val="0"/>
                </a:spcBef>
                <a:spcAft>
                  <a:spcPct val="0"/>
                </a:spcAft>
                <a:buClrTx/>
                <a:buSzTx/>
                <a:buFontTx/>
                <a:buNone/>
                <a:tabLst/>
              </a:pPr>
              <a:r>
                <a:rPr lang="en-IN" sz="2400" dirty="0" smtClean="0">
                  <a:solidFill>
                    <a:srgbClr val="1D2835"/>
                  </a:solidFill>
                  <a:latin typeface="Diavlo" panose="02000000000000000000" pitchFamily="2" charset="0"/>
                </a:rPr>
                <a:t>TREE</a:t>
              </a:r>
              <a:endParaRPr kumimoji="0" lang="en-IN" sz="2400" b="0" i="0" u="none" strike="noStrike" cap="none" normalizeH="0" baseline="0" dirty="0">
                <a:ln>
                  <a:noFill/>
                </a:ln>
                <a:solidFill>
                  <a:srgbClr val="1D2835"/>
                </a:solidFill>
                <a:effectLst/>
                <a:latin typeface="Diavlo" panose="02000000000000000000" pitchFamily="2" charset="0"/>
                <a:sym typeface="Gill Sans" charset="0"/>
              </a:endParaRPr>
            </a:p>
          </p:txBody>
        </p:sp>
        <p:sp>
          <p:nvSpPr>
            <p:cNvPr id="46" name="Rectangle 45"/>
            <p:cNvSpPr/>
            <p:nvPr/>
          </p:nvSpPr>
          <p:spPr bwMode="auto">
            <a:xfrm>
              <a:off x="12917239" y="7394022"/>
              <a:ext cx="2447499" cy="12192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chemeClr val="bg1"/>
                  </a:solidFill>
                  <a:effectLst/>
                  <a:latin typeface="Diavlo" panose="02000000000000000000" pitchFamily="2" charset="0"/>
                  <a:sym typeface="Gill Sans" charset="0"/>
                </a:rPr>
                <a:t>PAINTING</a:t>
              </a:r>
              <a:endParaRPr kumimoji="0" lang="en-IN" sz="2400" b="0" i="0" u="none" strike="noStrike" cap="none" normalizeH="0" baseline="0" dirty="0">
                <a:ln>
                  <a:noFill/>
                </a:ln>
                <a:solidFill>
                  <a:schemeClr val="bg1"/>
                </a:solidFill>
                <a:effectLst/>
                <a:latin typeface="Diavlo" panose="02000000000000000000" pitchFamily="2" charset="0"/>
                <a:sym typeface="Gill Sans" charset="0"/>
              </a:endParaRPr>
            </a:p>
          </p:txBody>
        </p:sp>
        <p:sp>
          <p:nvSpPr>
            <p:cNvPr id="10" name="Flowchart: Display 9"/>
            <p:cNvSpPr/>
            <p:nvPr/>
          </p:nvSpPr>
          <p:spPr bwMode="auto">
            <a:xfrm>
              <a:off x="16135837" y="7326046"/>
              <a:ext cx="2891050" cy="1262203"/>
            </a:xfrm>
            <a:prstGeom prst="flowChartDisplay">
              <a:avLst/>
            </a:prstGeom>
            <a:solidFill>
              <a:srgbClr val="EBB91C"/>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rgbClr val="1D2835"/>
                  </a:solidFill>
                  <a:effectLst/>
                  <a:latin typeface="Diavlo" panose="02000000000000000000" pitchFamily="2" charset="0"/>
                  <a:sym typeface="Gill Sans" charset="0"/>
                </a:rPr>
                <a:t>DISPLAY</a:t>
              </a:r>
              <a:endParaRPr kumimoji="0" lang="en-IN" sz="2400" b="0" i="0" u="none" strike="noStrike" cap="none" normalizeH="0" baseline="0" dirty="0">
                <a:ln>
                  <a:noFill/>
                </a:ln>
                <a:solidFill>
                  <a:srgbClr val="1D2835"/>
                </a:solidFill>
                <a:effectLst/>
                <a:latin typeface="Diavlo" panose="02000000000000000000" pitchFamily="2" charset="0"/>
                <a:sym typeface="Gill Sans" charset="0"/>
              </a:endParaRPr>
            </a:p>
          </p:txBody>
        </p:sp>
        <p:cxnSp>
          <p:nvCxnSpPr>
            <p:cNvPr id="14" name="Straight Arrow Connector 13"/>
            <p:cNvCxnSpPr>
              <a:stCxn id="5" idx="3"/>
              <a:endCxn id="6" idx="1"/>
            </p:cNvCxnSpPr>
            <p:nvPr/>
          </p:nvCxnSpPr>
          <p:spPr bwMode="auto">
            <a:xfrm>
              <a:off x="1972101" y="6080919"/>
              <a:ext cx="771099" cy="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p:cNvCxnSpPr/>
            <p:nvPr/>
          </p:nvCxnSpPr>
          <p:spPr bwMode="auto">
            <a:xfrm>
              <a:off x="5241785" y="6080919"/>
              <a:ext cx="1020827" cy="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Arrow Connector 53"/>
            <p:cNvCxnSpPr>
              <a:stCxn id="8" idx="3"/>
            </p:cNvCxnSpPr>
            <p:nvPr/>
          </p:nvCxnSpPr>
          <p:spPr bwMode="auto">
            <a:xfrm>
              <a:off x="8991600" y="7895756"/>
              <a:ext cx="697304" cy="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Arrow Connector 55"/>
            <p:cNvCxnSpPr/>
            <p:nvPr/>
          </p:nvCxnSpPr>
          <p:spPr bwMode="auto">
            <a:xfrm>
              <a:off x="12146140" y="8077200"/>
              <a:ext cx="771099" cy="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Arrow Connector 56"/>
            <p:cNvCxnSpPr/>
            <p:nvPr/>
          </p:nvCxnSpPr>
          <p:spPr bwMode="auto">
            <a:xfrm flipV="1">
              <a:off x="15364738" y="8003622"/>
              <a:ext cx="771099" cy="16021"/>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Arrow Connector 58"/>
            <p:cNvCxnSpPr/>
            <p:nvPr/>
          </p:nvCxnSpPr>
          <p:spPr bwMode="auto">
            <a:xfrm>
              <a:off x="1925563" y="9681992"/>
              <a:ext cx="771099" cy="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Arrow Connector 59"/>
            <p:cNvCxnSpPr/>
            <p:nvPr/>
          </p:nvCxnSpPr>
          <p:spPr bwMode="auto">
            <a:xfrm>
              <a:off x="5311774" y="9700653"/>
              <a:ext cx="771099" cy="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Arrow Connector 60"/>
            <p:cNvCxnSpPr>
              <a:stCxn id="4" idx="2"/>
              <a:endCxn id="7" idx="1"/>
            </p:cNvCxnSpPr>
            <p:nvPr/>
          </p:nvCxnSpPr>
          <p:spPr bwMode="auto">
            <a:xfrm flipH="1">
              <a:off x="7341705" y="4466338"/>
              <a:ext cx="24722" cy="1017523"/>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Arrow Connector 64"/>
            <p:cNvCxnSpPr>
              <a:stCxn id="7" idx="4"/>
              <a:endCxn id="8" idx="0"/>
            </p:cNvCxnSpPr>
            <p:nvPr/>
          </p:nvCxnSpPr>
          <p:spPr bwMode="auto">
            <a:xfrm>
              <a:off x="7341705" y="6661474"/>
              <a:ext cx="23190" cy="632224"/>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Straight Arrow Connector 71"/>
            <p:cNvCxnSpPr>
              <a:endCxn id="8" idx="2"/>
            </p:cNvCxnSpPr>
            <p:nvPr/>
          </p:nvCxnSpPr>
          <p:spPr bwMode="auto">
            <a:xfrm flipH="1" flipV="1">
              <a:off x="7364895" y="8497814"/>
              <a:ext cx="39205" cy="592610"/>
            </a:xfrm>
            <a:prstGeom prst="straightConnector1">
              <a:avLst/>
            </a:prstGeom>
            <a:solidFill>
              <a:schemeClr val="accent1"/>
            </a:solidFill>
            <a:ln w="76200" cap="flat" cmpd="sng" algn="ctr">
              <a:solidFill>
                <a:schemeClr val="accent1">
                  <a:lumMod val="40000"/>
                  <a:lumOff val="60000"/>
                </a:schemeClr>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 name="Rectangle 73"/>
            <p:cNvSpPr/>
            <p:nvPr/>
          </p:nvSpPr>
          <p:spPr bwMode="auto">
            <a:xfrm>
              <a:off x="10187533" y="5442274"/>
              <a:ext cx="2156867" cy="12192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smtClean="0">
                  <a:ln>
                    <a:noFill/>
                  </a:ln>
                  <a:solidFill>
                    <a:schemeClr val="bg1"/>
                  </a:solidFill>
                  <a:effectLst/>
                  <a:latin typeface="Diavlo" panose="02000000000000000000" pitchFamily="2" charset="0"/>
                  <a:sym typeface="Gill Sans" charset="0"/>
                </a:rPr>
                <a:t>LAYOUT</a:t>
              </a:r>
              <a:endParaRPr kumimoji="0" lang="en-IN" sz="2400" b="0" i="0" u="none" strike="noStrike" cap="none" normalizeH="0" baseline="0" dirty="0">
                <a:ln>
                  <a:noFill/>
                </a:ln>
                <a:solidFill>
                  <a:schemeClr val="bg1"/>
                </a:solidFill>
                <a:effectLst/>
                <a:latin typeface="Diavlo" panose="02000000000000000000" pitchFamily="2" charset="0"/>
                <a:sym typeface="Gill Sans" charset="0"/>
              </a:endParaRPr>
            </a:p>
          </p:txBody>
        </p:sp>
        <p:cxnSp>
          <p:nvCxnSpPr>
            <p:cNvPr id="30" name="Straight Arrow Connector 29"/>
            <p:cNvCxnSpPr>
              <a:stCxn id="74" idx="2"/>
              <a:endCxn id="45" idx="0"/>
            </p:cNvCxnSpPr>
            <p:nvPr/>
          </p:nvCxnSpPr>
          <p:spPr bwMode="auto">
            <a:xfrm flipH="1">
              <a:off x="11247120" y="6661474"/>
              <a:ext cx="18847" cy="720556"/>
            </a:xfrm>
            <a:prstGeom prst="straightConnector1">
              <a:avLst/>
            </a:prstGeom>
            <a:solidFill>
              <a:schemeClr val="accent1"/>
            </a:solidFill>
            <a:ln w="76200" cap="flat" cmpd="sng" algn="ctr">
              <a:solidFill>
                <a:schemeClr val="accent1">
                  <a:lumMod val="40000"/>
                  <a:lumOff val="60000"/>
                </a:schemeClr>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634418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7"/>
                                        </p:tgtEl>
                                        <p:attrNameLst>
                                          <p:attrName>style.visibility</p:attrName>
                                        </p:attrNameLst>
                                      </p:cBhvr>
                                      <p:to>
                                        <p:strVal val="visible"/>
                                      </p:to>
                                    </p:set>
                                    <p:animEffect transition="in" filter="fade">
                                      <p:cBhvr>
                                        <p:cTn id="7" dur="500"/>
                                        <p:tgtEl>
                                          <p:spTgt spid="1945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8435"/>
                                        </p:tgtEl>
                                        <p:attrNameLst>
                                          <p:attrName>style.visibility</p:attrName>
                                        </p:attrNameLst>
                                      </p:cBhvr>
                                      <p:to>
                                        <p:strVal val="visible"/>
                                      </p:to>
                                    </p:set>
                                    <p:anim calcmode="lin" valueType="num">
                                      <p:cBhvr>
                                        <p:cTn id="19" dur="500" fill="hold"/>
                                        <p:tgtEl>
                                          <p:spTgt spid="18435"/>
                                        </p:tgtEl>
                                        <p:attrNameLst>
                                          <p:attrName>ppt_w</p:attrName>
                                        </p:attrNameLst>
                                      </p:cBhvr>
                                      <p:tavLst>
                                        <p:tav tm="0">
                                          <p:val>
                                            <p:fltVal val="0"/>
                                          </p:val>
                                        </p:tav>
                                        <p:tav tm="100000">
                                          <p:val>
                                            <p:strVal val="#ppt_w"/>
                                          </p:val>
                                        </p:tav>
                                      </p:tavLst>
                                    </p:anim>
                                    <p:anim calcmode="lin" valueType="num">
                                      <p:cBhvr>
                                        <p:cTn id="20" dur="500" fill="hold"/>
                                        <p:tgtEl>
                                          <p:spTgt spid="18435"/>
                                        </p:tgtEl>
                                        <p:attrNameLst>
                                          <p:attrName>ppt_h</p:attrName>
                                        </p:attrNameLst>
                                      </p:cBhvr>
                                      <p:tavLst>
                                        <p:tav tm="0">
                                          <p:val>
                                            <p:fltVal val="0"/>
                                          </p:val>
                                        </p:tav>
                                        <p:tav tm="100000">
                                          <p:val>
                                            <p:strVal val="#ppt_h"/>
                                          </p:val>
                                        </p:tav>
                                      </p:tavLst>
                                    </p:anim>
                                    <p:animEffect transition="in" filter="fade">
                                      <p:cBhvr>
                                        <p:cTn id="21"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Line 1"/>
          <p:cNvSpPr>
            <a:spLocks noChangeShapeType="1"/>
          </p:cNvSpPr>
          <p:nvPr/>
        </p:nvSpPr>
        <p:spPr bwMode="auto">
          <a:xfrm>
            <a:off x="-4560888" y="7404100"/>
            <a:ext cx="16706851" cy="0"/>
          </a:xfrm>
          <a:prstGeom prst="line">
            <a:avLst/>
          </a:prstGeom>
          <a:noFill/>
          <a:ln w="38100">
            <a:solidFill>
              <a:srgbClr val="FFFFFF"/>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3554" name="Rectangle 2"/>
          <p:cNvSpPr>
            <a:spLocks/>
          </p:cNvSpPr>
          <p:nvPr/>
        </p:nvSpPr>
        <p:spPr bwMode="auto">
          <a:xfrm>
            <a:off x="12901613" y="4354205"/>
            <a:ext cx="8965596"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Is the DOM really </a:t>
            </a:r>
          </a:p>
          <a:p>
            <a:pPr algn="l"/>
            <a:r>
              <a:rPr lang="en-US" sz="8100" dirty="0" smtClean="0">
                <a:solidFill>
                  <a:srgbClr val="EBB91C"/>
                </a:solidFill>
                <a:latin typeface="Diavlo Black Regular" charset="0"/>
                <a:ea typeface="ＭＳ Ｐゴシック" charset="0"/>
                <a:cs typeface="ＭＳ Ｐゴシック" charset="0"/>
                <a:sym typeface="Diavlo Black Regular" charset="0"/>
              </a:rPr>
              <a:t>SLOW?</a:t>
            </a:r>
            <a:endParaRPr lang="en-US" sz="8100" dirty="0">
              <a:solidFill>
                <a:srgbClr val="EBB91C"/>
              </a:solidFill>
              <a:latin typeface="Diavlo Black Regular" charset="0"/>
              <a:ea typeface="ＭＳ Ｐゴシック" charset="0"/>
              <a:cs typeface="ＭＳ Ｐゴシック" charset="0"/>
              <a:sym typeface="Diavlo Black Regular" charset="0"/>
            </a:endParaRPr>
          </a:p>
        </p:txBody>
      </p:sp>
      <p:sp>
        <p:nvSpPr>
          <p:cNvPr id="23555" name="Rectangle 3"/>
          <p:cNvSpPr>
            <a:spLocks/>
          </p:cNvSpPr>
          <p:nvPr/>
        </p:nvSpPr>
        <p:spPr bwMode="auto">
          <a:xfrm>
            <a:off x="12903200" y="7391400"/>
            <a:ext cx="96520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FFFFFF"/>
                </a:solidFill>
                <a:latin typeface="Open Sans Light" charset="0"/>
                <a:ea typeface="ＭＳ Ｐゴシック" charset="0"/>
                <a:cs typeface="ＭＳ Ｐゴシック" charset="0"/>
                <a:sym typeface="Open Sans" charset="0"/>
              </a:rPr>
              <a:t>People often throw around the statement “The DOM is slow”. This isn’t exactly true. The DOM is fast. Adding and removing DOM nodes doesn’t take much more than setting a property on a JavaScript object. It’s a simple operation</a:t>
            </a:r>
            <a:r>
              <a:rPr lang="en-IN" sz="2400" dirty="0" smtClean="0">
                <a:solidFill>
                  <a:srgbClr val="FFFFFF"/>
                </a:solidFill>
                <a:latin typeface="Open Sans Light" charset="0"/>
                <a:ea typeface="ＭＳ Ｐゴシック" charset="0"/>
                <a:cs typeface="ＭＳ Ｐゴシック" charset="0"/>
                <a:sym typeface="Open Sans" charset="0"/>
              </a:rPr>
              <a:t>.</a:t>
            </a:r>
          </a:p>
          <a:p>
            <a:pPr algn="l"/>
            <a:endParaRPr lang="en-IN" sz="2400" b="1" dirty="0" smtClean="0">
              <a:solidFill>
                <a:srgbClr val="FFFFFF"/>
              </a:solidFill>
              <a:latin typeface="Open Sans Light" charset="0"/>
              <a:ea typeface="ＭＳ Ｐゴシック" charset="0"/>
              <a:cs typeface="ＭＳ Ｐゴシック" charset="0"/>
              <a:sym typeface="Open Sans" charset="0"/>
            </a:endParaRPr>
          </a:p>
          <a:p>
            <a:pPr algn="l"/>
            <a:r>
              <a:rPr lang="en-IN" sz="2400" b="1" dirty="0" smtClean="0">
                <a:solidFill>
                  <a:srgbClr val="FFFFFF"/>
                </a:solidFill>
                <a:latin typeface="Open Sans Light" charset="0"/>
                <a:ea typeface="ＭＳ Ｐゴシック" charset="0"/>
                <a:cs typeface="ＭＳ Ｐゴシック" charset="0"/>
                <a:sym typeface="Open Sans" charset="0"/>
              </a:rPr>
              <a:t>Let’s test it out.</a:t>
            </a:r>
          </a:p>
          <a:p>
            <a:pPr algn="l"/>
            <a:r>
              <a:rPr lang="en-IN" sz="2400" dirty="0" smtClean="0">
                <a:solidFill>
                  <a:srgbClr val="FFFFFF"/>
                </a:solidFill>
                <a:latin typeface="Open Sans Light" charset="0"/>
                <a:ea typeface="ＭＳ Ｐゴシック" charset="0"/>
                <a:cs typeface="ＭＳ Ｐゴシック" charset="0"/>
                <a:sym typeface="Open Sans" charset="0"/>
              </a:rPr>
              <a:t>Ten THOUSAND </a:t>
            </a:r>
            <a:r>
              <a:rPr lang="en-IN" sz="2400" dirty="0" err="1" smtClean="0">
                <a:solidFill>
                  <a:srgbClr val="FFFFFF"/>
                </a:solidFill>
                <a:latin typeface="Open Sans Light" charset="0"/>
                <a:ea typeface="ＭＳ Ｐゴシック" charset="0"/>
                <a:cs typeface="ＭＳ Ｐゴシック" charset="0"/>
                <a:sym typeface="Open Sans" charset="0"/>
              </a:rPr>
              <a:t>divs</a:t>
            </a:r>
            <a:r>
              <a:rPr lang="en-IN" sz="2400" dirty="0" smtClean="0">
                <a:solidFill>
                  <a:srgbClr val="FFFFFF"/>
                </a:solidFill>
                <a:latin typeface="Open Sans Light" charset="0"/>
                <a:ea typeface="ＭＳ Ｐゴシック" charset="0"/>
                <a:cs typeface="ＭＳ Ｐゴシック" charset="0"/>
                <a:sym typeface="Open Sans" charset="0"/>
              </a:rPr>
              <a:t> in about 200 milliseconds. </a:t>
            </a:r>
          </a:p>
          <a:p>
            <a:pPr algn="l"/>
            <a:endParaRPr lang="en-IN" sz="2400" dirty="0" smtClean="0">
              <a:solidFill>
                <a:srgbClr val="FFFFFF"/>
              </a:solidFill>
              <a:latin typeface="Open Sans Light" charset="0"/>
              <a:ea typeface="ＭＳ Ｐゴシック" charset="0"/>
              <a:cs typeface="ＭＳ Ｐゴシック" charset="0"/>
              <a:sym typeface="Open Sans" charset="0"/>
            </a:endParaRPr>
          </a:p>
        </p:txBody>
      </p:sp>
      <p:grpSp>
        <p:nvGrpSpPr>
          <p:cNvPr id="3" name="Group 2"/>
          <p:cNvGrpSpPr/>
          <p:nvPr/>
        </p:nvGrpSpPr>
        <p:grpSpPr>
          <a:xfrm>
            <a:off x="3141226" y="990600"/>
            <a:ext cx="7977624" cy="6129338"/>
            <a:chOff x="3141226" y="990600"/>
            <a:chExt cx="7977624" cy="6129338"/>
          </a:xfrm>
        </p:grpSpPr>
        <p:sp>
          <p:nvSpPr>
            <p:cNvPr id="48" name="Freeform 22"/>
            <p:cNvSpPr>
              <a:spLocks/>
            </p:cNvSpPr>
            <p:nvPr/>
          </p:nvSpPr>
          <p:spPr bwMode="auto">
            <a:xfrm rot="20141587" flipV="1">
              <a:off x="6363992" y="1812756"/>
              <a:ext cx="2064329" cy="608012"/>
            </a:xfrm>
            <a:custGeom>
              <a:avLst/>
              <a:gdLst>
                <a:gd name="T0" fmla="*/ 0 w 20290"/>
                <a:gd name="T1" fmla="*/ 2147483647 h 20351"/>
                <a:gd name="T2" fmla="*/ 2147483647 w 20290"/>
                <a:gd name="T3" fmla="*/ 2147483647 h 20351"/>
                <a:gd name="T4" fmla="*/ 2147483647 w 20290"/>
                <a:gd name="T5" fmla="*/ 0 h 20351"/>
                <a:gd name="T6" fmla="*/ 0 60000 65536"/>
                <a:gd name="T7" fmla="*/ 0 60000 65536"/>
                <a:gd name="T8" fmla="*/ 0 60000 65536"/>
              </a:gdLst>
              <a:ahLst/>
              <a:cxnLst>
                <a:cxn ang="T6">
                  <a:pos x="T0" y="T1"/>
                </a:cxn>
                <a:cxn ang="T7">
                  <a:pos x="T2" y="T3"/>
                </a:cxn>
                <a:cxn ang="T8">
                  <a:pos x="T4" y="T5"/>
                </a:cxn>
              </a:cxnLst>
              <a:rect l="0" t="0" r="r" b="b"/>
              <a:pathLst>
                <a:path w="20290" h="20351">
                  <a:moveTo>
                    <a:pt x="0" y="20290"/>
                  </a:moveTo>
                  <a:cubicBezTo>
                    <a:pt x="0" y="20290"/>
                    <a:pt x="12012" y="21600"/>
                    <a:pt x="16806" y="12120"/>
                  </a:cubicBezTo>
                  <a:cubicBezTo>
                    <a:pt x="21600" y="2641"/>
                    <a:pt x="20051" y="0"/>
                    <a:pt x="20051" y="0"/>
                  </a:cubicBezTo>
                </a:path>
              </a:pathLst>
            </a:custGeom>
            <a:noFill/>
            <a:ln w="38100" cap="flat">
              <a:solidFill>
                <a:srgbClr val="EBB91C"/>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nvGrpSpPr>
            <p:cNvPr id="23556" name="Group 45"/>
            <p:cNvGrpSpPr>
              <a:grpSpLocks/>
            </p:cNvGrpSpPr>
            <p:nvPr/>
          </p:nvGrpSpPr>
          <p:grpSpPr bwMode="auto">
            <a:xfrm rot="2744935">
              <a:off x="5357812" y="1358901"/>
              <a:ext cx="5946775" cy="5575300"/>
              <a:chOff x="0" y="0"/>
              <a:chExt cx="3746" cy="3511"/>
            </a:xfrm>
          </p:grpSpPr>
          <p:sp>
            <p:nvSpPr>
              <p:cNvPr id="24581" name="AutoShape 4"/>
              <p:cNvSpPr>
                <a:spLocks/>
              </p:cNvSpPr>
              <p:nvPr/>
            </p:nvSpPr>
            <p:spPr bwMode="auto">
              <a:xfrm>
                <a:off x="1284" y="822"/>
                <a:ext cx="1593" cy="1971"/>
              </a:xfrm>
              <a:custGeom>
                <a:avLst/>
                <a:gdLst>
                  <a:gd name="T0" fmla="*/ 1 w 21600"/>
                  <a:gd name="T1" fmla="*/ 1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1 w 21600"/>
                  <a:gd name="T15" fmla="*/ 0 h 21600"/>
                  <a:gd name="T16" fmla="*/ 1 w 21600"/>
                  <a:gd name="T17" fmla="*/ 1 h 21600"/>
                  <a:gd name="T18" fmla="*/ 1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2" name="AutoShape 5"/>
              <p:cNvSpPr>
                <a:spLocks/>
              </p:cNvSpPr>
              <p:nvPr/>
            </p:nvSpPr>
            <p:spPr bwMode="auto">
              <a:xfrm>
                <a:off x="1465" y="912"/>
                <a:ext cx="1240" cy="2599"/>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2 h 21600"/>
                  <a:gd name="T10" fmla="*/ 0 w 21600"/>
                  <a:gd name="T11" fmla="*/ 2 h 21600"/>
                  <a:gd name="T12" fmla="*/ 0 w 21600"/>
                  <a:gd name="T13" fmla="*/ 3 h 21600"/>
                  <a:gd name="T14" fmla="*/ 0 w 21600"/>
                  <a:gd name="T15" fmla="*/ 4 h 21600"/>
                  <a:gd name="T16" fmla="*/ 0 w 21600"/>
                  <a:gd name="T17" fmla="*/ 5 h 21600"/>
                  <a:gd name="T18" fmla="*/ 0 w 21600"/>
                  <a:gd name="T19" fmla="*/ 4 h 21600"/>
                  <a:gd name="T20" fmla="*/ 0 w 21600"/>
                  <a:gd name="T21" fmla="*/ 3 h 21600"/>
                  <a:gd name="T22" fmla="*/ 0 w 21600"/>
                  <a:gd name="T23" fmla="*/ 3 h 21600"/>
                  <a:gd name="T24" fmla="*/ 0 w 21600"/>
                  <a:gd name="T25" fmla="*/ 4 h 21600"/>
                  <a:gd name="T26" fmla="*/ 0 w 21600"/>
                  <a:gd name="T27" fmla="*/ 5 h 21600"/>
                  <a:gd name="T28" fmla="*/ 0 w 21600"/>
                  <a:gd name="T29" fmla="*/ 4 h 21600"/>
                  <a:gd name="T30" fmla="*/ 0 w 21600"/>
                  <a:gd name="T31" fmla="*/ 3 h 21600"/>
                  <a:gd name="T32" fmla="*/ 0 w 21600"/>
                  <a:gd name="T33" fmla="*/ 2 h 21600"/>
                  <a:gd name="T34" fmla="*/ 0 w 21600"/>
                  <a:gd name="T35" fmla="*/ 2 h 21600"/>
                  <a:gd name="T36" fmla="*/ 0 w 21600"/>
                  <a:gd name="T37" fmla="*/ 1 h 21600"/>
                  <a:gd name="T38" fmla="*/ 0 w 21600"/>
                  <a:gd name="T39" fmla="*/ 1 h 21600"/>
                  <a:gd name="T40" fmla="*/ 0 w 21600"/>
                  <a:gd name="T41" fmla="*/ 1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3" name="AutoShape 6"/>
              <p:cNvSpPr>
                <a:spLocks/>
              </p:cNvSpPr>
              <p:nvPr/>
            </p:nvSpPr>
            <p:spPr bwMode="auto">
              <a:xfrm>
                <a:off x="2352" y="289"/>
                <a:ext cx="870" cy="1204"/>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4" name="AutoShape 7"/>
              <p:cNvSpPr>
                <a:spLocks/>
              </p:cNvSpPr>
              <p:nvPr/>
            </p:nvSpPr>
            <p:spPr bwMode="auto">
              <a:xfrm>
                <a:off x="2461" y="1066"/>
                <a:ext cx="1285" cy="535"/>
              </a:xfrm>
              <a:custGeom>
                <a:avLst/>
                <a:gdLst>
                  <a:gd name="T0" fmla="*/ 0 w 21114"/>
                  <a:gd name="T1" fmla="*/ 0 h 20825"/>
                  <a:gd name="T2" fmla="*/ 0 w 21114"/>
                  <a:gd name="T3" fmla="*/ 0 h 20825"/>
                  <a:gd name="T4" fmla="*/ 0 w 21114"/>
                  <a:gd name="T5" fmla="*/ 0 h 20825"/>
                  <a:gd name="T6" fmla="*/ 0 w 21114"/>
                  <a:gd name="T7" fmla="*/ 0 h 20825"/>
                  <a:gd name="T8" fmla="*/ 0 w 21114"/>
                  <a:gd name="T9" fmla="*/ 0 h 20825"/>
                  <a:gd name="T10" fmla="*/ 0 w 21114"/>
                  <a:gd name="T11" fmla="*/ 0 h 20825"/>
                  <a:gd name="T12" fmla="*/ 0 w 21114"/>
                  <a:gd name="T13" fmla="*/ 0 h 20825"/>
                  <a:gd name="T14" fmla="*/ 0 w 21114"/>
                  <a:gd name="T15" fmla="*/ 0 h 20825"/>
                  <a:gd name="T16" fmla="*/ 0 w 21114"/>
                  <a:gd name="T17" fmla="*/ 0 h 20825"/>
                  <a:gd name="T18" fmla="*/ 0 w 21114"/>
                  <a:gd name="T19" fmla="*/ 0 h 20825"/>
                  <a:gd name="T20" fmla="*/ 0 w 21114"/>
                  <a:gd name="T21" fmla="*/ 0 h 20825"/>
                  <a:gd name="T22" fmla="*/ 0 w 21114"/>
                  <a:gd name="T23" fmla="*/ 0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4"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5" name="AutoShape 8"/>
              <p:cNvSpPr>
                <a:spLocks/>
              </p:cNvSpPr>
              <p:nvPr/>
            </p:nvSpPr>
            <p:spPr bwMode="auto">
              <a:xfrm>
                <a:off x="1529" y="0"/>
                <a:ext cx="1095" cy="1609"/>
              </a:xfrm>
              <a:custGeom>
                <a:avLst/>
                <a:gdLst>
                  <a:gd name="T0" fmla="*/ 0 w 21600"/>
                  <a:gd name="T1" fmla="*/ 0 h 21600"/>
                  <a:gd name="T2" fmla="*/ 0 w 21600"/>
                  <a:gd name="T3" fmla="*/ 1 h 21600"/>
                  <a:gd name="T4" fmla="*/ 0 w 21600"/>
                  <a:gd name="T5" fmla="*/ 1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6" name="AutoShape 9"/>
              <p:cNvSpPr>
                <a:spLocks/>
              </p:cNvSpPr>
              <p:nvPr/>
            </p:nvSpPr>
            <p:spPr bwMode="auto">
              <a:xfrm>
                <a:off x="1637" y="352"/>
                <a:ext cx="887" cy="7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7" name="AutoShape 10"/>
              <p:cNvSpPr>
                <a:spLocks/>
              </p:cNvSpPr>
              <p:nvPr/>
            </p:nvSpPr>
            <p:spPr bwMode="auto">
              <a:xfrm>
                <a:off x="2633" y="325"/>
                <a:ext cx="46" cy="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8" name="AutoShape 11"/>
              <p:cNvSpPr>
                <a:spLocks/>
              </p:cNvSpPr>
              <p:nvPr/>
            </p:nvSpPr>
            <p:spPr bwMode="auto">
              <a:xfrm>
                <a:off x="3085" y="696"/>
                <a:ext cx="45" cy="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89" name="AutoShape 12"/>
              <p:cNvSpPr>
                <a:spLocks/>
              </p:cNvSpPr>
              <p:nvPr/>
            </p:nvSpPr>
            <p:spPr bwMode="auto">
              <a:xfrm>
                <a:off x="2940" y="433"/>
                <a:ext cx="69"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0" name="AutoShape 13"/>
              <p:cNvSpPr>
                <a:spLocks/>
              </p:cNvSpPr>
              <p:nvPr/>
            </p:nvSpPr>
            <p:spPr bwMode="auto">
              <a:xfrm>
                <a:off x="2895" y="388"/>
                <a:ext cx="81"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1" name="AutoShape 14"/>
              <p:cNvSpPr>
                <a:spLocks/>
              </p:cNvSpPr>
              <p:nvPr/>
            </p:nvSpPr>
            <p:spPr bwMode="auto">
              <a:xfrm>
                <a:off x="3058" y="596"/>
                <a:ext cx="86" cy="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2" name="AutoShape 15"/>
              <p:cNvSpPr>
                <a:spLocks/>
              </p:cNvSpPr>
              <p:nvPr/>
            </p:nvSpPr>
            <p:spPr bwMode="auto">
              <a:xfrm>
                <a:off x="2877" y="1138"/>
                <a:ext cx="41"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3" name="AutoShape 16"/>
              <p:cNvSpPr>
                <a:spLocks/>
              </p:cNvSpPr>
              <p:nvPr/>
            </p:nvSpPr>
            <p:spPr bwMode="auto">
              <a:xfrm>
                <a:off x="2696" y="325"/>
                <a:ext cx="38"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4" name="AutoShape 17"/>
              <p:cNvSpPr>
                <a:spLocks/>
              </p:cNvSpPr>
              <p:nvPr/>
            </p:nvSpPr>
            <p:spPr bwMode="auto">
              <a:xfrm>
                <a:off x="2977" y="1039"/>
                <a:ext cx="29"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5" name="AutoShape 18"/>
              <p:cNvSpPr>
                <a:spLocks/>
              </p:cNvSpPr>
              <p:nvPr/>
            </p:nvSpPr>
            <p:spPr bwMode="auto">
              <a:xfrm>
                <a:off x="2759" y="352"/>
                <a:ext cx="49"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6" name="AutoShape 19"/>
              <p:cNvSpPr>
                <a:spLocks/>
              </p:cNvSpPr>
              <p:nvPr/>
            </p:nvSpPr>
            <p:spPr bwMode="auto">
              <a:xfrm>
                <a:off x="3013" y="976"/>
                <a:ext cx="30" cy="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7" name="AutoShape 20"/>
              <p:cNvSpPr>
                <a:spLocks/>
              </p:cNvSpPr>
              <p:nvPr/>
            </p:nvSpPr>
            <p:spPr bwMode="auto">
              <a:xfrm>
                <a:off x="2931" y="1084"/>
                <a:ext cx="54"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8" name="AutoShape 21"/>
              <p:cNvSpPr>
                <a:spLocks/>
              </p:cNvSpPr>
              <p:nvPr/>
            </p:nvSpPr>
            <p:spPr bwMode="auto">
              <a:xfrm>
                <a:off x="3076" y="831"/>
                <a:ext cx="56"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599" name="AutoShape 22"/>
              <p:cNvSpPr>
                <a:spLocks/>
              </p:cNvSpPr>
              <p:nvPr/>
            </p:nvSpPr>
            <p:spPr bwMode="auto">
              <a:xfrm>
                <a:off x="2823" y="352"/>
                <a:ext cx="98" cy="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0" name="AutoShape 23"/>
              <p:cNvSpPr>
                <a:spLocks/>
              </p:cNvSpPr>
              <p:nvPr/>
            </p:nvSpPr>
            <p:spPr bwMode="auto">
              <a:xfrm>
                <a:off x="3049" y="912"/>
                <a:ext cx="33" cy="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1" name="AutoShape 24"/>
              <p:cNvSpPr>
                <a:spLocks/>
              </p:cNvSpPr>
              <p:nvPr/>
            </p:nvSpPr>
            <p:spPr bwMode="auto">
              <a:xfrm>
                <a:off x="3085" y="768"/>
                <a:ext cx="65"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2" name="AutoShape 25"/>
              <p:cNvSpPr>
                <a:spLocks/>
              </p:cNvSpPr>
              <p:nvPr/>
            </p:nvSpPr>
            <p:spPr bwMode="auto">
              <a:xfrm>
                <a:off x="3076" y="623"/>
                <a:ext cx="94"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3" name="AutoShape 26"/>
              <p:cNvSpPr>
                <a:spLocks/>
              </p:cNvSpPr>
              <p:nvPr/>
            </p:nvSpPr>
            <p:spPr bwMode="auto">
              <a:xfrm>
                <a:off x="2986" y="461"/>
                <a:ext cx="115"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4" name="AutoShape 27"/>
              <p:cNvSpPr>
                <a:spLocks/>
              </p:cNvSpPr>
              <p:nvPr/>
            </p:nvSpPr>
            <p:spPr bwMode="auto">
              <a:xfrm>
                <a:off x="3022" y="515"/>
                <a:ext cx="95"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5" name="AutoShape 28"/>
              <p:cNvSpPr>
                <a:spLocks/>
              </p:cNvSpPr>
              <p:nvPr/>
            </p:nvSpPr>
            <p:spPr bwMode="auto">
              <a:xfrm>
                <a:off x="1963" y="406"/>
                <a:ext cx="522" cy="602"/>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6" name="AutoShape 29"/>
              <p:cNvSpPr>
                <a:spLocks/>
              </p:cNvSpPr>
              <p:nvPr/>
            </p:nvSpPr>
            <p:spPr bwMode="auto">
              <a:xfrm>
                <a:off x="1565" y="2901"/>
                <a:ext cx="368" cy="15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7" name="AutoShape 30"/>
              <p:cNvSpPr>
                <a:spLocks/>
              </p:cNvSpPr>
              <p:nvPr/>
            </p:nvSpPr>
            <p:spPr bwMode="auto">
              <a:xfrm>
                <a:off x="2253" y="2901"/>
                <a:ext cx="367" cy="15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8" name="AutoShape 31"/>
              <p:cNvSpPr>
                <a:spLocks/>
              </p:cNvSpPr>
              <p:nvPr/>
            </p:nvSpPr>
            <p:spPr bwMode="auto">
              <a:xfrm>
                <a:off x="1592" y="2404"/>
                <a:ext cx="391" cy="135"/>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09" name="AutoShape 32"/>
              <p:cNvSpPr>
                <a:spLocks/>
              </p:cNvSpPr>
              <p:nvPr/>
            </p:nvSpPr>
            <p:spPr bwMode="auto">
              <a:xfrm>
                <a:off x="2180" y="2404"/>
                <a:ext cx="380" cy="125"/>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0" name="AutoShape 33"/>
              <p:cNvSpPr>
                <a:spLocks/>
              </p:cNvSpPr>
              <p:nvPr/>
            </p:nvSpPr>
            <p:spPr bwMode="auto">
              <a:xfrm>
                <a:off x="1637" y="1862"/>
                <a:ext cx="860" cy="5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1" name="AutoShape 34"/>
              <p:cNvSpPr>
                <a:spLocks/>
              </p:cNvSpPr>
              <p:nvPr/>
            </p:nvSpPr>
            <p:spPr bwMode="auto">
              <a:xfrm>
                <a:off x="1637" y="1934"/>
                <a:ext cx="860" cy="5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AutoShape 35"/>
              <p:cNvSpPr>
                <a:spLocks/>
              </p:cNvSpPr>
              <p:nvPr/>
            </p:nvSpPr>
            <p:spPr bwMode="auto">
              <a:xfrm>
                <a:off x="1800" y="2142"/>
                <a:ext cx="109" cy="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3" name="AutoShape 36"/>
              <p:cNvSpPr>
                <a:spLocks/>
              </p:cNvSpPr>
              <p:nvPr/>
            </p:nvSpPr>
            <p:spPr bwMode="auto">
              <a:xfrm>
                <a:off x="1945" y="2142"/>
                <a:ext cx="103"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4" name="AutoShape 37"/>
              <p:cNvSpPr>
                <a:spLocks/>
              </p:cNvSpPr>
              <p:nvPr/>
            </p:nvSpPr>
            <p:spPr bwMode="auto">
              <a:xfrm>
                <a:off x="2081" y="2142"/>
                <a:ext cx="103"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5" name="AutoShape 38"/>
              <p:cNvSpPr>
                <a:spLocks/>
              </p:cNvSpPr>
              <p:nvPr/>
            </p:nvSpPr>
            <p:spPr bwMode="auto">
              <a:xfrm>
                <a:off x="2225" y="2142"/>
                <a:ext cx="109" cy="1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AutoShape 39"/>
              <p:cNvSpPr>
                <a:spLocks/>
              </p:cNvSpPr>
              <p:nvPr/>
            </p:nvSpPr>
            <p:spPr bwMode="auto">
              <a:xfrm>
                <a:off x="1800" y="2305"/>
                <a:ext cx="516"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17" name="AutoShape 40"/>
              <p:cNvSpPr>
                <a:spLocks/>
              </p:cNvSpPr>
              <p:nvPr/>
            </p:nvSpPr>
            <p:spPr bwMode="auto">
              <a:xfrm>
                <a:off x="1836" y="2386"/>
                <a:ext cx="444"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8" name="Group 43"/>
              <p:cNvGrpSpPr>
                <a:grpSpLocks/>
              </p:cNvGrpSpPr>
              <p:nvPr/>
            </p:nvGrpSpPr>
            <p:grpSpPr bwMode="auto">
              <a:xfrm rot="12873250" flipH="1">
                <a:off x="316" y="424"/>
                <a:ext cx="1630" cy="1623"/>
                <a:chOff x="0" y="0"/>
                <a:chExt cx="1630" cy="1622"/>
              </a:xfrm>
            </p:grpSpPr>
            <p:sp>
              <p:nvSpPr>
                <p:cNvPr id="24620" name="AutoShape 41"/>
                <p:cNvSpPr>
                  <a:spLocks/>
                </p:cNvSpPr>
                <p:nvPr/>
              </p:nvSpPr>
              <p:spPr bwMode="auto">
                <a:xfrm rot="2744935">
                  <a:off x="344" y="132"/>
                  <a:ext cx="942" cy="1358"/>
                </a:xfrm>
                <a:custGeom>
                  <a:avLst/>
                  <a:gdLst>
                    <a:gd name="T0" fmla="*/ 0 w 19330"/>
                    <a:gd name="T1" fmla="*/ 0 h 20287"/>
                    <a:gd name="T2" fmla="*/ 0 w 19330"/>
                    <a:gd name="T3" fmla="*/ 0 h 20287"/>
                    <a:gd name="T4" fmla="*/ 0 w 19330"/>
                    <a:gd name="T5" fmla="*/ 0 h 20287"/>
                    <a:gd name="T6" fmla="*/ 0 w 19330"/>
                    <a:gd name="T7" fmla="*/ 0 h 20287"/>
                    <a:gd name="T8" fmla="*/ 0 w 19330"/>
                    <a:gd name="T9" fmla="*/ 0 h 20287"/>
                    <a:gd name="T10" fmla="*/ 0 w 19330"/>
                    <a:gd name="T11" fmla="*/ 0 h 20287"/>
                    <a:gd name="T12" fmla="*/ 0 w 19330"/>
                    <a:gd name="T13" fmla="*/ 0 h 20287"/>
                    <a:gd name="T14" fmla="*/ 0 w 19330"/>
                    <a:gd name="T15" fmla="*/ 0 h 20287"/>
                    <a:gd name="T16" fmla="*/ 0 w 19330"/>
                    <a:gd name="T17" fmla="*/ 0 h 20287"/>
                    <a:gd name="T18" fmla="*/ 0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7"/>
                      </a:cubicBezTo>
                      <a:cubicBezTo>
                        <a:pt x="2635"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4621" name="AutoShape 42"/>
                <p:cNvSpPr>
                  <a:spLocks/>
                </p:cNvSpPr>
                <p:nvPr/>
              </p:nvSpPr>
              <p:spPr bwMode="auto">
                <a:xfrm rot="2744935">
                  <a:off x="756" y="464"/>
                  <a:ext cx="124" cy="126"/>
                </a:xfrm>
                <a:custGeom>
                  <a:avLst/>
                  <a:gdLst>
                    <a:gd name="T0" fmla="*/ 0 w 18401"/>
                    <a:gd name="T1" fmla="*/ 0 h 18929"/>
                    <a:gd name="T2" fmla="*/ 0 w 18401"/>
                    <a:gd name="T3" fmla="*/ 0 h 18929"/>
                    <a:gd name="T4" fmla="*/ 0 w 18401"/>
                    <a:gd name="T5" fmla="*/ 0 h 18929"/>
                    <a:gd name="T6" fmla="*/ 0 w 18401"/>
                    <a:gd name="T7" fmla="*/ 0 h 18929"/>
                    <a:gd name="T8" fmla="*/ 0 w 18401"/>
                    <a:gd name="T9" fmla="*/ 0 h 18929"/>
                    <a:gd name="T10" fmla="*/ 0 w 18401"/>
                    <a:gd name="T11" fmla="*/ 0 h 18929"/>
                    <a:gd name="T12" fmla="*/ 0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2"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9" name="AutoShape 44"/>
              <p:cNvSpPr>
                <a:spLocks/>
              </p:cNvSpPr>
              <p:nvPr/>
            </p:nvSpPr>
            <p:spPr bwMode="auto">
              <a:xfrm>
                <a:off x="2678" y="1410"/>
                <a:ext cx="130" cy="114"/>
              </a:xfrm>
              <a:custGeom>
                <a:avLst/>
                <a:gdLst>
                  <a:gd name="T0" fmla="*/ 0 w 19296"/>
                  <a:gd name="T1" fmla="*/ 0 h 18382"/>
                  <a:gd name="T2" fmla="*/ 0 w 19296"/>
                  <a:gd name="T3" fmla="*/ 0 h 18382"/>
                  <a:gd name="T4" fmla="*/ 0 w 19296"/>
                  <a:gd name="T5" fmla="*/ 0 h 18382"/>
                  <a:gd name="T6" fmla="*/ 0 w 19296"/>
                  <a:gd name="T7" fmla="*/ 0 h 18382"/>
                  <a:gd name="T8" fmla="*/ 0 w 19296"/>
                  <a:gd name="T9" fmla="*/ 0 h 18382"/>
                  <a:gd name="T10" fmla="*/ 0 w 19296"/>
                  <a:gd name="T11" fmla="*/ 0 h 18382"/>
                  <a:gd name="T12" fmla="*/ 0 w 19296"/>
                  <a:gd name="T13" fmla="*/ 0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Explosion 2 1"/>
            <p:cNvSpPr/>
            <p:nvPr/>
          </p:nvSpPr>
          <p:spPr bwMode="auto">
            <a:xfrm>
              <a:off x="3141226" y="990600"/>
              <a:ext cx="4435924" cy="3350774"/>
            </a:xfrm>
            <a:prstGeom prst="irregularSeal2">
              <a:avLst/>
            </a:prstGeom>
            <a:solidFill>
              <a:srgbClr val="29B8AB"/>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5400" b="0" i="0" u="none" strike="noStrike" cap="none" normalizeH="0" baseline="0" dirty="0" smtClean="0">
                  <a:ln>
                    <a:noFill/>
                  </a:ln>
                  <a:solidFill>
                    <a:srgbClr val="C00000"/>
                  </a:solidFill>
                  <a:effectLst/>
                  <a:latin typeface="Diavlo Black" panose="02000000000000000000" pitchFamily="50" charset="0"/>
                  <a:sym typeface="Gill Sans" charset="0"/>
                </a:rPr>
                <a:t>NO!</a:t>
              </a:r>
            </a:p>
            <a:p>
              <a:pPr marL="0" marR="0" indent="0" algn="ctr" defTabSz="914400" rtl="0" eaLnBrk="1" fontAlgn="base" latinLnBrk="0" hangingPunct="1">
                <a:lnSpc>
                  <a:spcPct val="100000"/>
                </a:lnSpc>
                <a:spcBef>
                  <a:spcPct val="0"/>
                </a:spcBef>
                <a:spcAft>
                  <a:spcPct val="0"/>
                </a:spcAft>
                <a:buClrTx/>
                <a:buSzTx/>
                <a:buFontTx/>
                <a:buNone/>
                <a:tabLst/>
              </a:pPr>
              <a:r>
                <a:rPr lang="en-IN" sz="2400" dirty="0" smtClean="0">
                  <a:latin typeface="Diavlo" panose="02000000000000000000" pitchFamily="2" charset="0"/>
                </a:rPr>
                <a:t>Who Told You That?</a:t>
              </a:r>
              <a:endParaRPr kumimoji="0" lang="en-IN" sz="2400" b="0" i="0" u="none" strike="noStrike" cap="none" normalizeH="0" baseline="0" dirty="0">
                <a:ln>
                  <a:noFill/>
                </a:ln>
                <a:solidFill>
                  <a:srgbClr val="000000"/>
                </a:solidFill>
                <a:effectLst/>
                <a:latin typeface="Diavlo" panose="02000000000000000000" pitchFamily="2" charset="0"/>
                <a:sym typeface="Gill Sans" charset="0"/>
              </a:endParaRPr>
            </a:p>
          </p:txBody>
        </p:sp>
      </p:grpSp>
      <p:sp>
        <p:nvSpPr>
          <p:cNvPr id="4" name="Rectangle 3"/>
          <p:cNvSpPr/>
          <p:nvPr/>
        </p:nvSpPr>
        <p:spPr>
          <a:xfrm>
            <a:off x="12901613" y="10393740"/>
            <a:ext cx="9653587" cy="1569660"/>
          </a:xfrm>
          <a:prstGeom prst="rect">
            <a:avLst/>
          </a:prstGeom>
        </p:spPr>
        <p:txBody>
          <a:bodyPr wrap="square">
            <a:spAutoFit/>
          </a:bodyPr>
          <a:lstStyle/>
          <a:p>
            <a:pPr algn="l"/>
            <a:r>
              <a:rPr lang="en-IN" sz="2400" dirty="0">
                <a:solidFill>
                  <a:srgbClr val="FFFFFF"/>
                </a:solidFill>
                <a:latin typeface="Open Sans Light" charset="0"/>
                <a:ea typeface="ＭＳ Ｐゴシック" charset="0"/>
                <a:cs typeface="ＭＳ Ｐゴシック" charset="0"/>
                <a:sym typeface="Open Sans" charset="0"/>
              </a:rPr>
              <a:t>What is slow with DOM, however, is the layout that browsers have to do whenever the DOM changes. Every time the DOM changes, browser need to recalculate the CSS, do layout, and repaint the web page. This is what takes time.</a:t>
            </a:r>
            <a:endParaRPr lang="en-US" sz="2400" dirty="0">
              <a:solidFill>
                <a:srgbClr val="FFFFFF"/>
              </a:solidFill>
              <a:latin typeface="Open Sans Light" charset="0"/>
              <a:ea typeface="ＭＳ Ｐゴシック" charset="0"/>
              <a:cs typeface="ＭＳ Ｐゴシック" charset="0"/>
              <a:sym typeface="Open Sans"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 calcmode="lin" valueType="num">
                                      <p:cBhvr additive="base">
                                        <p:cTn id="7" dur="500" fill="hold"/>
                                        <p:tgtEl>
                                          <p:spTgt spid="23553"/>
                                        </p:tgtEl>
                                        <p:attrNameLst>
                                          <p:attrName>ppt_x</p:attrName>
                                        </p:attrNameLst>
                                      </p:cBhvr>
                                      <p:tavLst>
                                        <p:tav tm="0">
                                          <p:val>
                                            <p:strVal val="0-#ppt_w/2"/>
                                          </p:val>
                                        </p:tav>
                                        <p:tav tm="100000">
                                          <p:val>
                                            <p:strVal val="#ppt_x"/>
                                          </p:val>
                                        </p:tav>
                                      </p:tavLst>
                                    </p:anim>
                                    <p:anim calcmode="lin" valueType="num">
                                      <p:cBhvr additive="base">
                                        <p:cTn id="8" dur="500" fill="hold"/>
                                        <p:tgtEl>
                                          <p:spTgt spid="235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fade">
                                      <p:cBhvr>
                                        <p:cTn id="13" dur="1000"/>
                                        <p:tgtEl>
                                          <p:spTgt spid="23554"/>
                                        </p:tgtEl>
                                      </p:cBhvr>
                                    </p:animEffect>
                                    <p:anim calcmode="lin" valueType="num">
                                      <p:cBhvr>
                                        <p:cTn id="14" dur="1000" fill="hold"/>
                                        <p:tgtEl>
                                          <p:spTgt spid="23554"/>
                                        </p:tgtEl>
                                        <p:attrNameLst>
                                          <p:attrName>ppt_x</p:attrName>
                                        </p:attrNameLst>
                                      </p:cBhvr>
                                      <p:tavLst>
                                        <p:tav tm="0">
                                          <p:val>
                                            <p:strVal val="#ppt_x"/>
                                          </p:val>
                                        </p:tav>
                                        <p:tav tm="100000">
                                          <p:val>
                                            <p:strVal val="#ppt_x"/>
                                          </p:val>
                                        </p:tav>
                                      </p:tavLst>
                                    </p:anim>
                                    <p:anim calcmode="lin" valueType="num">
                                      <p:cBhvr>
                                        <p:cTn id="15"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fade">
                                      <p:cBhvr>
                                        <p:cTn id="26" dur="500"/>
                                        <p:tgtEl>
                                          <p:spTgt spid="2355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animBg="1"/>
      <p:bldP spid="23554" grpId="0"/>
      <p:bldP spid="23555"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p:cNvSpPr>
          <p:nvPr/>
        </p:nvSpPr>
        <p:spPr bwMode="auto">
          <a:xfrm>
            <a:off x="1371600" y="1363979"/>
            <a:ext cx="9377567"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Problem as of now</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20482" name="Group 29"/>
          <p:cNvGrpSpPr>
            <a:grpSpLocks/>
          </p:cNvGrpSpPr>
          <p:nvPr/>
        </p:nvGrpSpPr>
        <p:grpSpPr bwMode="auto">
          <a:xfrm>
            <a:off x="14339888" y="3454400"/>
            <a:ext cx="5343525" cy="4646613"/>
            <a:chOff x="0" y="0"/>
            <a:chExt cx="3366" cy="2927"/>
          </a:xfrm>
        </p:grpSpPr>
        <p:sp>
          <p:nvSpPr>
            <p:cNvPr id="20544" name="AutoShape 5"/>
            <p:cNvSpPr>
              <a:spLocks/>
            </p:cNvSpPr>
            <p:nvPr/>
          </p:nvSpPr>
          <p:spPr bwMode="auto">
            <a:xfrm>
              <a:off x="974" y="2077"/>
              <a:ext cx="1452" cy="850"/>
            </a:xfrm>
            <a:custGeom>
              <a:avLst/>
              <a:gdLst>
                <a:gd name="T0" fmla="*/ 6 w 21600"/>
                <a:gd name="T1" fmla="*/ 1 h 20561"/>
                <a:gd name="T2" fmla="*/ 6 w 21600"/>
                <a:gd name="T3" fmla="*/ 1 h 20561"/>
                <a:gd name="T4" fmla="*/ 5 w 21600"/>
                <a:gd name="T5" fmla="*/ 0 h 20561"/>
                <a:gd name="T6" fmla="*/ 1 w 21600"/>
                <a:gd name="T7" fmla="*/ 0 h 20561"/>
                <a:gd name="T8" fmla="*/ 0 w 21600"/>
                <a:gd name="T9" fmla="*/ 1 h 20561"/>
                <a:gd name="T10" fmla="*/ 0 w 21600"/>
                <a:gd name="T11" fmla="*/ 1 h 20561"/>
                <a:gd name="T12" fmla="*/ 0 w 21600"/>
                <a:gd name="T13" fmla="*/ 1 h 20561"/>
                <a:gd name="T14" fmla="*/ 0 w 21600"/>
                <a:gd name="T15" fmla="*/ 1 h 20561"/>
                <a:gd name="T16" fmla="*/ 0 w 21600"/>
                <a:gd name="T17" fmla="*/ 1 h 20561"/>
                <a:gd name="T18" fmla="*/ 6 w 21600"/>
                <a:gd name="T19" fmla="*/ 1 h 20561"/>
                <a:gd name="T20" fmla="*/ 7 w 21600"/>
                <a:gd name="T21" fmla="*/ 1 h 20561"/>
                <a:gd name="T22" fmla="*/ 7 w 21600"/>
                <a:gd name="T23" fmla="*/ 1 h 20561"/>
                <a:gd name="T24" fmla="*/ 6 w 21600"/>
                <a:gd name="T25" fmla="*/ 1 h 20561"/>
                <a:gd name="T26" fmla="*/ 6 w 21600"/>
                <a:gd name="T27" fmla="*/ 1 h 205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0561">
                  <a:moveTo>
                    <a:pt x="20866" y="17871"/>
                  </a:moveTo>
                  <a:lnTo>
                    <a:pt x="20356" y="17871"/>
                  </a:lnTo>
                  <a:cubicBezTo>
                    <a:pt x="20356" y="17871"/>
                    <a:pt x="17364" y="16574"/>
                    <a:pt x="17364" y="2969"/>
                  </a:cubicBezTo>
                  <a:cubicBezTo>
                    <a:pt x="17364" y="-1039"/>
                    <a:pt x="4150" y="-1036"/>
                    <a:pt x="4150" y="3267"/>
                  </a:cubicBezTo>
                  <a:cubicBezTo>
                    <a:pt x="4150" y="16367"/>
                    <a:pt x="1079" y="17871"/>
                    <a:pt x="1079" y="17871"/>
                  </a:cubicBezTo>
                  <a:lnTo>
                    <a:pt x="666" y="17871"/>
                  </a:lnTo>
                  <a:cubicBezTo>
                    <a:pt x="297" y="17871"/>
                    <a:pt x="0" y="18341"/>
                    <a:pt x="0" y="18941"/>
                  </a:cubicBezTo>
                  <a:lnTo>
                    <a:pt x="0" y="19485"/>
                  </a:lnTo>
                  <a:cubicBezTo>
                    <a:pt x="0" y="20085"/>
                    <a:pt x="297" y="20561"/>
                    <a:pt x="666" y="20561"/>
                  </a:cubicBezTo>
                  <a:lnTo>
                    <a:pt x="20866" y="20561"/>
                  </a:lnTo>
                  <a:cubicBezTo>
                    <a:pt x="21234" y="20561"/>
                    <a:pt x="21600" y="20085"/>
                    <a:pt x="21600" y="19485"/>
                  </a:cubicBezTo>
                  <a:lnTo>
                    <a:pt x="21600" y="18941"/>
                  </a:lnTo>
                  <a:cubicBezTo>
                    <a:pt x="21600" y="18341"/>
                    <a:pt x="21234" y="17871"/>
                    <a:pt x="20866" y="17871"/>
                  </a:cubicBezTo>
                  <a:close/>
                  <a:moveTo>
                    <a:pt x="20866" y="17871"/>
                  </a:moveTo>
                </a:path>
              </a:pathLst>
            </a:custGeom>
            <a:solidFill>
              <a:schemeClr val="bg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20545" name="AutoShape 6"/>
            <p:cNvSpPr>
              <a:spLocks/>
            </p:cNvSpPr>
            <p:nvPr/>
          </p:nvSpPr>
          <p:spPr bwMode="auto">
            <a:xfrm>
              <a:off x="0" y="0"/>
              <a:ext cx="3366" cy="2436"/>
            </a:xfrm>
            <a:custGeom>
              <a:avLst/>
              <a:gdLst>
                <a:gd name="T0" fmla="*/ 79 w 21600"/>
                <a:gd name="T1" fmla="*/ 0 h 21600"/>
                <a:gd name="T2" fmla="*/ 3 w 21600"/>
                <a:gd name="T3" fmla="*/ 0 h 21600"/>
                <a:gd name="T4" fmla="*/ 0 w 21600"/>
                <a:gd name="T5" fmla="*/ 1 h 21600"/>
                <a:gd name="T6" fmla="*/ 0 w 21600"/>
                <a:gd name="T7" fmla="*/ 25 h 21600"/>
                <a:gd name="T8" fmla="*/ 0 w 21600"/>
                <a:gd name="T9" fmla="*/ 29 h 21600"/>
                <a:gd name="T10" fmla="*/ 3 w 21600"/>
                <a:gd name="T11" fmla="*/ 31 h 21600"/>
                <a:gd name="T12" fmla="*/ 79 w 21600"/>
                <a:gd name="T13" fmla="*/ 31 h 21600"/>
                <a:gd name="T14" fmla="*/ 82 w 21600"/>
                <a:gd name="T15" fmla="*/ 29 h 21600"/>
                <a:gd name="T16" fmla="*/ 82 w 21600"/>
                <a:gd name="T17" fmla="*/ 25 h 21600"/>
                <a:gd name="T18" fmla="*/ 82 w 21600"/>
                <a:gd name="T19" fmla="*/ 1 h 21600"/>
                <a:gd name="T20" fmla="*/ 79 w 21600"/>
                <a:gd name="T21" fmla="*/ 0 h 21600"/>
                <a:gd name="T22" fmla="*/ 79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21008" y="0"/>
                  </a:moveTo>
                  <a:lnTo>
                    <a:pt x="745" y="0"/>
                  </a:lnTo>
                  <a:cubicBezTo>
                    <a:pt x="355" y="0"/>
                    <a:pt x="0" y="283"/>
                    <a:pt x="0" y="823"/>
                  </a:cubicBezTo>
                  <a:lnTo>
                    <a:pt x="0" y="17770"/>
                  </a:lnTo>
                  <a:lnTo>
                    <a:pt x="0" y="20366"/>
                  </a:lnTo>
                  <a:cubicBezTo>
                    <a:pt x="0" y="20906"/>
                    <a:pt x="355" y="21600"/>
                    <a:pt x="745" y="21600"/>
                  </a:cubicBezTo>
                  <a:lnTo>
                    <a:pt x="21008" y="21600"/>
                  </a:lnTo>
                  <a:cubicBezTo>
                    <a:pt x="21399" y="21600"/>
                    <a:pt x="21600" y="20906"/>
                    <a:pt x="21600" y="20366"/>
                  </a:cubicBezTo>
                  <a:lnTo>
                    <a:pt x="21600" y="17770"/>
                  </a:lnTo>
                  <a:lnTo>
                    <a:pt x="21600" y="823"/>
                  </a:lnTo>
                  <a:cubicBezTo>
                    <a:pt x="21600" y="283"/>
                    <a:pt x="21399" y="0"/>
                    <a:pt x="21008" y="0"/>
                  </a:cubicBezTo>
                  <a:close/>
                  <a:moveTo>
                    <a:pt x="21008" y="0"/>
                  </a:moveTo>
                </a:path>
              </a:pathLst>
            </a:custGeom>
            <a:solidFill>
              <a:schemeClr val="bg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a:defRPr/>
              </a:pPr>
              <a:endParaRPr lang="en-US"/>
            </a:p>
          </p:txBody>
        </p:sp>
        <p:sp>
          <p:nvSpPr>
            <p:cNvPr id="21570" name="AutoShape 7"/>
            <p:cNvSpPr>
              <a:spLocks/>
            </p:cNvSpPr>
            <p:nvPr/>
          </p:nvSpPr>
          <p:spPr bwMode="auto">
            <a:xfrm>
              <a:off x="162" y="179"/>
              <a:ext cx="3042" cy="1744"/>
            </a:xfrm>
            <a:custGeom>
              <a:avLst/>
              <a:gdLst>
                <a:gd name="T0" fmla="*/ 8 w 21600"/>
                <a:gd name="T1" fmla="*/ 1 h 21600"/>
                <a:gd name="T2" fmla="*/ 0 w 21600"/>
                <a:gd name="T3" fmla="*/ 1 h 21600"/>
                <a:gd name="T4" fmla="*/ 0 w 21600"/>
                <a:gd name="T5" fmla="*/ 0 h 21600"/>
                <a:gd name="T6" fmla="*/ 8 w 21600"/>
                <a:gd name="T7" fmla="*/ 0 h 21600"/>
                <a:gd name="T8" fmla="*/ 8 w 21600"/>
                <a:gd name="T9" fmla="*/ 1 h 21600"/>
                <a:gd name="T10" fmla="*/ 8 w 21600"/>
                <a:gd name="T11" fmla="*/ 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2F2F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1" name="AutoShape 8"/>
            <p:cNvSpPr>
              <a:spLocks/>
            </p:cNvSpPr>
            <p:nvPr/>
          </p:nvSpPr>
          <p:spPr bwMode="auto">
            <a:xfrm>
              <a:off x="1555" y="2052"/>
              <a:ext cx="275" cy="2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799"/>
                  </a:moveTo>
                  <a:cubicBezTo>
                    <a:pt x="21600" y="16766"/>
                    <a:pt x="16763" y="21600"/>
                    <a:pt x="10799" y="21600"/>
                  </a:cubicBezTo>
                  <a:cubicBezTo>
                    <a:pt x="4836" y="21600"/>
                    <a:pt x="0" y="16766"/>
                    <a:pt x="0" y="10799"/>
                  </a:cubicBezTo>
                  <a:cubicBezTo>
                    <a:pt x="0" y="4834"/>
                    <a:pt x="4836" y="0"/>
                    <a:pt x="10799" y="0"/>
                  </a:cubicBezTo>
                  <a:cubicBezTo>
                    <a:pt x="16763" y="0"/>
                    <a:pt x="21600" y="4834"/>
                    <a:pt x="21600" y="10799"/>
                  </a:cubicBezTo>
                  <a:cubicBezTo>
                    <a:pt x="21600" y="10799"/>
                    <a:pt x="21600" y="10799"/>
                    <a:pt x="21600" y="10799"/>
                  </a:cubicBezTo>
                  <a:close/>
                  <a:moveTo>
                    <a:pt x="21600" y="10799"/>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2" name="AutoShape 9"/>
            <p:cNvSpPr>
              <a:spLocks/>
            </p:cNvSpPr>
            <p:nvPr/>
          </p:nvSpPr>
          <p:spPr bwMode="auto">
            <a:xfrm>
              <a:off x="666" y="290"/>
              <a:ext cx="675" cy="1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6168"/>
                  </a:moveTo>
                  <a:cubicBezTo>
                    <a:pt x="21600" y="19168"/>
                    <a:pt x="20942" y="21600"/>
                    <a:pt x="20004" y="21600"/>
                  </a:cubicBezTo>
                  <a:lnTo>
                    <a:pt x="1836" y="21600"/>
                  </a:lnTo>
                  <a:cubicBezTo>
                    <a:pt x="898" y="21600"/>
                    <a:pt x="0" y="19168"/>
                    <a:pt x="0" y="16168"/>
                  </a:cubicBezTo>
                  <a:lnTo>
                    <a:pt x="0" y="5432"/>
                  </a:lnTo>
                  <a:cubicBezTo>
                    <a:pt x="0" y="2432"/>
                    <a:pt x="898" y="0"/>
                    <a:pt x="1836" y="0"/>
                  </a:cubicBezTo>
                  <a:lnTo>
                    <a:pt x="20004" y="0"/>
                  </a:lnTo>
                  <a:cubicBezTo>
                    <a:pt x="20942" y="0"/>
                    <a:pt x="21600" y="2432"/>
                    <a:pt x="21600" y="5432"/>
                  </a:cubicBezTo>
                  <a:cubicBezTo>
                    <a:pt x="21600" y="5432"/>
                    <a:pt x="21600" y="16168"/>
                    <a:pt x="21600" y="16168"/>
                  </a:cubicBezTo>
                  <a:close/>
                  <a:moveTo>
                    <a:pt x="21600" y="16168"/>
                  </a:moveTo>
                </a:path>
              </a:pathLst>
            </a:custGeom>
            <a:solidFill>
              <a:srgbClr val="FF442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3" name="AutoShape 10"/>
            <p:cNvSpPr>
              <a:spLocks/>
            </p:cNvSpPr>
            <p:nvPr/>
          </p:nvSpPr>
          <p:spPr bwMode="auto">
            <a:xfrm>
              <a:off x="666" y="530"/>
              <a:ext cx="2025" cy="513"/>
            </a:xfrm>
            <a:custGeom>
              <a:avLst/>
              <a:gdLst>
                <a:gd name="T0" fmla="*/ 2 w 21600"/>
                <a:gd name="T1" fmla="*/ 0 h 21600"/>
                <a:gd name="T2" fmla="*/ 2 w 21600"/>
                <a:gd name="T3" fmla="*/ 0 h 21600"/>
                <a:gd name="T4" fmla="*/ 0 w 21600"/>
                <a:gd name="T5" fmla="*/ 0 h 21600"/>
                <a:gd name="T6" fmla="*/ 0 w 21600"/>
                <a:gd name="T7" fmla="*/ 0 h 21600"/>
                <a:gd name="T8" fmla="*/ 0 w 21600"/>
                <a:gd name="T9" fmla="*/ 0 h 21600"/>
                <a:gd name="T10" fmla="*/ 0 w 21600"/>
                <a:gd name="T11" fmla="*/ 0 h 21600"/>
                <a:gd name="T12" fmla="*/ 2 w 21600"/>
                <a:gd name="T13" fmla="*/ 0 h 21600"/>
                <a:gd name="T14" fmla="*/ 2 w 21600"/>
                <a:gd name="T15" fmla="*/ 0 h 21600"/>
                <a:gd name="T16" fmla="*/ 2 w 21600"/>
                <a:gd name="T17" fmla="*/ 0 h 21600"/>
                <a:gd name="T18" fmla="*/ 2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9699"/>
                  </a:moveTo>
                  <a:cubicBezTo>
                    <a:pt x="21600" y="20749"/>
                    <a:pt x="21359" y="21600"/>
                    <a:pt x="21046" y="21600"/>
                  </a:cubicBezTo>
                  <a:lnTo>
                    <a:pt x="612" y="21600"/>
                  </a:lnTo>
                  <a:cubicBezTo>
                    <a:pt x="299" y="21600"/>
                    <a:pt x="0" y="20749"/>
                    <a:pt x="0" y="19699"/>
                  </a:cubicBezTo>
                  <a:lnTo>
                    <a:pt x="0" y="1901"/>
                  </a:lnTo>
                  <a:cubicBezTo>
                    <a:pt x="0" y="851"/>
                    <a:pt x="299" y="0"/>
                    <a:pt x="612" y="0"/>
                  </a:cubicBezTo>
                  <a:lnTo>
                    <a:pt x="21046" y="0"/>
                  </a:lnTo>
                  <a:cubicBezTo>
                    <a:pt x="21359" y="0"/>
                    <a:pt x="21600" y="851"/>
                    <a:pt x="21600" y="1901"/>
                  </a:cubicBezTo>
                  <a:cubicBezTo>
                    <a:pt x="21600" y="1901"/>
                    <a:pt x="21600" y="19699"/>
                    <a:pt x="21600" y="19699"/>
                  </a:cubicBezTo>
                  <a:close/>
                  <a:moveTo>
                    <a:pt x="21600" y="19699"/>
                  </a:moveTo>
                </a:path>
              </a:pathLst>
            </a:custGeom>
            <a:solidFill>
              <a:srgbClr val="46DDE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4" name="AutoShape 11"/>
            <p:cNvSpPr>
              <a:spLocks/>
            </p:cNvSpPr>
            <p:nvPr/>
          </p:nvSpPr>
          <p:spPr bwMode="auto">
            <a:xfrm>
              <a:off x="666" y="1085"/>
              <a:ext cx="624"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517"/>
                  </a:moveTo>
                  <a:cubicBezTo>
                    <a:pt x="21600" y="20220"/>
                    <a:pt x="20922" y="21600"/>
                    <a:pt x="19906" y="21600"/>
                  </a:cubicBezTo>
                  <a:lnTo>
                    <a:pt x="1987" y="21600"/>
                  </a:lnTo>
                  <a:cubicBezTo>
                    <a:pt x="971" y="21600"/>
                    <a:pt x="0" y="20220"/>
                    <a:pt x="0" y="18517"/>
                  </a:cubicBezTo>
                  <a:lnTo>
                    <a:pt x="0" y="3083"/>
                  </a:lnTo>
                  <a:cubicBezTo>
                    <a:pt x="0" y="1380"/>
                    <a:pt x="971" y="0"/>
                    <a:pt x="1987" y="0"/>
                  </a:cubicBezTo>
                  <a:lnTo>
                    <a:pt x="19906" y="0"/>
                  </a:lnTo>
                  <a:cubicBezTo>
                    <a:pt x="20922" y="0"/>
                    <a:pt x="21600" y="1380"/>
                    <a:pt x="21600" y="3083"/>
                  </a:cubicBezTo>
                  <a:cubicBezTo>
                    <a:pt x="21600" y="3083"/>
                    <a:pt x="21600" y="18517"/>
                    <a:pt x="21600" y="18517"/>
                  </a:cubicBezTo>
                  <a:close/>
                  <a:moveTo>
                    <a:pt x="21600" y="18517"/>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5" name="AutoShape 12"/>
            <p:cNvSpPr>
              <a:spLocks/>
            </p:cNvSpPr>
            <p:nvPr/>
          </p:nvSpPr>
          <p:spPr bwMode="auto">
            <a:xfrm>
              <a:off x="1349" y="1085"/>
              <a:ext cx="624"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517"/>
                  </a:moveTo>
                  <a:cubicBezTo>
                    <a:pt x="21600" y="20220"/>
                    <a:pt x="20938" y="21600"/>
                    <a:pt x="19923" y="21600"/>
                  </a:cubicBezTo>
                  <a:lnTo>
                    <a:pt x="2004" y="21600"/>
                  </a:lnTo>
                  <a:cubicBezTo>
                    <a:pt x="988" y="21600"/>
                    <a:pt x="0" y="20220"/>
                    <a:pt x="0" y="18517"/>
                  </a:cubicBezTo>
                  <a:lnTo>
                    <a:pt x="0" y="3083"/>
                  </a:lnTo>
                  <a:cubicBezTo>
                    <a:pt x="0" y="1380"/>
                    <a:pt x="988" y="0"/>
                    <a:pt x="2004" y="0"/>
                  </a:cubicBezTo>
                  <a:lnTo>
                    <a:pt x="19923" y="0"/>
                  </a:lnTo>
                  <a:cubicBezTo>
                    <a:pt x="20938" y="0"/>
                    <a:pt x="21600" y="1380"/>
                    <a:pt x="21600" y="3083"/>
                  </a:cubicBezTo>
                  <a:cubicBezTo>
                    <a:pt x="21600" y="3083"/>
                    <a:pt x="21600" y="18517"/>
                    <a:pt x="21600" y="18517"/>
                  </a:cubicBezTo>
                  <a:close/>
                  <a:moveTo>
                    <a:pt x="21600" y="18517"/>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6" name="AutoShape 13"/>
            <p:cNvSpPr>
              <a:spLocks/>
            </p:cNvSpPr>
            <p:nvPr/>
          </p:nvSpPr>
          <p:spPr bwMode="auto">
            <a:xfrm>
              <a:off x="2067" y="1085"/>
              <a:ext cx="624"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517"/>
                  </a:moveTo>
                  <a:cubicBezTo>
                    <a:pt x="21600" y="20220"/>
                    <a:pt x="20816" y="21600"/>
                    <a:pt x="19801" y="21600"/>
                  </a:cubicBezTo>
                  <a:lnTo>
                    <a:pt x="1882" y="21600"/>
                  </a:lnTo>
                  <a:cubicBezTo>
                    <a:pt x="866" y="21600"/>
                    <a:pt x="0" y="20220"/>
                    <a:pt x="0" y="18517"/>
                  </a:cubicBezTo>
                  <a:lnTo>
                    <a:pt x="0" y="3083"/>
                  </a:lnTo>
                  <a:cubicBezTo>
                    <a:pt x="0" y="1380"/>
                    <a:pt x="866" y="0"/>
                    <a:pt x="1882" y="0"/>
                  </a:cubicBezTo>
                  <a:lnTo>
                    <a:pt x="19801" y="0"/>
                  </a:lnTo>
                  <a:cubicBezTo>
                    <a:pt x="20816" y="0"/>
                    <a:pt x="21600" y="1380"/>
                    <a:pt x="21600" y="3083"/>
                  </a:cubicBezTo>
                  <a:cubicBezTo>
                    <a:pt x="21600" y="3083"/>
                    <a:pt x="21600" y="18517"/>
                    <a:pt x="21600" y="18517"/>
                  </a:cubicBezTo>
                  <a:close/>
                  <a:moveTo>
                    <a:pt x="21600" y="18517"/>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7" name="AutoShape 14"/>
            <p:cNvSpPr>
              <a:spLocks/>
            </p:cNvSpPr>
            <p:nvPr/>
          </p:nvSpPr>
          <p:spPr bwMode="auto">
            <a:xfrm>
              <a:off x="1349" y="1462"/>
              <a:ext cx="624"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903"/>
                  </a:moveTo>
                  <a:cubicBezTo>
                    <a:pt x="21600" y="18153"/>
                    <a:pt x="21402" y="21600"/>
                    <a:pt x="20991" y="21600"/>
                  </a:cubicBezTo>
                  <a:lnTo>
                    <a:pt x="1019" y="21600"/>
                  </a:lnTo>
                  <a:cubicBezTo>
                    <a:pt x="608" y="21600"/>
                    <a:pt x="0" y="18153"/>
                    <a:pt x="0" y="12903"/>
                  </a:cubicBezTo>
                  <a:lnTo>
                    <a:pt x="0" y="9100"/>
                  </a:lnTo>
                  <a:cubicBezTo>
                    <a:pt x="0" y="3850"/>
                    <a:pt x="608" y="0"/>
                    <a:pt x="1019" y="0"/>
                  </a:cubicBezTo>
                  <a:lnTo>
                    <a:pt x="20991" y="0"/>
                  </a:lnTo>
                  <a:cubicBezTo>
                    <a:pt x="21402" y="0"/>
                    <a:pt x="21600" y="3850"/>
                    <a:pt x="21600" y="9100"/>
                  </a:cubicBezTo>
                  <a:cubicBezTo>
                    <a:pt x="21600" y="9100"/>
                    <a:pt x="21600" y="12903"/>
                    <a:pt x="21600" y="12903"/>
                  </a:cubicBezTo>
                  <a:close/>
                  <a:moveTo>
                    <a:pt x="21600" y="12903"/>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8" name="AutoShape 15"/>
            <p:cNvSpPr>
              <a:spLocks/>
            </p:cNvSpPr>
            <p:nvPr/>
          </p:nvSpPr>
          <p:spPr bwMode="auto">
            <a:xfrm>
              <a:off x="1349" y="1539"/>
              <a:ext cx="624"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042"/>
                  </a:moveTo>
                  <a:cubicBezTo>
                    <a:pt x="21600" y="17293"/>
                    <a:pt x="21402" y="21600"/>
                    <a:pt x="20991" y="21600"/>
                  </a:cubicBezTo>
                  <a:lnTo>
                    <a:pt x="1019" y="21600"/>
                  </a:lnTo>
                  <a:cubicBezTo>
                    <a:pt x="608" y="21600"/>
                    <a:pt x="0" y="17293"/>
                    <a:pt x="0" y="12042"/>
                  </a:cubicBezTo>
                  <a:lnTo>
                    <a:pt x="0" y="8241"/>
                  </a:lnTo>
                  <a:cubicBezTo>
                    <a:pt x="0" y="2991"/>
                    <a:pt x="608" y="0"/>
                    <a:pt x="1019" y="0"/>
                  </a:cubicBezTo>
                  <a:lnTo>
                    <a:pt x="20991" y="0"/>
                  </a:lnTo>
                  <a:cubicBezTo>
                    <a:pt x="21402" y="0"/>
                    <a:pt x="21600" y="2991"/>
                    <a:pt x="21600" y="8241"/>
                  </a:cubicBezTo>
                  <a:cubicBezTo>
                    <a:pt x="21600" y="8241"/>
                    <a:pt x="21600" y="12042"/>
                    <a:pt x="21600" y="12042"/>
                  </a:cubicBezTo>
                  <a:close/>
                  <a:moveTo>
                    <a:pt x="21600" y="12042"/>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79" name="AutoShape 16"/>
            <p:cNvSpPr>
              <a:spLocks/>
            </p:cNvSpPr>
            <p:nvPr/>
          </p:nvSpPr>
          <p:spPr bwMode="auto">
            <a:xfrm>
              <a:off x="1349" y="1615"/>
              <a:ext cx="624"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84"/>
                  </a:moveTo>
                  <a:cubicBezTo>
                    <a:pt x="21600" y="16434"/>
                    <a:pt x="21402" y="21600"/>
                    <a:pt x="20991" y="21600"/>
                  </a:cubicBezTo>
                  <a:lnTo>
                    <a:pt x="1019" y="21600"/>
                  </a:lnTo>
                  <a:cubicBezTo>
                    <a:pt x="608" y="21600"/>
                    <a:pt x="0" y="16434"/>
                    <a:pt x="0" y="11184"/>
                  </a:cubicBezTo>
                  <a:lnTo>
                    <a:pt x="0" y="7383"/>
                  </a:lnTo>
                  <a:cubicBezTo>
                    <a:pt x="0" y="2133"/>
                    <a:pt x="608" y="0"/>
                    <a:pt x="1019" y="0"/>
                  </a:cubicBezTo>
                  <a:lnTo>
                    <a:pt x="20991" y="0"/>
                  </a:lnTo>
                  <a:cubicBezTo>
                    <a:pt x="21402" y="0"/>
                    <a:pt x="21600" y="2133"/>
                    <a:pt x="21600" y="7383"/>
                  </a:cubicBezTo>
                  <a:cubicBezTo>
                    <a:pt x="21600" y="7383"/>
                    <a:pt x="21600" y="11184"/>
                    <a:pt x="21600" y="11184"/>
                  </a:cubicBezTo>
                  <a:close/>
                  <a:moveTo>
                    <a:pt x="21600" y="1118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0" name="AutoShape 17"/>
            <p:cNvSpPr>
              <a:spLocks/>
            </p:cNvSpPr>
            <p:nvPr/>
          </p:nvSpPr>
          <p:spPr bwMode="auto">
            <a:xfrm>
              <a:off x="1349" y="1684"/>
              <a:ext cx="624"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204"/>
                  </a:moveTo>
                  <a:cubicBezTo>
                    <a:pt x="21600" y="16580"/>
                    <a:pt x="21402" y="21600"/>
                    <a:pt x="20991" y="21600"/>
                  </a:cubicBezTo>
                  <a:lnTo>
                    <a:pt x="1019" y="21600"/>
                  </a:lnTo>
                  <a:cubicBezTo>
                    <a:pt x="608" y="21600"/>
                    <a:pt x="0" y="16580"/>
                    <a:pt x="0" y="12204"/>
                  </a:cubicBezTo>
                  <a:lnTo>
                    <a:pt x="0" y="9035"/>
                  </a:lnTo>
                  <a:cubicBezTo>
                    <a:pt x="0" y="4662"/>
                    <a:pt x="608" y="0"/>
                    <a:pt x="1019" y="0"/>
                  </a:cubicBezTo>
                  <a:lnTo>
                    <a:pt x="20991" y="0"/>
                  </a:lnTo>
                  <a:cubicBezTo>
                    <a:pt x="21402" y="0"/>
                    <a:pt x="21600" y="4662"/>
                    <a:pt x="21600" y="9035"/>
                  </a:cubicBezTo>
                  <a:cubicBezTo>
                    <a:pt x="21600" y="9035"/>
                    <a:pt x="21600" y="12204"/>
                    <a:pt x="21600" y="12204"/>
                  </a:cubicBezTo>
                  <a:close/>
                  <a:moveTo>
                    <a:pt x="21600" y="1220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1" name="AutoShape 18"/>
            <p:cNvSpPr>
              <a:spLocks/>
            </p:cNvSpPr>
            <p:nvPr/>
          </p:nvSpPr>
          <p:spPr bwMode="auto">
            <a:xfrm>
              <a:off x="1349" y="1761"/>
              <a:ext cx="342"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787"/>
                  </a:moveTo>
                  <a:cubicBezTo>
                    <a:pt x="21600" y="19037"/>
                    <a:pt x="21154" y="21600"/>
                    <a:pt x="20403" y="21600"/>
                  </a:cubicBezTo>
                  <a:lnTo>
                    <a:pt x="1860" y="21600"/>
                  </a:lnTo>
                  <a:cubicBezTo>
                    <a:pt x="1110" y="21600"/>
                    <a:pt x="0" y="19037"/>
                    <a:pt x="0" y="13787"/>
                  </a:cubicBezTo>
                  <a:lnTo>
                    <a:pt x="0" y="9984"/>
                  </a:lnTo>
                  <a:cubicBezTo>
                    <a:pt x="0" y="4733"/>
                    <a:pt x="1110" y="0"/>
                    <a:pt x="1860" y="0"/>
                  </a:cubicBezTo>
                  <a:lnTo>
                    <a:pt x="20403" y="0"/>
                  </a:lnTo>
                  <a:cubicBezTo>
                    <a:pt x="21154" y="0"/>
                    <a:pt x="21600" y="4733"/>
                    <a:pt x="21600" y="9984"/>
                  </a:cubicBezTo>
                  <a:cubicBezTo>
                    <a:pt x="21600" y="9984"/>
                    <a:pt x="21600" y="13787"/>
                    <a:pt x="21600" y="13787"/>
                  </a:cubicBezTo>
                  <a:close/>
                  <a:moveTo>
                    <a:pt x="21600" y="1378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2" name="AutoShape 19"/>
            <p:cNvSpPr>
              <a:spLocks/>
            </p:cNvSpPr>
            <p:nvPr/>
          </p:nvSpPr>
          <p:spPr bwMode="auto">
            <a:xfrm>
              <a:off x="2067" y="1462"/>
              <a:ext cx="607" cy="42"/>
            </a:xfrm>
            <a:custGeom>
              <a:avLst/>
              <a:gdLst>
                <a:gd name="T0" fmla="*/ 0 w 21536"/>
                <a:gd name="T1" fmla="*/ 0 h 21600"/>
                <a:gd name="T2" fmla="*/ 0 w 21536"/>
                <a:gd name="T3" fmla="*/ 0 h 21600"/>
                <a:gd name="T4" fmla="*/ 0 w 21536"/>
                <a:gd name="T5" fmla="*/ 0 h 21600"/>
                <a:gd name="T6" fmla="*/ 0 w 21536"/>
                <a:gd name="T7" fmla="*/ 0 h 21600"/>
                <a:gd name="T8" fmla="*/ 0 w 21536"/>
                <a:gd name="T9" fmla="*/ 0 h 21600"/>
                <a:gd name="T10" fmla="*/ 0 w 21536"/>
                <a:gd name="T11" fmla="*/ 0 h 21600"/>
                <a:gd name="T12" fmla="*/ 0 w 21536"/>
                <a:gd name="T13" fmla="*/ 0 h 21600"/>
                <a:gd name="T14" fmla="*/ 0 w 21536"/>
                <a:gd name="T15" fmla="*/ 0 h 21600"/>
                <a:gd name="T16" fmla="*/ 0 w 21536"/>
                <a:gd name="T17" fmla="*/ 0 h 21600"/>
                <a:gd name="T18" fmla="*/ 0 w 21536"/>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36" h="21600">
                  <a:moveTo>
                    <a:pt x="21532" y="12903"/>
                  </a:moveTo>
                  <a:cubicBezTo>
                    <a:pt x="21532" y="18153"/>
                    <a:pt x="21600" y="21600"/>
                    <a:pt x="21178" y="21600"/>
                  </a:cubicBezTo>
                  <a:lnTo>
                    <a:pt x="709" y="21600"/>
                  </a:lnTo>
                  <a:cubicBezTo>
                    <a:pt x="287" y="21600"/>
                    <a:pt x="0" y="18153"/>
                    <a:pt x="0" y="12903"/>
                  </a:cubicBezTo>
                  <a:lnTo>
                    <a:pt x="0" y="9100"/>
                  </a:lnTo>
                  <a:cubicBezTo>
                    <a:pt x="0" y="3850"/>
                    <a:pt x="287" y="0"/>
                    <a:pt x="709" y="0"/>
                  </a:cubicBezTo>
                  <a:lnTo>
                    <a:pt x="21178" y="0"/>
                  </a:lnTo>
                  <a:cubicBezTo>
                    <a:pt x="21600" y="0"/>
                    <a:pt x="21532" y="3850"/>
                    <a:pt x="21532" y="9100"/>
                  </a:cubicBezTo>
                  <a:cubicBezTo>
                    <a:pt x="21532" y="9100"/>
                    <a:pt x="21532" y="12903"/>
                    <a:pt x="21532" y="12903"/>
                  </a:cubicBezTo>
                  <a:close/>
                  <a:moveTo>
                    <a:pt x="21532" y="12903"/>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3" name="AutoShape 20"/>
            <p:cNvSpPr>
              <a:spLocks/>
            </p:cNvSpPr>
            <p:nvPr/>
          </p:nvSpPr>
          <p:spPr bwMode="auto">
            <a:xfrm>
              <a:off x="2067" y="1539"/>
              <a:ext cx="607" cy="42"/>
            </a:xfrm>
            <a:custGeom>
              <a:avLst/>
              <a:gdLst>
                <a:gd name="T0" fmla="*/ 0 w 21536"/>
                <a:gd name="T1" fmla="*/ 0 h 21600"/>
                <a:gd name="T2" fmla="*/ 0 w 21536"/>
                <a:gd name="T3" fmla="*/ 0 h 21600"/>
                <a:gd name="T4" fmla="*/ 0 w 21536"/>
                <a:gd name="T5" fmla="*/ 0 h 21600"/>
                <a:gd name="T6" fmla="*/ 0 w 21536"/>
                <a:gd name="T7" fmla="*/ 0 h 21600"/>
                <a:gd name="T8" fmla="*/ 0 w 21536"/>
                <a:gd name="T9" fmla="*/ 0 h 21600"/>
                <a:gd name="T10" fmla="*/ 0 w 21536"/>
                <a:gd name="T11" fmla="*/ 0 h 21600"/>
                <a:gd name="T12" fmla="*/ 0 w 21536"/>
                <a:gd name="T13" fmla="*/ 0 h 21600"/>
                <a:gd name="T14" fmla="*/ 0 w 21536"/>
                <a:gd name="T15" fmla="*/ 0 h 21600"/>
                <a:gd name="T16" fmla="*/ 0 w 21536"/>
                <a:gd name="T17" fmla="*/ 0 h 21600"/>
                <a:gd name="T18" fmla="*/ 0 w 21536"/>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36" h="21600">
                  <a:moveTo>
                    <a:pt x="21532" y="12042"/>
                  </a:moveTo>
                  <a:cubicBezTo>
                    <a:pt x="21532" y="17293"/>
                    <a:pt x="21600" y="21600"/>
                    <a:pt x="21178" y="21600"/>
                  </a:cubicBezTo>
                  <a:lnTo>
                    <a:pt x="709" y="21600"/>
                  </a:lnTo>
                  <a:cubicBezTo>
                    <a:pt x="287" y="21600"/>
                    <a:pt x="0" y="17293"/>
                    <a:pt x="0" y="12042"/>
                  </a:cubicBezTo>
                  <a:lnTo>
                    <a:pt x="0" y="8241"/>
                  </a:lnTo>
                  <a:cubicBezTo>
                    <a:pt x="0" y="2991"/>
                    <a:pt x="287" y="0"/>
                    <a:pt x="709" y="0"/>
                  </a:cubicBezTo>
                  <a:lnTo>
                    <a:pt x="21178" y="0"/>
                  </a:lnTo>
                  <a:cubicBezTo>
                    <a:pt x="21600" y="0"/>
                    <a:pt x="21532" y="2991"/>
                    <a:pt x="21532" y="8241"/>
                  </a:cubicBezTo>
                  <a:cubicBezTo>
                    <a:pt x="21532" y="8241"/>
                    <a:pt x="21532" y="12042"/>
                    <a:pt x="21532" y="12042"/>
                  </a:cubicBezTo>
                  <a:close/>
                  <a:moveTo>
                    <a:pt x="21532" y="12042"/>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4" name="AutoShape 21"/>
            <p:cNvSpPr>
              <a:spLocks/>
            </p:cNvSpPr>
            <p:nvPr/>
          </p:nvSpPr>
          <p:spPr bwMode="auto">
            <a:xfrm>
              <a:off x="2067" y="1615"/>
              <a:ext cx="607" cy="43"/>
            </a:xfrm>
            <a:custGeom>
              <a:avLst/>
              <a:gdLst>
                <a:gd name="T0" fmla="*/ 0 w 21536"/>
                <a:gd name="T1" fmla="*/ 0 h 21600"/>
                <a:gd name="T2" fmla="*/ 0 w 21536"/>
                <a:gd name="T3" fmla="*/ 0 h 21600"/>
                <a:gd name="T4" fmla="*/ 0 w 21536"/>
                <a:gd name="T5" fmla="*/ 0 h 21600"/>
                <a:gd name="T6" fmla="*/ 0 w 21536"/>
                <a:gd name="T7" fmla="*/ 0 h 21600"/>
                <a:gd name="T8" fmla="*/ 0 w 21536"/>
                <a:gd name="T9" fmla="*/ 0 h 21600"/>
                <a:gd name="T10" fmla="*/ 0 w 21536"/>
                <a:gd name="T11" fmla="*/ 0 h 21600"/>
                <a:gd name="T12" fmla="*/ 0 w 21536"/>
                <a:gd name="T13" fmla="*/ 0 h 21600"/>
                <a:gd name="T14" fmla="*/ 0 w 21536"/>
                <a:gd name="T15" fmla="*/ 0 h 21600"/>
                <a:gd name="T16" fmla="*/ 0 w 21536"/>
                <a:gd name="T17" fmla="*/ 0 h 21600"/>
                <a:gd name="T18" fmla="*/ 0 w 21536"/>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36" h="21600">
                  <a:moveTo>
                    <a:pt x="21532" y="11184"/>
                  </a:moveTo>
                  <a:cubicBezTo>
                    <a:pt x="21532" y="16434"/>
                    <a:pt x="21600" y="21600"/>
                    <a:pt x="21178" y="21600"/>
                  </a:cubicBezTo>
                  <a:lnTo>
                    <a:pt x="709" y="21600"/>
                  </a:lnTo>
                  <a:cubicBezTo>
                    <a:pt x="287" y="21600"/>
                    <a:pt x="0" y="16434"/>
                    <a:pt x="0" y="11184"/>
                  </a:cubicBezTo>
                  <a:lnTo>
                    <a:pt x="0" y="7383"/>
                  </a:lnTo>
                  <a:cubicBezTo>
                    <a:pt x="0" y="2133"/>
                    <a:pt x="287" y="0"/>
                    <a:pt x="709" y="0"/>
                  </a:cubicBezTo>
                  <a:lnTo>
                    <a:pt x="21178" y="0"/>
                  </a:lnTo>
                  <a:cubicBezTo>
                    <a:pt x="21600" y="0"/>
                    <a:pt x="21532" y="2133"/>
                    <a:pt x="21532" y="7383"/>
                  </a:cubicBezTo>
                  <a:cubicBezTo>
                    <a:pt x="21532" y="7383"/>
                    <a:pt x="21532" y="11184"/>
                    <a:pt x="21532" y="11184"/>
                  </a:cubicBezTo>
                  <a:close/>
                  <a:moveTo>
                    <a:pt x="21532" y="1118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5" name="AutoShape 22"/>
            <p:cNvSpPr>
              <a:spLocks/>
            </p:cNvSpPr>
            <p:nvPr/>
          </p:nvSpPr>
          <p:spPr bwMode="auto">
            <a:xfrm>
              <a:off x="2067" y="1684"/>
              <a:ext cx="607" cy="51"/>
            </a:xfrm>
            <a:custGeom>
              <a:avLst/>
              <a:gdLst>
                <a:gd name="T0" fmla="*/ 0 w 21536"/>
                <a:gd name="T1" fmla="*/ 0 h 21600"/>
                <a:gd name="T2" fmla="*/ 0 w 21536"/>
                <a:gd name="T3" fmla="*/ 0 h 21600"/>
                <a:gd name="T4" fmla="*/ 0 w 21536"/>
                <a:gd name="T5" fmla="*/ 0 h 21600"/>
                <a:gd name="T6" fmla="*/ 0 w 21536"/>
                <a:gd name="T7" fmla="*/ 0 h 21600"/>
                <a:gd name="T8" fmla="*/ 0 w 21536"/>
                <a:gd name="T9" fmla="*/ 0 h 21600"/>
                <a:gd name="T10" fmla="*/ 0 w 21536"/>
                <a:gd name="T11" fmla="*/ 0 h 21600"/>
                <a:gd name="T12" fmla="*/ 0 w 21536"/>
                <a:gd name="T13" fmla="*/ 0 h 21600"/>
                <a:gd name="T14" fmla="*/ 0 w 21536"/>
                <a:gd name="T15" fmla="*/ 0 h 21600"/>
                <a:gd name="T16" fmla="*/ 0 w 21536"/>
                <a:gd name="T17" fmla="*/ 0 h 21600"/>
                <a:gd name="T18" fmla="*/ 0 w 21536"/>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36" h="21600">
                  <a:moveTo>
                    <a:pt x="21532" y="12204"/>
                  </a:moveTo>
                  <a:cubicBezTo>
                    <a:pt x="21532" y="16580"/>
                    <a:pt x="21600" y="21600"/>
                    <a:pt x="21178" y="21600"/>
                  </a:cubicBezTo>
                  <a:lnTo>
                    <a:pt x="709" y="21600"/>
                  </a:lnTo>
                  <a:cubicBezTo>
                    <a:pt x="287" y="21600"/>
                    <a:pt x="0" y="16580"/>
                    <a:pt x="0" y="12204"/>
                  </a:cubicBezTo>
                  <a:lnTo>
                    <a:pt x="0" y="9035"/>
                  </a:lnTo>
                  <a:cubicBezTo>
                    <a:pt x="0" y="4662"/>
                    <a:pt x="287" y="0"/>
                    <a:pt x="709" y="0"/>
                  </a:cubicBezTo>
                  <a:lnTo>
                    <a:pt x="21178" y="0"/>
                  </a:lnTo>
                  <a:cubicBezTo>
                    <a:pt x="21600" y="0"/>
                    <a:pt x="21532" y="4662"/>
                    <a:pt x="21532" y="9035"/>
                  </a:cubicBezTo>
                  <a:cubicBezTo>
                    <a:pt x="21532" y="9035"/>
                    <a:pt x="21532" y="12204"/>
                    <a:pt x="21532" y="12204"/>
                  </a:cubicBezTo>
                  <a:close/>
                  <a:moveTo>
                    <a:pt x="21532" y="1220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6" name="AutoShape 23"/>
            <p:cNvSpPr>
              <a:spLocks/>
            </p:cNvSpPr>
            <p:nvPr/>
          </p:nvSpPr>
          <p:spPr bwMode="auto">
            <a:xfrm>
              <a:off x="2067" y="1761"/>
              <a:ext cx="325" cy="43"/>
            </a:xfrm>
            <a:custGeom>
              <a:avLst/>
              <a:gdLst>
                <a:gd name="T0" fmla="*/ 0 w 21563"/>
                <a:gd name="T1" fmla="*/ 0 h 21600"/>
                <a:gd name="T2" fmla="*/ 0 w 21563"/>
                <a:gd name="T3" fmla="*/ 0 h 21600"/>
                <a:gd name="T4" fmla="*/ 0 w 21563"/>
                <a:gd name="T5" fmla="*/ 0 h 21600"/>
                <a:gd name="T6" fmla="*/ 0 w 21563"/>
                <a:gd name="T7" fmla="*/ 0 h 21600"/>
                <a:gd name="T8" fmla="*/ 0 w 21563"/>
                <a:gd name="T9" fmla="*/ 0 h 21600"/>
                <a:gd name="T10" fmla="*/ 0 w 21563"/>
                <a:gd name="T11" fmla="*/ 0 h 21600"/>
                <a:gd name="T12" fmla="*/ 0 w 21563"/>
                <a:gd name="T13" fmla="*/ 0 h 21600"/>
                <a:gd name="T14" fmla="*/ 0 w 21563"/>
                <a:gd name="T15" fmla="*/ 0 h 21600"/>
                <a:gd name="T16" fmla="*/ 0 w 21563"/>
                <a:gd name="T17" fmla="*/ 0 h 21600"/>
                <a:gd name="T18" fmla="*/ 0 w 21563"/>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63" h="21600">
                  <a:moveTo>
                    <a:pt x="21563" y="13787"/>
                  </a:moveTo>
                  <a:cubicBezTo>
                    <a:pt x="21563" y="19037"/>
                    <a:pt x="21600" y="21600"/>
                    <a:pt x="20811" y="21600"/>
                  </a:cubicBezTo>
                  <a:lnTo>
                    <a:pt x="1326" y="21600"/>
                  </a:lnTo>
                  <a:cubicBezTo>
                    <a:pt x="538" y="21600"/>
                    <a:pt x="0" y="19037"/>
                    <a:pt x="0" y="13787"/>
                  </a:cubicBezTo>
                  <a:lnTo>
                    <a:pt x="0" y="9984"/>
                  </a:lnTo>
                  <a:cubicBezTo>
                    <a:pt x="0" y="4733"/>
                    <a:pt x="538" y="0"/>
                    <a:pt x="1326" y="0"/>
                  </a:cubicBezTo>
                  <a:lnTo>
                    <a:pt x="20811" y="0"/>
                  </a:lnTo>
                  <a:cubicBezTo>
                    <a:pt x="21600" y="0"/>
                    <a:pt x="21563" y="4733"/>
                    <a:pt x="21563" y="9984"/>
                  </a:cubicBezTo>
                  <a:cubicBezTo>
                    <a:pt x="21563" y="9984"/>
                    <a:pt x="21563" y="13787"/>
                    <a:pt x="21563" y="13787"/>
                  </a:cubicBezTo>
                  <a:close/>
                  <a:moveTo>
                    <a:pt x="21563" y="1378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7" name="AutoShape 24"/>
            <p:cNvSpPr>
              <a:spLocks/>
            </p:cNvSpPr>
            <p:nvPr/>
          </p:nvSpPr>
          <p:spPr bwMode="auto">
            <a:xfrm>
              <a:off x="666" y="1462"/>
              <a:ext cx="615"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903"/>
                  </a:moveTo>
                  <a:cubicBezTo>
                    <a:pt x="21600" y="18153"/>
                    <a:pt x="21453" y="21600"/>
                    <a:pt x="21036" y="21600"/>
                  </a:cubicBezTo>
                  <a:lnTo>
                    <a:pt x="788" y="21600"/>
                  </a:lnTo>
                  <a:cubicBezTo>
                    <a:pt x="371" y="21600"/>
                    <a:pt x="0" y="18153"/>
                    <a:pt x="0" y="12903"/>
                  </a:cubicBezTo>
                  <a:lnTo>
                    <a:pt x="0" y="9100"/>
                  </a:lnTo>
                  <a:cubicBezTo>
                    <a:pt x="0" y="3850"/>
                    <a:pt x="371" y="0"/>
                    <a:pt x="788" y="0"/>
                  </a:cubicBezTo>
                  <a:lnTo>
                    <a:pt x="21036" y="0"/>
                  </a:lnTo>
                  <a:cubicBezTo>
                    <a:pt x="21453" y="0"/>
                    <a:pt x="21600" y="3850"/>
                    <a:pt x="21600" y="9100"/>
                  </a:cubicBezTo>
                  <a:cubicBezTo>
                    <a:pt x="21600" y="9100"/>
                    <a:pt x="21600" y="12903"/>
                    <a:pt x="21600" y="12903"/>
                  </a:cubicBezTo>
                  <a:close/>
                  <a:moveTo>
                    <a:pt x="21600" y="12903"/>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8" name="AutoShape 25"/>
            <p:cNvSpPr>
              <a:spLocks/>
            </p:cNvSpPr>
            <p:nvPr/>
          </p:nvSpPr>
          <p:spPr bwMode="auto">
            <a:xfrm>
              <a:off x="666" y="1539"/>
              <a:ext cx="615"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042"/>
                  </a:moveTo>
                  <a:cubicBezTo>
                    <a:pt x="21600" y="17293"/>
                    <a:pt x="21453" y="21600"/>
                    <a:pt x="21036" y="21600"/>
                  </a:cubicBezTo>
                  <a:lnTo>
                    <a:pt x="788" y="21600"/>
                  </a:lnTo>
                  <a:cubicBezTo>
                    <a:pt x="371" y="21600"/>
                    <a:pt x="0" y="17293"/>
                    <a:pt x="0" y="12042"/>
                  </a:cubicBezTo>
                  <a:lnTo>
                    <a:pt x="0" y="8241"/>
                  </a:lnTo>
                  <a:cubicBezTo>
                    <a:pt x="0" y="2991"/>
                    <a:pt x="371" y="0"/>
                    <a:pt x="788" y="0"/>
                  </a:cubicBezTo>
                  <a:lnTo>
                    <a:pt x="21036" y="0"/>
                  </a:lnTo>
                  <a:cubicBezTo>
                    <a:pt x="21453" y="0"/>
                    <a:pt x="21600" y="2991"/>
                    <a:pt x="21600" y="8241"/>
                  </a:cubicBezTo>
                  <a:cubicBezTo>
                    <a:pt x="21600" y="8241"/>
                    <a:pt x="21600" y="12042"/>
                    <a:pt x="21600" y="12042"/>
                  </a:cubicBezTo>
                  <a:close/>
                  <a:moveTo>
                    <a:pt x="21600" y="12042"/>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89" name="AutoShape 26"/>
            <p:cNvSpPr>
              <a:spLocks/>
            </p:cNvSpPr>
            <p:nvPr/>
          </p:nvSpPr>
          <p:spPr bwMode="auto">
            <a:xfrm>
              <a:off x="666" y="1615"/>
              <a:ext cx="615"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84"/>
                  </a:moveTo>
                  <a:cubicBezTo>
                    <a:pt x="21600" y="16434"/>
                    <a:pt x="21453" y="21600"/>
                    <a:pt x="21036" y="21600"/>
                  </a:cubicBezTo>
                  <a:lnTo>
                    <a:pt x="788" y="21600"/>
                  </a:lnTo>
                  <a:cubicBezTo>
                    <a:pt x="371" y="21600"/>
                    <a:pt x="0" y="16434"/>
                    <a:pt x="0" y="11184"/>
                  </a:cubicBezTo>
                  <a:lnTo>
                    <a:pt x="0" y="7383"/>
                  </a:lnTo>
                  <a:cubicBezTo>
                    <a:pt x="0" y="2133"/>
                    <a:pt x="371" y="0"/>
                    <a:pt x="788" y="0"/>
                  </a:cubicBezTo>
                  <a:lnTo>
                    <a:pt x="21036" y="0"/>
                  </a:lnTo>
                  <a:cubicBezTo>
                    <a:pt x="21453" y="0"/>
                    <a:pt x="21600" y="2133"/>
                    <a:pt x="21600" y="7383"/>
                  </a:cubicBezTo>
                  <a:cubicBezTo>
                    <a:pt x="21600" y="7383"/>
                    <a:pt x="21600" y="11184"/>
                    <a:pt x="21600" y="11184"/>
                  </a:cubicBezTo>
                  <a:close/>
                  <a:moveTo>
                    <a:pt x="21600" y="1118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90" name="AutoShape 27"/>
            <p:cNvSpPr>
              <a:spLocks/>
            </p:cNvSpPr>
            <p:nvPr/>
          </p:nvSpPr>
          <p:spPr bwMode="auto">
            <a:xfrm>
              <a:off x="666" y="1684"/>
              <a:ext cx="615"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204"/>
                  </a:moveTo>
                  <a:cubicBezTo>
                    <a:pt x="21600" y="16580"/>
                    <a:pt x="21453" y="21600"/>
                    <a:pt x="21036" y="21600"/>
                  </a:cubicBezTo>
                  <a:lnTo>
                    <a:pt x="788" y="21600"/>
                  </a:lnTo>
                  <a:cubicBezTo>
                    <a:pt x="371" y="21600"/>
                    <a:pt x="0" y="16580"/>
                    <a:pt x="0" y="12204"/>
                  </a:cubicBezTo>
                  <a:lnTo>
                    <a:pt x="0" y="9035"/>
                  </a:lnTo>
                  <a:cubicBezTo>
                    <a:pt x="0" y="4662"/>
                    <a:pt x="371" y="0"/>
                    <a:pt x="788" y="0"/>
                  </a:cubicBezTo>
                  <a:lnTo>
                    <a:pt x="21036" y="0"/>
                  </a:lnTo>
                  <a:cubicBezTo>
                    <a:pt x="21453" y="0"/>
                    <a:pt x="21600" y="4662"/>
                    <a:pt x="21600" y="9035"/>
                  </a:cubicBezTo>
                  <a:cubicBezTo>
                    <a:pt x="21600" y="9035"/>
                    <a:pt x="21600" y="12204"/>
                    <a:pt x="21600" y="12204"/>
                  </a:cubicBezTo>
                  <a:close/>
                  <a:moveTo>
                    <a:pt x="21600" y="1220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91" name="AutoShape 28"/>
            <p:cNvSpPr>
              <a:spLocks/>
            </p:cNvSpPr>
            <p:nvPr/>
          </p:nvSpPr>
          <p:spPr bwMode="auto">
            <a:xfrm>
              <a:off x="666" y="1761"/>
              <a:ext cx="333"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787"/>
                  </a:moveTo>
                  <a:cubicBezTo>
                    <a:pt x="21600" y="19037"/>
                    <a:pt x="21242" y="21600"/>
                    <a:pt x="20473" y="21600"/>
                  </a:cubicBezTo>
                  <a:lnTo>
                    <a:pt x="1454" y="21600"/>
                  </a:lnTo>
                  <a:cubicBezTo>
                    <a:pt x="684" y="21600"/>
                    <a:pt x="0" y="19037"/>
                    <a:pt x="0" y="13787"/>
                  </a:cubicBezTo>
                  <a:lnTo>
                    <a:pt x="0" y="9984"/>
                  </a:lnTo>
                  <a:cubicBezTo>
                    <a:pt x="0" y="4733"/>
                    <a:pt x="684" y="0"/>
                    <a:pt x="1454" y="0"/>
                  </a:cubicBezTo>
                  <a:lnTo>
                    <a:pt x="20473" y="0"/>
                  </a:lnTo>
                  <a:cubicBezTo>
                    <a:pt x="21242" y="0"/>
                    <a:pt x="21600" y="4733"/>
                    <a:pt x="21600" y="9984"/>
                  </a:cubicBezTo>
                  <a:cubicBezTo>
                    <a:pt x="21600" y="9984"/>
                    <a:pt x="21600" y="13787"/>
                    <a:pt x="21600" y="13787"/>
                  </a:cubicBezTo>
                  <a:close/>
                  <a:moveTo>
                    <a:pt x="21600" y="1378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0483" name="Group 54"/>
          <p:cNvGrpSpPr>
            <a:grpSpLocks/>
          </p:cNvGrpSpPr>
          <p:nvPr/>
        </p:nvGrpSpPr>
        <p:grpSpPr bwMode="auto">
          <a:xfrm>
            <a:off x="10896600" y="7858125"/>
            <a:ext cx="5121275" cy="2917825"/>
            <a:chOff x="0" y="0"/>
            <a:chExt cx="3226" cy="1838"/>
          </a:xfrm>
        </p:grpSpPr>
        <p:sp>
          <p:nvSpPr>
            <p:cNvPr id="21544" name="AutoShape 30"/>
            <p:cNvSpPr>
              <a:spLocks/>
            </p:cNvSpPr>
            <p:nvPr/>
          </p:nvSpPr>
          <p:spPr bwMode="auto">
            <a:xfrm>
              <a:off x="307" y="0"/>
              <a:ext cx="2580" cy="1710"/>
            </a:xfrm>
            <a:custGeom>
              <a:avLst/>
              <a:gdLst>
                <a:gd name="T0" fmla="*/ 4 w 21600"/>
                <a:gd name="T1" fmla="*/ 1 h 21600"/>
                <a:gd name="T2" fmla="*/ 0 w 21600"/>
                <a:gd name="T3" fmla="*/ 1 h 21600"/>
                <a:gd name="T4" fmla="*/ 0 w 21600"/>
                <a:gd name="T5" fmla="*/ 0 h 21600"/>
                <a:gd name="T6" fmla="*/ 0 w 21600"/>
                <a:gd name="T7" fmla="*/ 0 h 21600"/>
                <a:gd name="T8" fmla="*/ 4 w 21600"/>
                <a:gd name="T9" fmla="*/ 0 h 21600"/>
                <a:gd name="T10" fmla="*/ 4 w 21600"/>
                <a:gd name="T11" fmla="*/ 0 h 21600"/>
                <a:gd name="T12" fmla="*/ 4 w 21600"/>
                <a:gd name="T13" fmla="*/ 1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21600"/>
                  </a:moveTo>
                  <a:lnTo>
                    <a:pt x="0" y="21600"/>
                  </a:lnTo>
                  <a:lnTo>
                    <a:pt x="0" y="684"/>
                  </a:lnTo>
                  <a:cubicBezTo>
                    <a:pt x="0" y="249"/>
                    <a:pt x="285" y="0"/>
                    <a:pt x="573" y="0"/>
                  </a:cubicBezTo>
                  <a:lnTo>
                    <a:pt x="21172" y="0"/>
                  </a:lnTo>
                  <a:cubicBezTo>
                    <a:pt x="21460" y="0"/>
                    <a:pt x="21600" y="249"/>
                    <a:pt x="21600" y="684"/>
                  </a:cubicBezTo>
                  <a:cubicBezTo>
                    <a:pt x="21600" y="684"/>
                    <a:pt x="21600" y="21600"/>
                    <a:pt x="21600" y="21600"/>
                  </a:cubicBezTo>
                  <a:close/>
                  <a:moveTo>
                    <a:pt x="21600" y="21600"/>
                  </a:moveTo>
                </a:path>
              </a:pathLst>
            </a:custGeom>
            <a:solidFill>
              <a:srgbClr val="A6A6A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5" name="AutoShape 31"/>
            <p:cNvSpPr>
              <a:spLocks/>
            </p:cNvSpPr>
            <p:nvPr/>
          </p:nvSpPr>
          <p:spPr bwMode="auto">
            <a:xfrm>
              <a:off x="410" y="119"/>
              <a:ext cx="2392" cy="1462"/>
            </a:xfrm>
            <a:custGeom>
              <a:avLst/>
              <a:gdLst>
                <a:gd name="T0" fmla="*/ 3 w 21600"/>
                <a:gd name="T1" fmla="*/ 0 h 21600"/>
                <a:gd name="T2" fmla="*/ 0 w 21600"/>
                <a:gd name="T3" fmla="*/ 0 h 21600"/>
                <a:gd name="T4" fmla="*/ 0 w 21600"/>
                <a:gd name="T5" fmla="*/ 0 h 21600"/>
                <a:gd name="T6" fmla="*/ 3 w 21600"/>
                <a:gd name="T7" fmla="*/ 0 h 21600"/>
                <a:gd name="T8" fmla="*/ 3 w 21600"/>
                <a:gd name="T9" fmla="*/ 0 h 21600"/>
                <a:gd name="T10" fmla="*/ 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2F2F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6" name="AutoShape 32"/>
            <p:cNvSpPr>
              <a:spLocks/>
            </p:cNvSpPr>
            <p:nvPr/>
          </p:nvSpPr>
          <p:spPr bwMode="auto">
            <a:xfrm>
              <a:off x="0" y="1684"/>
              <a:ext cx="3226" cy="154"/>
            </a:xfrm>
            <a:custGeom>
              <a:avLst/>
              <a:gdLst>
                <a:gd name="T0" fmla="*/ 11 w 21600"/>
                <a:gd name="T1" fmla="*/ 0 h 21600"/>
                <a:gd name="T2" fmla="*/ 11 w 21600"/>
                <a:gd name="T3" fmla="*/ 0 h 21600"/>
                <a:gd name="T4" fmla="*/ 11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10 w 21600"/>
                <a:gd name="T17" fmla="*/ 0 h 21600"/>
                <a:gd name="T18" fmla="*/ 11 w 21600"/>
                <a:gd name="T19" fmla="*/ 0 h 21600"/>
                <a:gd name="T20" fmla="*/ 11 w 21600"/>
                <a:gd name="T21" fmla="*/ 0 h 21600"/>
                <a:gd name="T22" fmla="*/ 11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21566" y="13200"/>
                  </a:moveTo>
                  <a:lnTo>
                    <a:pt x="21566" y="3064"/>
                  </a:lnTo>
                  <a:cubicBezTo>
                    <a:pt x="21566" y="649"/>
                    <a:pt x="21507" y="0"/>
                    <a:pt x="21391" y="0"/>
                  </a:cubicBezTo>
                  <a:lnTo>
                    <a:pt x="223" y="0"/>
                  </a:lnTo>
                  <a:cubicBezTo>
                    <a:pt x="108" y="0"/>
                    <a:pt x="0" y="649"/>
                    <a:pt x="0" y="3064"/>
                  </a:cubicBezTo>
                  <a:lnTo>
                    <a:pt x="0" y="13200"/>
                  </a:lnTo>
                  <a:lnTo>
                    <a:pt x="15" y="13200"/>
                  </a:lnTo>
                  <a:cubicBezTo>
                    <a:pt x="15" y="13200"/>
                    <a:pt x="536" y="21600"/>
                    <a:pt x="849" y="21600"/>
                  </a:cubicBezTo>
                  <a:lnTo>
                    <a:pt x="20766" y="21600"/>
                  </a:lnTo>
                  <a:cubicBezTo>
                    <a:pt x="21079" y="21600"/>
                    <a:pt x="21600" y="13200"/>
                    <a:pt x="21600" y="13200"/>
                  </a:cubicBezTo>
                  <a:cubicBezTo>
                    <a:pt x="21600" y="13200"/>
                    <a:pt x="21566" y="13200"/>
                    <a:pt x="21566" y="13200"/>
                  </a:cubicBezTo>
                  <a:close/>
                  <a:moveTo>
                    <a:pt x="21566" y="13200"/>
                  </a:moveTo>
                </a:path>
              </a:pathLst>
            </a:custGeom>
            <a:solidFill>
              <a:srgbClr val="A6A6A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7" name="AutoShape 33"/>
            <p:cNvSpPr>
              <a:spLocks/>
            </p:cNvSpPr>
            <p:nvPr/>
          </p:nvSpPr>
          <p:spPr bwMode="auto">
            <a:xfrm>
              <a:off x="1290" y="1684"/>
              <a:ext cx="654"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0057" y="21600"/>
                  </a:moveTo>
                  <a:lnTo>
                    <a:pt x="1543" y="21600"/>
                  </a:lnTo>
                  <a:cubicBezTo>
                    <a:pt x="0" y="21600"/>
                    <a:pt x="0" y="0"/>
                    <a:pt x="0" y="0"/>
                  </a:cubicBezTo>
                  <a:lnTo>
                    <a:pt x="21600" y="0"/>
                  </a:lnTo>
                  <a:cubicBezTo>
                    <a:pt x="21600" y="0"/>
                    <a:pt x="21600" y="21600"/>
                    <a:pt x="20057" y="21600"/>
                  </a:cubicBezTo>
                  <a:close/>
                  <a:moveTo>
                    <a:pt x="20057" y="21600"/>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8" name="AutoShape 34"/>
            <p:cNvSpPr>
              <a:spLocks/>
            </p:cNvSpPr>
            <p:nvPr/>
          </p:nvSpPr>
          <p:spPr bwMode="auto">
            <a:xfrm>
              <a:off x="888" y="213"/>
              <a:ext cx="479" cy="1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6121"/>
                  </a:moveTo>
                  <a:cubicBezTo>
                    <a:pt x="21600" y="19045"/>
                    <a:pt x="20964" y="21600"/>
                    <a:pt x="20023" y="21600"/>
                  </a:cubicBezTo>
                  <a:lnTo>
                    <a:pt x="1862" y="21600"/>
                  </a:lnTo>
                  <a:cubicBezTo>
                    <a:pt x="921" y="21600"/>
                    <a:pt x="0" y="19045"/>
                    <a:pt x="0" y="16121"/>
                  </a:cubicBezTo>
                  <a:lnTo>
                    <a:pt x="0" y="5527"/>
                  </a:lnTo>
                  <a:cubicBezTo>
                    <a:pt x="0" y="2603"/>
                    <a:pt x="921" y="0"/>
                    <a:pt x="1862" y="0"/>
                  </a:cubicBezTo>
                  <a:lnTo>
                    <a:pt x="20023" y="0"/>
                  </a:lnTo>
                  <a:cubicBezTo>
                    <a:pt x="20964" y="0"/>
                    <a:pt x="21600" y="2603"/>
                    <a:pt x="21600" y="5527"/>
                  </a:cubicBezTo>
                  <a:cubicBezTo>
                    <a:pt x="21600" y="5527"/>
                    <a:pt x="21600" y="16121"/>
                    <a:pt x="21600" y="16121"/>
                  </a:cubicBezTo>
                  <a:close/>
                  <a:moveTo>
                    <a:pt x="21600" y="16121"/>
                  </a:moveTo>
                </a:path>
              </a:pathLst>
            </a:custGeom>
            <a:solidFill>
              <a:srgbClr val="FF442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9" name="AutoShape 35"/>
            <p:cNvSpPr>
              <a:spLocks/>
            </p:cNvSpPr>
            <p:nvPr/>
          </p:nvSpPr>
          <p:spPr bwMode="auto">
            <a:xfrm>
              <a:off x="888" y="418"/>
              <a:ext cx="1435" cy="4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9693"/>
                  </a:moveTo>
                  <a:cubicBezTo>
                    <a:pt x="21600" y="20746"/>
                    <a:pt x="21346" y="21600"/>
                    <a:pt x="21032" y="21600"/>
                  </a:cubicBezTo>
                  <a:lnTo>
                    <a:pt x="568" y="21600"/>
                  </a:lnTo>
                  <a:cubicBezTo>
                    <a:pt x="254" y="21600"/>
                    <a:pt x="0" y="20746"/>
                    <a:pt x="0" y="19693"/>
                  </a:cubicBezTo>
                  <a:lnTo>
                    <a:pt x="0" y="1907"/>
                  </a:lnTo>
                  <a:cubicBezTo>
                    <a:pt x="0" y="854"/>
                    <a:pt x="254" y="0"/>
                    <a:pt x="568" y="0"/>
                  </a:cubicBezTo>
                  <a:lnTo>
                    <a:pt x="21032" y="0"/>
                  </a:lnTo>
                  <a:cubicBezTo>
                    <a:pt x="21346" y="0"/>
                    <a:pt x="21600" y="854"/>
                    <a:pt x="21600" y="1907"/>
                  </a:cubicBezTo>
                  <a:cubicBezTo>
                    <a:pt x="21600" y="1907"/>
                    <a:pt x="21600" y="19693"/>
                    <a:pt x="21600" y="19693"/>
                  </a:cubicBezTo>
                  <a:close/>
                  <a:moveTo>
                    <a:pt x="21600" y="19693"/>
                  </a:moveTo>
                </a:path>
              </a:pathLst>
            </a:custGeom>
            <a:solidFill>
              <a:srgbClr val="46DDE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0" name="AutoShape 36"/>
            <p:cNvSpPr>
              <a:spLocks/>
            </p:cNvSpPr>
            <p:nvPr/>
          </p:nvSpPr>
          <p:spPr bwMode="auto">
            <a:xfrm>
              <a:off x="888" y="880"/>
              <a:ext cx="444" cy="2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580"/>
                  </a:moveTo>
                  <a:cubicBezTo>
                    <a:pt x="21600" y="20277"/>
                    <a:pt x="20743" y="21600"/>
                    <a:pt x="19730" y="21600"/>
                  </a:cubicBezTo>
                  <a:lnTo>
                    <a:pt x="2005" y="21600"/>
                  </a:lnTo>
                  <a:cubicBezTo>
                    <a:pt x="992" y="21600"/>
                    <a:pt x="0" y="20277"/>
                    <a:pt x="0" y="18580"/>
                  </a:cubicBezTo>
                  <a:lnTo>
                    <a:pt x="0" y="3201"/>
                  </a:lnTo>
                  <a:cubicBezTo>
                    <a:pt x="0" y="1502"/>
                    <a:pt x="992" y="0"/>
                    <a:pt x="2005" y="0"/>
                  </a:cubicBezTo>
                  <a:lnTo>
                    <a:pt x="19730" y="0"/>
                  </a:lnTo>
                  <a:cubicBezTo>
                    <a:pt x="20743" y="0"/>
                    <a:pt x="21600" y="1502"/>
                    <a:pt x="21600" y="3201"/>
                  </a:cubicBezTo>
                  <a:cubicBezTo>
                    <a:pt x="21600" y="3201"/>
                    <a:pt x="21600" y="18580"/>
                    <a:pt x="21600" y="18580"/>
                  </a:cubicBezTo>
                  <a:close/>
                  <a:moveTo>
                    <a:pt x="21600" y="18580"/>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1" name="AutoShape 37"/>
            <p:cNvSpPr>
              <a:spLocks/>
            </p:cNvSpPr>
            <p:nvPr/>
          </p:nvSpPr>
          <p:spPr bwMode="auto">
            <a:xfrm>
              <a:off x="1384" y="880"/>
              <a:ext cx="435" cy="2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524"/>
                  </a:moveTo>
                  <a:cubicBezTo>
                    <a:pt x="21600" y="20223"/>
                    <a:pt x="20763" y="21600"/>
                    <a:pt x="19730" y="21600"/>
                  </a:cubicBezTo>
                  <a:lnTo>
                    <a:pt x="1870" y="21600"/>
                  </a:lnTo>
                  <a:cubicBezTo>
                    <a:pt x="837" y="21600"/>
                    <a:pt x="0" y="20223"/>
                    <a:pt x="0" y="18524"/>
                  </a:cubicBezTo>
                  <a:lnTo>
                    <a:pt x="0" y="3076"/>
                  </a:lnTo>
                  <a:cubicBezTo>
                    <a:pt x="0" y="1377"/>
                    <a:pt x="837" y="0"/>
                    <a:pt x="1870" y="0"/>
                  </a:cubicBezTo>
                  <a:lnTo>
                    <a:pt x="19730" y="0"/>
                  </a:lnTo>
                  <a:cubicBezTo>
                    <a:pt x="20763" y="0"/>
                    <a:pt x="21600" y="1377"/>
                    <a:pt x="21600" y="3076"/>
                  </a:cubicBezTo>
                  <a:cubicBezTo>
                    <a:pt x="21600" y="3076"/>
                    <a:pt x="21600" y="18524"/>
                    <a:pt x="21600" y="18524"/>
                  </a:cubicBezTo>
                  <a:close/>
                  <a:moveTo>
                    <a:pt x="21600" y="18524"/>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2" name="AutoShape 38"/>
            <p:cNvSpPr>
              <a:spLocks/>
            </p:cNvSpPr>
            <p:nvPr/>
          </p:nvSpPr>
          <p:spPr bwMode="auto">
            <a:xfrm>
              <a:off x="1879" y="880"/>
              <a:ext cx="436" cy="2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524"/>
                  </a:moveTo>
                  <a:cubicBezTo>
                    <a:pt x="21600" y="20223"/>
                    <a:pt x="20763" y="21600"/>
                    <a:pt x="19731" y="21600"/>
                  </a:cubicBezTo>
                  <a:lnTo>
                    <a:pt x="1869" y="21600"/>
                  </a:lnTo>
                  <a:cubicBezTo>
                    <a:pt x="837" y="21600"/>
                    <a:pt x="0" y="20223"/>
                    <a:pt x="0" y="18524"/>
                  </a:cubicBezTo>
                  <a:lnTo>
                    <a:pt x="0" y="3076"/>
                  </a:lnTo>
                  <a:cubicBezTo>
                    <a:pt x="0" y="1377"/>
                    <a:pt x="837" y="0"/>
                    <a:pt x="1869" y="0"/>
                  </a:cubicBezTo>
                  <a:lnTo>
                    <a:pt x="19731" y="0"/>
                  </a:lnTo>
                  <a:cubicBezTo>
                    <a:pt x="20763" y="0"/>
                    <a:pt x="21600" y="1377"/>
                    <a:pt x="21600" y="3076"/>
                  </a:cubicBezTo>
                  <a:cubicBezTo>
                    <a:pt x="21600" y="3076"/>
                    <a:pt x="21600" y="18524"/>
                    <a:pt x="21600" y="18524"/>
                  </a:cubicBezTo>
                  <a:close/>
                  <a:moveTo>
                    <a:pt x="21600" y="18524"/>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3" name="AutoShape 39"/>
            <p:cNvSpPr>
              <a:spLocks/>
            </p:cNvSpPr>
            <p:nvPr/>
          </p:nvSpPr>
          <p:spPr bwMode="auto">
            <a:xfrm>
              <a:off x="1384" y="1197"/>
              <a:ext cx="435"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716"/>
                  </a:moveTo>
                  <a:cubicBezTo>
                    <a:pt x="21600" y="19201"/>
                    <a:pt x="21388" y="21600"/>
                    <a:pt x="20970" y="21600"/>
                  </a:cubicBezTo>
                  <a:lnTo>
                    <a:pt x="672" y="21600"/>
                  </a:lnTo>
                  <a:cubicBezTo>
                    <a:pt x="254" y="21600"/>
                    <a:pt x="0" y="19201"/>
                    <a:pt x="0" y="13716"/>
                  </a:cubicBezTo>
                  <a:lnTo>
                    <a:pt x="0" y="9745"/>
                  </a:lnTo>
                  <a:cubicBezTo>
                    <a:pt x="0" y="4256"/>
                    <a:pt x="254" y="0"/>
                    <a:pt x="672" y="0"/>
                  </a:cubicBezTo>
                  <a:lnTo>
                    <a:pt x="20970" y="0"/>
                  </a:lnTo>
                  <a:cubicBezTo>
                    <a:pt x="21388" y="0"/>
                    <a:pt x="21600" y="4256"/>
                    <a:pt x="21600" y="9745"/>
                  </a:cubicBezTo>
                  <a:cubicBezTo>
                    <a:pt x="21600" y="9745"/>
                    <a:pt x="21600" y="13716"/>
                    <a:pt x="21600" y="13716"/>
                  </a:cubicBezTo>
                  <a:close/>
                  <a:moveTo>
                    <a:pt x="21600" y="1371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4" name="AutoShape 40"/>
            <p:cNvSpPr>
              <a:spLocks/>
            </p:cNvSpPr>
            <p:nvPr/>
          </p:nvSpPr>
          <p:spPr bwMode="auto">
            <a:xfrm>
              <a:off x="1384" y="1256"/>
              <a:ext cx="435"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517"/>
                  </a:moveTo>
                  <a:cubicBezTo>
                    <a:pt x="21600" y="16905"/>
                    <a:pt x="21388" y="21600"/>
                    <a:pt x="20970" y="21600"/>
                  </a:cubicBezTo>
                  <a:lnTo>
                    <a:pt x="672" y="21600"/>
                  </a:lnTo>
                  <a:cubicBezTo>
                    <a:pt x="254" y="21600"/>
                    <a:pt x="0" y="16905"/>
                    <a:pt x="0" y="12517"/>
                  </a:cubicBezTo>
                  <a:lnTo>
                    <a:pt x="0" y="9340"/>
                  </a:lnTo>
                  <a:cubicBezTo>
                    <a:pt x="0" y="4953"/>
                    <a:pt x="254" y="0"/>
                    <a:pt x="672" y="0"/>
                  </a:cubicBezTo>
                  <a:lnTo>
                    <a:pt x="20970" y="0"/>
                  </a:lnTo>
                  <a:cubicBezTo>
                    <a:pt x="21388" y="0"/>
                    <a:pt x="21600" y="4953"/>
                    <a:pt x="21600" y="9340"/>
                  </a:cubicBezTo>
                  <a:cubicBezTo>
                    <a:pt x="21600" y="9340"/>
                    <a:pt x="21600" y="12517"/>
                    <a:pt x="21600" y="12517"/>
                  </a:cubicBezTo>
                  <a:close/>
                  <a:moveTo>
                    <a:pt x="21600" y="1251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5" name="AutoShape 41"/>
            <p:cNvSpPr>
              <a:spLocks/>
            </p:cNvSpPr>
            <p:nvPr/>
          </p:nvSpPr>
          <p:spPr bwMode="auto">
            <a:xfrm>
              <a:off x="1384" y="1316"/>
              <a:ext cx="435"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718"/>
                  </a:moveTo>
                  <a:cubicBezTo>
                    <a:pt x="21600" y="15374"/>
                    <a:pt x="21388" y="21600"/>
                    <a:pt x="20970" y="21600"/>
                  </a:cubicBezTo>
                  <a:lnTo>
                    <a:pt x="672" y="21600"/>
                  </a:lnTo>
                  <a:cubicBezTo>
                    <a:pt x="254" y="21600"/>
                    <a:pt x="0" y="15374"/>
                    <a:pt x="0" y="11718"/>
                  </a:cubicBezTo>
                  <a:lnTo>
                    <a:pt x="0" y="9067"/>
                  </a:lnTo>
                  <a:cubicBezTo>
                    <a:pt x="0" y="5411"/>
                    <a:pt x="254" y="0"/>
                    <a:pt x="672" y="0"/>
                  </a:cubicBezTo>
                  <a:lnTo>
                    <a:pt x="20970" y="0"/>
                  </a:lnTo>
                  <a:cubicBezTo>
                    <a:pt x="21388" y="0"/>
                    <a:pt x="21600" y="5411"/>
                    <a:pt x="21600" y="9067"/>
                  </a:cubicBezTo>
                  <a:cubicBezTo>
                    <a:pt x="21600" y="9067"/>
                    <a:pt x="21600" y="11718"/>
                    <a:pt x="21600" y="11718"/>
                  </a:cubicBezTo>
                  <a:close/>
                  <a:moveTo>
                    <a:pt x="21600" y="11718"/>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6" name="AutoShape 42"/>
            <p:cNvSpPr>
              <a:spLocks/>
            </p:cNvSpPr>
            <p:nvPr/>
          </p:nvSpPr>
          <p:spPr bwMode="auto">
            <a:xfrm>
              <a:off x="1384" y="1385"/>
              <a:ext cx="435"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285"/>
                  </a:moveTo>
                  <a:cubicBezTo>
                    <a:pt x="21600" y="15677"/>
                    <a:pt x="21388" y="21600"/>
                    <a:pt x="20970" y="21600"/>
                  </a:cubicBezTo>
                  <a:lnTo>
                    <a:pt x="672" y="21600"/>
                  </a:lnTo>
                  <a:cubicBezTo>
                    <a:pt x="254" y="21600"/>
                    <a:pt x="0" y="15677"/>
                    <a:pt x="0" y="11285"/>
                  </a:cubicBezTo>
                  <a:lnTo>
                    <a:pt x="0" y="8108"/>
                  </a:lnTo>
                  <a:cubicBezTo>
                    <a:pt x="0" y="3717"/>
                    <a:pt x="254" y="0"/>
                    <a:pt x="672" y="0"/>
                  </a:cubicBezTo>
                  <a:lnTo>
                    <a:pt x="20970" y="0"/>
                  </a:lnTo>
                  <a:cubicBezTo>
                    <a:pt x="21388" y="0"/>
                    <a:pt x="21600" y="3717"/>
                    <a:pt x="21600" y="8108"/>
                  </a:cubicBezTo>
                  <a:cubicBezTo>
                    <a:pt x="21600" y="8108"/>
                    <a:pt x="21600" y="11285"/>
                    <a:pt x="21600" y="11285"/>
                  </a:cubicBezTo>
                  <a:close/>
                  <a:moveTo>
                    <a:pt x="21600" y="11285"/>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7" name="AutoShape 43"/>
            <p:cNvSpPr>
              <a:spLocks/>
            </p:cNvSpPr>
            <p:nvPr/>
          </p:nvSpPr>
          <p:spPr bwMode="auto">
            <a:xfrm>
              <a:off x="1384" y="1444"/>
              <a:ext cx="230"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825"/>
                  </a:moveTo>
                  <a:cubicBezTo>
                    <a:pt x="21600" y="17217"/>
                    <a:pt x="21565" y="21600"/>
                    <a:pt x="20775" y="21600"/>
                  </a:cubicBezTo>
                  <a:lnTo>
                    <a:pt x="1269" y="21600"/>
                  </a:lnTo>
                  <a:cubicBezTo>
                    <a:pt x="479" y="21600"/>
                    <a:pt x="0" y="17217"/>
                    <a:pt x="0" y="12825"/>
                  </a:cubicBezTo>
                  <a:lnTo>
                    <a:pt x="0" y="9648"/>
                  </a:lnTo>
                  <a:cubicBezTo>
                    <a:pt x="0" y="5261"/>
                    <a:pt x="479" y="0"/>
                    <a:pt x="1269" y="0"/>
                  </a:cubicBezTo>
                  <a:lnTo>
                    <a:pt x="20775" y="0"/>
                  </a:lnTo>
                  <a:cubicBezTo>
                    <a:pt x="21565" y="0"/>
                    <a:pt x="21600" y="5261"/>
                    <a:pt x="21600" y="9648"/>
                  </a:cubicBezTo>
                  <a:cubicBezTo>
                    <a:pt x="21600" y="9648"/>
                    <a:pt x="21600" y="12825"/>
                    <a:pt x="21600" y="12825"/>
                  </a:cubicBezTo>
                  <a:close/>
                  <a:moveTo>
                    <a:pt x="21600" y="12825"/>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8" name="AutoShape 44"/>
            <p:cNvSpPr>
              <a:spLocks/>
            </p:cNvSpPr>
            <p:nvPr/>
          </p:nvSpPr>
          <p:spPr bwMode="auto">
            <a:xfrm>
              <a:off x="1879" y="1197"/>
              <a:ext cx="444"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716"/>
                  </a:moveTo>
                  <a:cubicBezTo>
                    <a:pt x="21600" y="19201"/>
                    <a:pt x="21333" y="21600"/>
                    <a:pt x="20923" y="21600"/>
                  </a:cubicBezTo>
                  <a:lnTo>
                    <a:pt x="1015" y="21600"/>
                  </a:lnTo>
                  <a:cubicBezTo>
                    <a:pt x="605" y="21600"/>
                    <a:pt x="0" y="19201"/>
                    <a:pt x="0" y="13716"/>
                  </a:cubicBezTo>
                  <a:lnTo>
                    <a:pt x="0" y="9745"/>
                  </a:lnTo>
                  <a:cubicBezTo>
                    <a:pt x="0" y="4256"/>
                    <a:pt x="605" y="0"/>
                    <a:pt x="1015" y="0"/>
                  </a:cubicBezTo>
                  <a:lnTo>
                    <a:pt x="20923" y="0"/>
                  </a:lnTo>
                  <a:cubicBezTo>
                    <a:pt x="21333" y="0"/>
                    <a:pt x="21600" y="4256"/>
                    <a:pt x="21600" y="9745"/>
                  </a:cubicBezTo>
                  <a:cubicBezTo>
                    <a:pt x="21600" y="9745"/>
                    <a:pt x="21600" y="13716"/>
                    <a:pt x="21600" y="13716"/>
                  </a:cubicBezTo>
                  <a:close/>
                  <a:moveTo>
                    <a:pt x="21600" y="1371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59" name="AutoShape 45"/>
            <p:cNvSpPr>
              <a:spLocks/>
            </p:cNvSpPr>
            <p:nvPr/>
          </p:nvSpPr>
          <p:spPr bwMode="auto">
            <a:xfrm>
              <a:off x="1879" y="1256"/>
              <a:ext cx="444"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517"/>
                  </a:moveTo>
                  <a:cubicBezTo>
                    <a:pt x="21600" y="16905"/>
                    <a:pt x="21333" y="21600"/>
                    <a:pt x="20923" y="21600"/>
                  </a:cubicBezTo>
                  <a:lnTo>
                    <a:pt x="1015" y="21600"/>
                  </a:lnTo>
                  <a:cubicBezTo>
                    <a:pt x="605" y="21600"/>
                    <a:pt x="0" y="16905"/>
                    <a:pt x="0" y="12517"/>
                  </a:cubicBezTo>
                  <a:lnTo>
                    <a:pt x="0" y="9340"/>
                  </a:lnTo>
                  <a:cubicBezTo>
                    <a:pt x="0" y="4953"/>
                    <a:pt x="605" y="0"/>
                    <a:pt x="1015" y="0"/>
                  </a:cubicBezTo>
                  <a:lnTo>
                    <a:pt x="20923" y="0"/>
                  </a:lnTo>
                  <a:cubicBezTo>
                    <a:pt x="21333" y="0"/>
                    <a:pt x="21600" y="4953"/>
                    <a:pt x="21600" y="9340"/>
                  </a:cubicBezTo>
                  <a:cubicBezTo>
                    <a:pt x="21600" y="9340"/>
                    <a:pt x="21600" y="12517"/>
                    <a:pt x="21600" y="12517"/>
                  </a:cubicBezTo>
                  <a:close/>
                  <a:moveTo>
                    <a:pt x="21600" y="1251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0" name="AutoShape 46"/>
            <p:cNvSpPr>
              <a:spLocks/>
            </p:cNvSpPr>
            <p:nvPr/>
          </p:nvSpPr>
          <p:spPr bwMode="auto">
            <a:xfrm>
              <a:off x="1879" y="1316"/>
              <a:ext cx="444"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718"/>
                  </a:moveTo>
                  <a:cubicBezTo>
                    <a:pt x="21600" y="15374"/>
                    <a:pt x="21333" y="21600"/>
                    <a:pt x="20923" y="21600"/>
                  </a:cubicBezTo>
                  <a:lnTo>
                    <a:pt x="1015" y="21600"/>
                  </a:lnTo>
                  <a:cubicBezTo>
                    <a:pt x="605" y="21600"/>
                    <a:pt x="0" y="15374"/>
                    <a:pt x="0" y="11718"/>
                  </a:cubicBezTo>
                  <a:lnTo>
                    <a:pt x="0" y="9067"/>
                  </a:lnTo>
                  <a:cubicBezTo>
                    <a:pt x="0" y="5411"/>
                    <a:pt x="605" y="0"/>
                    <a:pt x="1015" y="0"/>
                  </a:cubicBezTo>
                  <a:lnTo>
                    <a:pt x="20923" y="0"/>
                  </a:lnTo>
                  <a:cubicBezTo>
                    <a:pt x="21333" y="0"/>
                    <a:pt x="21600" y="5411"/>
                    <a:pt x="21600" y="9067"/>
                  </a:cubicBezTo>
                  <a:cubicBezTo>
                    <a:pt x="21600" y="9067"/>
                    <a:pt x="21600" y="11718"/>
                    <a:pt x="21600" y="11718"/>
                  </a:cubicBezTo>
                  <a:close/>
                  <a:moveTo>
                    <a:pt x="21600" y="11718"/>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1" name="AutoShape 47"/>
            <p:cNvSpPr>
              <a:spLocks/>
            </p:cNvSpPr>
            <p:nvPr/>
          </p:nvSpPr>
          <p:spPr bwMode="auto">
            <a:xfrm>
              <a:off x="1879" y="1385"/>
              <a:ext cx="444"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285"/>
                  </a:moveTo>
                  <a:cubicBezTo>
                    <a:pt x="21600" y="15677"/>
                    <a:pt x="21333" y="21600"/>
                    <a:pt x="20923" y="21600"/>
                  </a:cubicBezTo>
                  <a:lnTo>
                    <a:pt x="1015" y="21600"/>
                  </a:lnTo>
                  <a:cubicBezTo>
                    <a:pt x="605" y="21600"/>
                    <a:pt x="0" y="15677"/>
                    <a:pt x="0" y="11285"/>
                  </a:cubicBezTo>
                  <a:lnTo>
                    <a:pt x="0" y="8108"/>
                  </a:lnTo>
                  <a:cubicBezTo>
                    <a:pt x="0" y="3717"/>
                    <a:pt x="605" y="0"/>
                    <a:pt x="1015" y="0"/>
                  </a:cubicBezTo>
                  <a:lnTo>
                    <a:pt x="20923" y="0"/>
                  </a:lnTo>
                  <a:cubicBezTo>
                    <a:pt x="21333" y="0"/>
                    <a:pt x="21600" y="3717"/>
                    <a:pt x="21600" y="8108"/>
                  </a:cubicBezTo>
                  <a:cubicBezTo>
                    <a:pt x="21600" y="8108"/>
                    <a:pt x="21600" y="11285"/>
                    <a:pt x="21600" y="11285"/>
                  </a:cubicBezTo>
                  <a:close/>
                  <a:moveTo>
                    <a:pt x="21600" y="11285"/>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2" name="AutoShape 48"/>
            <p:cNvSpPr>
              <a:spLocks/>
            </p:cNvSpPr>
            <p:nvPr/>
          </p:nvSpPr>
          <p:spPr bwMode="auto">
            <a:xfrm>
              <a:off x="1879" y="1444"/>
              <a:ext cx="248"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825"/>
                  </a:moveTo>
                  <a:cubicBezTo>
                    <a:pt x="21600" y="17217"/>
                    <a:pt x="20717" y="21600"/>
                    <a:pt x="19982" y="21600"/>
                  </a:cubicBezTo>
                  <a:lnTo>
                    <a:pt x="1821" y="21600"/>
                  </a:lnTo>
                  <a:cubicBezTo>
                    <a:pt x="1085" y="21600"/>
                    <a:pt x="0" y="17217"/>
                    <a:pt x="0" y="12825"/>
                  </a:cubicBezTo>
                  <a:lnTo>
                    <a:pt x="0" y="9648"/>
                  </a:lnTo>
                  <a:cubicBezTo>
                    <a:pt x="0" y="5261"/>
                    <a:pt x="1085" y="0"/>
                    <a:pt x="1821" y="0"/>
                  </a:cubicBezTo>
                  <a:lnTo>
                    <a:pt x="19982" y="0"/>
                  </a:lnTo>
                  <a:cubicBezTo>
                    <a:pt x="20717" y="0"/>
                    <a:pt x="21600" y="5261"/>
                    <a:pt x="21600" y="9648"/>
                  </a:cubicBezTo>
                  <a:cubicBezTo>
                    <a:pt x="21600" y="9648"/>
                    <a:pt x="21600" y="12825"/>
                    <a:pt x="21600" y="12825"/>
                  </a:cubicBezTo>
                  <a:close/>
                  <a:moveTo>
                    <a:pt x="21600" y="12825"/>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3" name="AutoShape 49"/>
            <p:cNvSpPr>
              <a:spLocks/>
            </p:cNvSpPr>
            <p:nvPr/>
          </p:nvSpPr>
          <p:spPr bwMode="auto">
            <a:xfrm>
              <a:off x="888" y="1197"/>
              <a:ext cx="444"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716"/>
                  </a:moveTo>
                  <a:cubicBezTo>
                    <a:pt x="21600" y="19201"/>
                    <a:pt x="21231" y="21600"/>
                    <a:pt x="20821" y="21600"/>
                  </a:cubicBezTo>
                  <a:lnTo>
                    <a:pt x="914" y="21600"/>
                  </a:lnTo>
                  <a:cubicBezTo>
                    <a:pt x="504" y="21600"/>
                    <a:pt x="0" y="19201"/>
                    <a:pt x="0" y="13716"/>
                  </a:cubicBezTo>
                  <a:lnTo>
                    <a:pt x="0" y="9745"/>
                  </a:lnTo>
                  <a:cubicBezTo>
                    <a:pt x="0" y="4256"/>
                    <a:pt x="504" y="0"/>
                    <a:pt x="914" y="0"/>
                  </a:cubicBezTo>
                  <a:lnTo>
                    <a:pt x="20821" y="0"/>
                  </a:lnTo>
                  <a:cubicBezTo>
                    <a:pt x="21231" y="0"/>
                    <a:pt x="21600" y="4256"/>
                    <a:pt x="21600" y="9745"/>
                  </a:cubicBezTo>
                  <a:cubicBezTo>
                    <a:pt x="21600" y="9745"/>
                    <a:pt x="21600" y="13716"/>
                    <a:pt x="21600" y="13716"/>
                  </a:cubicBezTo>
                  <a:close/>
                  <a:moveTo>
                    <a:pt x="21600" y="1371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4" name="AutoShape 50"/>
            <p:cNvSpPr>
              <a:spLocks/>
            </p:cNvSpPr>
            <p:nvPr/>
          </p:nvSpPr>
          <p:spPr bwMode="auto">
            <a:xfrm>
              <a:off x="888" y="1256"/>
              <a:ext cx="444"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517"/>
                  </a:moveTo>
                  <a:cubicBezTo>
                    <a:pt x="21600" y="16905"/>
                    <a:pt x="21231" y="21600"/>
                    <a:pt x="20821" y="21600"/>
                  </a:cubicBezTo>
                  <a:lnTo>
                    <a:pt x="914" y="21600"/>
                  </a:lnTo>
                  <a:cubicBezTo>
                    <a:pt x="504" y="21600"/>
                    <a:pt x="0" y="16905"/>
                    <a:pt x="0" y="12517"/>
                  </a:cubicBezTo>
                  <a:lnTo>
                    <a:pt x="0" y="9340"/>
                  </a:lnTo>
                  <a:cubicBezTo>
                    <a:pt x="0" y="4953"/>
                    <a:pt x="504" y="0"/>
                    <a:pt x="914" y="0"/>
                  </a:cubicBezTo>
                  <a:lnTo>
                    <a:pt x="20821" y="0"/>
                  </a:lnTo>
                  <a:cubicBezTo>
                    <a:pt x="21231" y="0"/>
                    <a:pt x="21600" y="4953"/>
                    <a:pt x="21600" y="9340"/>
                  </a:cubicBezTo>
                  <a:cubicBezTo>
                    <a:pt x="21600" y="9340"/>
                    <a:pt x="21600" y="12517"/>
                    <a:pt x="21600" y="12517"/>
                  </a:cubicBezTo>
                  <a:close/>
                  <a:moveTo>
                    <a:pt x="21600" y="1251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5" name="AutoShape 51"/>
            <p:cNvSpPr>
              <a:spLocks/>
            </p:cNvSpPr>
            <p:nvPr/>
          </p:nvSpPr>
          <p:spPr bwMode="auto">
            <a:xfrm>
              <a:off x="888" y="1316"/>
              <a:ext cx="444" cy="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718"/>
                  </a:moveTo>
                  <a:cubicBezTo>
                    <a:pt x="21600" y="15374"/>
                    <a:pt x="21231" y="21600"/>
                    <a:pt x="20821" y="21600"/>
                  </a:cubicBezTo>
                  <a:lnTo>
                    <a:pt x="914" y="21600"/>
                  </a:lnTo>
                  <a:cubicBezTo>
                    <a:pt x="504" y="21600"/>
                    <a:pt x="0" y="15374"/>
                    <a:pt x="0" y="11718"/>
                  </a:cubicBezTo>
                  <a:lnTo>
                    <a:pt x="0" y="9067"/>
                  </a:lnTo>
                  <a:cubicBezTo>
                    <a:pt x="0" y="5411"/>
                    <a:pt x="504" y="0"/>
                    <a:pt x="914" y="0"/>
                  </a:cubicBezTo>
                  <a:lnTo>
                    <a:pt x="20821" y="0"/>
                  </a:lnTo>
                  <a:cubicBezTo>
                    <a:pt x="21231" y="0"/>
                    <a:pt x="21600" y="5411"/>
                    <a:pt x="21600" y="9067"/>
                  </a:cubicBezTo>
                  <a:cubicBezTo>
                    <a:pt x="21600" y="9067"/>
                    <a:pt x="21600" y="11718"/>
                    <a:pt x="21600" y="11718"/>
                  </a:cubicBezTo>
                  <a:close/>
                  <a:moveTo>
                    <a:pt x="21600" y="11718"/>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6" name="AutoShape 52"/>
            <p:cNvSpPr>
              <a:spLocks/>
            </p:cNvSpPr>
            <p:nvPr/>
          </p:nvSpPr>
          <p:spPr bwMode="auto">
            <a:xfrm>
              <a:off x="888" y="1385"/>
              <a:ext cx="444"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285"/>
                  </a:moveTo>
                  <a:cubicBezTo>
                    <a:pt x="21600" y="15677"/>
                    <a:pt x="21231" y="21600"/>
                    <a:pt x="20821" y="21600"/>
                  </a:cubicBezTo>
                  <a:lnTo>
                    <a:pt x="914" y="21600"/>
                  </a:lnTo>
                  <a:cubicBezTo>
                    <a:pt x="504" y="21600"/>
                    <a:pt x="0" y="15677"/>
                    <a:pt x="0" y="11285"/>
                  </a:cubicBezTo>
                  <a:lnTo>
                    <a:pt x="0" y="8108"/>
                  </a:lnTo>
                  <a:cubicBezTo>
                    <a:pt x="0" y="3717"/>
                    <a:pt x="504" y="0"/>
                    <a:pt x="914" y="0"/>
                  </a:cubicBezTo>
                  <a:lnTo>
                    <a:pt x="20821" y="0"/>
                  </a:lnTo>
                  <a:cubicBezTo>
                    <a:pt x="21231" y="0"/>
                    <a:pt x="21600" y="3717"/>
                    <a:pt x="21600" y="8108"/>
                  </a:cubicBezTo>
                  <a:cubicBezTo>
                    <a:pt x="21600" y="8108"/>
                    <a:pt x="21600" y="11285"/>
                    <a:pt x="21600" y="11285"/>
                  </a:cubicBezTo>
                  <a:close/>
                  <a:moveTo>
                    <a:pt x="21600" y="11285"/>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67" name="AutoShape 53"/>
            <p:cNvSpPr>
              <a:spLocks/>
            </p:cNvSpPr>
            <p:nvPr/>
          </p:nvSpPr>
          <p:spPr bwMode="auto">
            <a:xfrm>
              <a:off x="888" y="1444"/>
              <a:ext cx="239" cy="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825"/>
                  </a:moveTo>
                  <a:cubicBezTo>
                    <a:pt x="21600" y="17217"/>
                    <a:pt x="21267" y="21600"/>
                    <a:pt x="20505" y="21600"/>
                  </a:cubicBezTo>
                  <a:lnTo>
                    <a:pt x="1697" y="21600"/>
                  </a:lnTo>
                  <a:cubicBezTo>
                    <a:pt x="936" y="21600"/>
                    <a:pt x="0" y="17217"/>
                    <a:pt x="0" y="12825"/>
                  </a:cubicBezTo>
                  <a:lnTo>
                    <a:pt x="0" y="9648"/>
                  </a:lnTo>
                  <a:cubicBezTo>
                    <a:pt x="0" y="5261"/>
                    <a:pt x="936" y="0"/>
                    <a:pt x="1697" y="0"/>
                  </a:cubicBezTo>
                  <a:lnTo>
                    <a:pt x="20505" y="0"/>
                  </a:lnTo>
                  <a:cubicBezTo>
                    <a:pt x="21267" y="0"/>
                    <a:pt x="21600" y="5261"/>
                    <a:pt x="21600" y="9648"/>
                  </a:cubicBezTo>
                  <a:cubicBezTo>
                    <a:pt x="21600" y="9648"/>
                    <a:pt x="21600" y="12825"/>
                    <a:pt x="21600" y="12825"/>
                  </a:cubicBezTo>
                  <a:close/>
                  <a:moveTo>
                    <a:pt x="21600" y="12825"/>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0484" name="Group 72"/>
          <p:cNvGrpSpPr>
            <a:grpSpLocks/>
          </p:cNvGrpSpPr>
          <p:nvPr/>
        </p:nvGrpSpPr>
        <p:grpSpPr bwMode="auto">
          <a:xfrm>
            <a:off x="18886488" y="7775575"/>
            <a:ext cx="2319337" cy="3079750"/>
            <a:chOff x="0" y="0"/>
            <a:chExt cx="1461" cy="1940"/>
          </a:xfrm>
        </p:grpSpPr>
        <p:sp>
          <p:nvSpPr>
            <p:cNvPr id="21527" name="AutoShape 55"/>
            <p:cNvSpPr>
              <a:spLocks/>
            </p:cNvSpPr>
            <p:nvPr/>
          </p:nvSpPr>
          <p:spPr bwMode="auto">
            <a:xfrm>
              <a:off x="0" y="0"/>
              <a:ext cx="1461" cy="1940"/>
            </a:xfrm>
            <a:custGeom>
              <a:avLst/>
              <a:gdLst>
                <a:gd name="T0" fmla="*/ 0 w 21600"/>
                <a:gd name="T1" fmla="*/ 1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w 21600"/>
                <a:gd name="T17" fmla="*/ 1 h 21600"/>
                <a:gd name="T18" fmla="*/ 0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20217"/>
                  </a:moveTo>
                  <a:cubicBezTo>
                    <a:pt x="21600" y="20947"/>
                    <a:pt x="20841" y="21600"/>
                    <a:pt x="19872" y="21600"/>
                  </a:cubicBezTo>
                  <a:lnTo>
                    <a:pt x="1811" y="21600"/>
                  </a:lnTo>
                  <a:cubicBezTo>
                    <a:pt x="843" y="21600"/>
                    <a:pt x="0" y="20947"/>
                    <a:pt x="0" y="20217"/>
                  </a:cubicBezTo>
                  <a:lnTo>
                    <a:pt x="0" y="1383"/>
                  </a:lnTo>
                  <a:cubicBezTo>
                    <a:pt x="0" y="653"/>
                    <a:pt x="843" y="0"/>
                    <a:pt x="1811" y="0"/>
                  </a:cubicBezTo>
                  <a:lnTo>
                    <a:pt x="19872" y="0"/>
                  </a:lnTo>
                  <a:cubicBezTo>
                    <a:pt x="20841" y="0"/>
                    <a:pt x="21600" y="653"/>
                    <a:pt x="21600" y="1383"/>
                  </a:cubicBezTo>
                  <a:cubicBezTo>
                    <a:pt x="21600" y="1383"/>
                    <a:pt x="21600" y="20217"/>
                    <a:pt x="21600" y="20217"/>
                  </a:cubicBezTo>
                  <a:close/>
                  <a:moveTo>
                    <a:pt x="21600" y="20217"/>
                  </a:moveTo>
                </a:path>
              </a:pathLst>
            </a:custGeom>
            <a:solidFill>
              <a:srgbClr val="A6A6A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8" name="AutoShape 56"/>
            <p:cNvSpPr>
              <a:spLocks/>
            </p:cNvSpPr>
            <p:nvPr/>
          </p:nvSpPr>
          <p:spPr bwMode="auto">
            <a:xfrm>
              <a:off x="119" y="145"/>
              <a:ext cx="1222" cy="14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2F2F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9" name="AutoShape 57"/>
            <p:cNvSpPr>
              <a:spLocks/>
            </p:cNvSpPr>
            <p:nvPr/>
          </p:nvSpPr>
          <p:spPr bwMode="auto">
            <a:xfrm>
              <a:off x="632" y="1684"/>
              <a:ext cx="196" cy="1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3"/>
                  </a:moveTo>
                  <a:cubicBezTo>
                    <a:pt x="21600" y="16770"/>
                    <a:pt x="16768" y="21600"/>
                    <a:pt x="10800" y="21600"/>
                  </a:cubicBezTo>
                  <a:cubicBezTo>
                    <a:pt x="4833" y="21600"/>
                    <a:pt x="0" y="16770"/>
                    <a:pt x="0" y="10803"/>
                  </a:cubicBezTo>
                  <a:cubicBezTo>
                    <a:pt x="0" y="4835"/>
                    <a:pt x="4833" y="0"/>
                    <a:pt x="10800" y="0"/>
                  </a:cubicBezTo>
                  <a:cubicBezTo>
                    <a:pt x="16768" y="0"/>
                    <a:pt x="21600" y="4835"/>
                    <a:pt x="21600" y="10803"/>
                  </a:cubicBezTo>
                  <a:close/>
                  <a:moveTo>
                    <a:pt x="21600" y="10803"/>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0" name="AutoShape 58"/>
            <p:cNvSpPr>
              <a:spLocks/>
            </p:cNvSpPr>
            <p:nvPr/>
          </p:nvSpPr>
          <p:spPr bwMode="auto">
            <a:xfrm>
              <a:off x="273" y="265"/>
              <a:ext cx="470" cy="1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6587"/>
                  </a:moveTo>
                  <a:cubicBezTo>
                    <a:pt x="21600" y="19640"/>
                    <a:pt x="20882" y="21600"/>
                    <a:pt x="19938" y="21600"/>
                  </a:cubicBezTo>
                  <a:lnTo>
                    <a:pt x="1709" y="21600"/>
                  </a:lnTo>
                  <a:cubicBezTo>
                    <a:pt x="765" y="21600"/>
                    <a:pt x="0" y="19640"/>
                    <a:pt x="0" y="16587"/>
                  </a:cubicBezTo>
                  <a:lnTo>
                    <a:pt x="0" y="5529"/>
                  </a:lnTo>
                  <a:cubicBezTo>
                    <a:pt x="0" y="2477"/>
                    <a:pt x="765" y="0"/>
                    <a:pt x="1709" y="0"/>
                  </a:cubicBezTo>
                  <a:lnTo>
                    <a:pt x="19938" y="0"/>
                  </a:lnTo>
                  <a:cubicBezTo>
                    <a:pt x="20882" y="0"/>
                    <a:pt x="21600" y="2477"/>
                    <a:pt x="21600" y="5529"/>
                  </a:cubicBezTo>
                  <a:cubicBezTo>
                    <a:pt x="21600" y="5529"/>
                    <a:pt x="21600" y="16587"/>
                    <a:pt x="21600" y="16587"/>
                  </a:cubicBezTo>
                  <a:close/>
                  <a:moveTo>
                    <a:pt x="21600" y="16587"/>
                  </a:moveTo>
                </a:path>
              </a:pathLst>
            </a:custGeom>
            <a:solidFill>
              <a:srgbClr val="FF442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1" name="AutoShape 59"/>
            <p:cNvSpPr>
              <a:spLocks/>
            </p:cNvSpPr>
            <p:nvPr/>
          </p:nvSpPr>
          <p:spPr bwMode="auto">
            <a:xfrm>
              <a:off x="273" y="461"/>
              <a:ext cx="914" cy="4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9515"/>
                  </a:moveTo>
                  <a:cubicBezTo>
                    <a:pt x="21600" y="20552"/>
                    <a:pt x="21275" y="21600"/>
                    <a:pt x="20790" y="21600"/>
                  </a:cubicBezTo>
                  <a:lnTo>
                    <a:pt x="878" y="21600"/>
                  </a:lnTo>
                  <a:cubicBezTo>
                    <a:pt x="393" y="21600"/>
                    <a:pt x="0" y="20552"/>
                    <a:pt x="0" y="19515"/>
                  </a:cubicBezTo>
                  <a:lnTo>
                    <a:pt x="0" y="1970"/>
                  </a:lnTo>
                  <a:cubicBezTo>
                    <a:pt x="0" y="932"/>
                    <a:pt x="393" y="0"/>
                    <a:pt x="878" y="0"/>
                  </a:cubicBezTo>
                  <a:lnTo>
                    <a:pt x="20790" y="0"/>
                  </a:lnTo>
                  <a:cubicBezTo>
                    <a:pt x="21275" y="0"/>
                    <a:pt x="21600" y="932"/>
                    <a:pt x="21600" y="1970"/>
                  </a:cubicBezTo>
                  <a:cubicBezTo>
                    <a:pt x="21600" y="1970"/>
                    <a:pt x="21600" y="19515"/>
                    <a:pt x="21600" y="19515"/>
                  </a:cubicBezTo>
                  <a:close/>
                  <a:moveTo>
                    <a:pt x="21600" y="19515"/>
                  </a:moveTo>
                </a:path>
              </a:pathLst>
            </a:custGeom>
            <a:solidFill>
              <a:srgbClr val="46DDE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2" name="AutoShape 60"/>
            <p:cNvSpPr>
              <a:spLocks/>
            </p:cNvSpPr>
            <p:nvPr/>
          </p:nvSpPr>
          <p:spPr bwMode="auto">
            <a:xfrm>
              <a:off x="273" y="923"/>
              <a:ext cx="436" cy="2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709"/>
                  </a:moveTo>
                  <a:cubicBezTo>
                    <a:pt x="21600" y="20439"/>
                    <a:pt x="20677" y="21600"/>
                    <a:pt x="19659" y="21600"/>
                  </a:cubicBezTo>
                  <a:lnTo>
                    <a:pt x="1843" y="21600"/>
                  </a:lnTo>
                  <a:cubicBezTo>
                    <a:pt x="825" y="21600"/>
                    <a:pt x="0" y="20439"/>
                    <a:pt x="0" y="18709"/>
                  </a:cubicBezTo>
                  <a:lnTo>
                    <a:pt x="0" y="3044"/>
                  </a:lnTo>
                  <a:cubicBezTo>
                    <a:pt x="0" y="1314"/>
                    <a:pt x="825" y="0"/>
                    <a:pt x="1843" y="0"/>
                  </a:cubicBezTo>
                  <a:lnTo>
                    <a:pt x="19659" y="0"/>
                  </a:lnTo>
                  <a:cubicBezTo>
                    <a:pt x="20677" y="0"/>
                    <a:pt x="21600" y="1314"/>
                    <a:pt x="21600" y="3044"/>
                  </a:cubicBezTo>
                  <a:cubicBezTo>
                    <a:pt x="21600" y="3044"/>
                    <a:pt x="21600" y="18709"/>
                    <a:pt x="21600" y="18709"/>
                  </a:cubicBezTo>
                  <a:close/>
                  <a:moveTo>
                    <a:pt x="21600" y="18709"/>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3" name="AutoShape 61"/>
            <p:cNvSpPr>
              <a:spLocks/>
            </p:cNvSpPr>
            <p:nvPr/>
          </p:nvSpPr>
          <p:spPr bwMode="auto">
            <a:xfrm>
              <a:off x="760" y="923"/>
              <a:ext cx="427" cy="2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709"/>
                  </a:moveTo>
                  <a:cubicBezTo>
                    <a:pt x="21600" y="20439"/>
                    <a:pt x="20904" y="21600"/>
                    <a:pt x="19866" y="21600"/>
                  </a:cubicBezTo>
                  <a:lnTo>
                    <a:pt x="1694" y="21600"/>
                  </a:lnTo>
                  <a:cubicBezTo>
                    <a:pt x="656" y="21600"/>
                    <a:pt x="0" y="20439"/>
                    <a:pt x="0" y="18709"/>
                  </a:cubicBezTo>
                  <a:lnTo>
                    <a:pt x="0" y="3044"/>
                  </a:lnTo>
                  <a:cubicBezTo>
                    <a:pt x="0" y="1314"/>
                    <a:pt x="656" y="0"/>
                    <a:pt x="1694" y="0"/>
                  </a:cubicBezTo>
                  <a:lnTo>
                    <a:pt x="19866" y="0"/>
                  </a:lnTo>
                  <a:cubicBezTo>
                    <a:pt x="20904" y="0"/>
                    <a:pt x="21600" y="1314"/>
                    <a:pt x="21600" y="3044"/>
                  </a:cubicBezTo>
                  <a:cubicBezTo>
                    <a:pt x="21600" y="3044"/>
                    <a:pt x="21600" y="18709"/>
                    <a:pt x="21600" y="18709"/>
                  </a:cubicBezTo>
                  <a:close/>
                  <a:moveTo>
                    <a:pt x="21600" y="18709"/>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4" name="AutoShape 62"/>
            <p:cNvSpPr>
              <a:spLocks/>
            </p:cNvSpPr>
            <p:nvPr/>
          </p:nvSpPr>
          <p:spPr bwMode="auto">
            <a:xfrm>
              <a:off x="760" y="1231"/>
              <a:ext cx="427"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4454"/>
                  </a:moveTo>
                  <a:cubicBezTo>
                    <a:pt x="21600" y="19865"/>
                    <a:pt x="21405" y="21600"/>
                    <a:pt x="20984" y="21600"/>
                  </a:cubicBezTo>
                  <a:lnTo>
                    <a:pt x="575" y="21600"/>
                  </a:lnTo>
                  <a:cubicBezTo>
                    <a:pt x="155" y="21600"/>
                    <a:pt x="0" y="19865"/>
                    <a:pt x="0" y="14454"/>
                  </a:cubicBezTo>
                  <a:lnTo>
                    <a:pt x="0" y="10542"/>
                  </a:lnTo>
                  <a:cubicBezTo>
                    <a:pt x="0" y="5131"/>
                    <a:pt x="155" y="0"/>
                    <a:pt x="575" y="0"/>
                  </a:cubicBezTo>
                  <a:lnTo>
                    <a:pt x="20984" y="0"/>
                  </a:lnTo>
                  <a:cubicBezTo>
                    <a:pt x="21405" y="0"/>
                    <a:pt x="21600" y="5131"/>
                    <a:pt x="21600" y="10542"/>
                  </a:cubicBezTo>
                  <a:cubicBezTo>
                    <a:pt x="21600" y="10542"/>
                    <a:pt x="21600" y="14454"/>
                    <a:pt x="21600" y="14454"/>
                  </a:cubicBezTo>
                  <a:close/>
                  <a:moveTo>
                    <a:pt x="21600" y="1445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5" name="AutoShape 63"/>
            <p:cNvSpPr>
              <a:spLocks/>
            </p:cNvSpPr>
            <p:nvPr/>
          </p:nvSpPr>
          <p:spPr bwMode="auto">
            <a:xfrm>
              <a:off x="760" y="1291"/>
              <a:ext cx="427"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56"/>
                  </a:moveTo>
                  <a:cubicBezTo>
                    <a:pt x="21600" y="16980"/>
                    <a:pt x="21405" y="21600"/>
                    <a:pt x="20984" y="21600"/>
                  </a:cubicBezTo>
                  <a:lnTo>
                    <a:pt x="575" y="21600"/>
                  </a:lnTo>
                  <a:cubicBezTo>
                    <a:pt x="155" y="21600"/>
                    <a:pt x="0" y="16980"/>
                    <a:pt x="0" y="12656"/>
                  </a:cubicBezTo>
                  <a:lnTo>
                    <a:pt x="0" y="9522"/>
                  </a:lnTo>
                  <a:cubicBezTo>
                    <a:pt x="0" y="5197"/>
                    <a:pt x="155" y="0"/>
                    <a:pt x="575" y="0"/>
                  </a:cubicBezTo>
                  <a:lnTo>
                    <a:pt x="20984" y="0"/>
                  </a:lnTo>
                  <a:cubicBezTo>
                    <a:pt x="21405" y="0"/>
                    <a:pt x="21600" y="5197"/>
                    <a:pt x="21600" y="9522"/>
                  </a:cubicBezTo>
                  <a:cubicBezTo>
                    <a:pt x="21600" y="9522"/>
                    <a:pt x="21600" y="12656"/>
                    <a:pt x="21600" y="12656"/>
                  </a:cubicBezTo>
                  <a:close/>
                  <a:moveTo>
                    <a:pt x="21600" y="1265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6" name="AutoShape 64"/>
            <p:cNvSpPr>
              <a:spLocks/>
            </p:cNvSpPr>
            <p:nvPr/>
          </p:nvSpPr>
          <p:spPr bwMode="auto">
            <a:xfrm>
              <a:off x="760" y="1359"/>
              <a:ext cx="427"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781"/>
                  </a:moveTo>
                  <a:cubicBezTo>
                    <a:pt x="21600" y="17191"/>
                    <a:pt x="21405" y="21600"/>
                    <a:pt x="20984" y="21600"/>
                  </a:cubicBezTo>
                  <a:lnTo>
                    <a:pt x="575" y="21600"/>
                  </a:lnTo>
                  <a:cubicBezTo>
                    <a:pt x="155" y="21600"/>
                    <a:pt x="0" y="17191"/>
                    <a:pt x="0" y="11781"/>
                  </a:cubicBezTo>
                  <a:lnTo>
                    <a:pt x="0" y="7868"/>
                  </a:lnTo>
                  <a:cubicBezTo>
                    <a:pt x="0" y="2457"/>
                    <a:pt x="155" y="0"/>
                    <a:pt x="575" y="0"/>
                  </a:cubicBezTo>
                  <a:lnTo>
                    <a:pt x="20984" y="0"/>
                  </a:lnTo>
                  <a:cubicBezTo>
                    <a:pt x="21405" y="0"/>
                    <a:pt x="21600" y="2457"/>
                    <a:pt x="21600" y="7868"/>
                  </a:cubicBezTo>
                  <a:cubicBezTo>
                    <a:pt x="21600" y="7868"/>
                    <a:pt x="21600" y="11781"/>
                    <a:pt x="21600" y="11781"/>
                  </a:cubicBezTo>
                  <a:close/>
                  <a:moveTo>
                    <a:pt x="21600" y="11781"/>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7" name="AutoShape 65"/>
            <p:cNvSpPr>
              <a:spLocks/>
            </p:cNvSpPr>
            <p:nvPr/>
          </p:nvSpPr>
          <p:spPr bwMode="auto">
            <a:xfrm>
              <a:off x="760" y="1419"/>
              <a:ext cx="427"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147"/>
                  </a:moveTo>
                  <a:cubicBezTo>
                    <a:pt x="21600" y="18552"/>
                    <a:pt x="21405" y="21600"/>
                    <a:pt x="20984" y="21600"/>
                  </a:cubicBezTo>
                  <a:lnTo>
                    <a:pt x="575" y="21600"/>
                  </a:lnTo>
                  <a:cubicBezTo>
                    <a:pt x="155" y="21600"/>
                    <a:pt x="0" y="18552"/>
                    <a:pt x="0" y="13147"/>
                  </a:cubicBezTo>
                  <a:lnTo>
                    <a:pt x="0" y="9229"/>
                  </a:lnTo>
                  <a:cubicBezTo>
                    <a:pt x="0" y="3823"/>
                    <a:pt x="155" y="0"/>
                    <a:pt x="575" y="0"/>
                  </a:cubicBezTo>
                  <a:lnTo>
                    <a:pt x="20984" y="0"/>
                  </a:lnTo>
                  <a:cubicBezTo>
                    <a:pt x="21405" y="0"/>
                    <a:pt x="21600" y="3823"/>
                    <a:pt x="21600" y="9229"/>
                  </a:cubicBezTo>
                  <a:cubicBezTo>
                    <a:pt x="21600" y="9229"/>
                    <a:pt x="21600" y="13147"/>
                    <a:pt x="21600" y="13147"/>
                  </a:cubicBezTo>
                  <a:close/>
                  <a:moveTo>
                    <a:pt x="21600" y="1314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8" name="AutoShape 66"/>
            <p:cNvSpPr>
              <a:spLocks/>
            </p:cNvSpPr>
            <p:nvPr/>
          </p:nvSpPr>
          <p:spPr bwMode="auto">
            <a:xfrm>
              <a:off x="760" y="1479"/>
              <a:ext cx="231"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606"/>
                  </a:moveTo>
                  <a:cubicBezTo>
                    <a:pt x="21600" y="15934"/>
                    <a:pt x="21072" y="21600"/>
                    <a:pt x="20294" y="21600"/>
                  </a:cubicBezTo>
                  <a:lnTo>
                    <a:pt x="1066" y="21600"/>
                  </a:lnTo>
                  <a:cubicBezTo>
                    <a:pt x="287" y="21600"/>
                    <a:pt x="0" y="15934"/>
                    <a:pt x="0" y="11606"/>
                  </a:cubicBezTo>
                  <a:lnTo>
                    <a:pt x="0" y="8475"/>
                  </a:lnTo>
                  <a:cubicBezTo>
                    <a:pt x="0" y="4147"/>
                    <a:pt x="287" y="0"/>
                    <a:pt x="1066" y="0"/>
                  </a:cubicBezTo>
                  <a:lnTo>
                    <a:pt x="20294" y="0"/>
                  </a:lnTo>
                  <a:cubicBezTo>
                    <a:pt x="21072" y="0"/>
                    <a:pt x="21600" y="4147"/>
                    <a:pt x="21600" y="8475"/>
                  </a:cubicBezTo>
                  <a:cubicBezTo>
                    <a:pt x="21600" y="8475"/>
                    <a:pt x="21600" y="11606"/>
                    <a:pt x="21600" y="11606"/>
                  </a:cubicBezTo>
                  <a:close/>
                  <a:moveTo>
                    <a:pt x="21600" y="1160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39" name="AutoShape 67"/>
            <p:cNvSpPr>
              <a:spLocks/>
            </p:cNvSpPr>
            <p:nvPr/>
          </p:nvSpPr>
          <p:spPr bwMode="auto">
            <a:xfrm>
              <a:off x="273" y="1231"/>
              <a:ext cx="436"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4454"/>
                  </a:moveTo>
                  <a:cubicBezTo>
                    <a:pt x="21600" y="19865"/>
                    <a:pt x="21167" y="21600"/>
                    <a:pt x="20755" y="21600"/>
                  </a:cubicBezTo>
                  <a:lnTo>
                    <a:pt x="746" y="21600"/>
                  </a:lnTo>
                  <a:cubicBezTo>
                    <a:pt x="334" y="21600"/>
                    <a:pt x="0" y="19865"/>
                    <a:pt x="0" y="14454"/>
                  </a:cubicBezTo>
                  <a:lnTo>
                    <a:pt x="0" y="10542"/>
                  </a:lnTo>
                  <a:cubicBezTo>
                    <a:pt x="0" y="5131"/>
                    <a:pt x="334" y="0"/>
                    <a:pt x="746" y="0"/>
                  </a:cubicBezTo>
                  <a:lnTo>
                    <a:pt x="20755" y="0"/>
                  </a:lnTo>
                  <a:cubicBezTo>
                    <a:pt x="21167" y="0"/>
                    <a:pt x="21600" y="5131"/>
                    <a:pt x="21600" y="10542"/>
                  </a:cubicBezTo>
                  <a:cubicBezTo>
                    <a:pt x="21600" y="10542"/>
                    <a:pt x="21600" y="14454"/>
                    <a:pt x="21600" y="14454"/>
                  </a:cubicBezTo>
                  <a:close/>
                  <a:moveTo>
                    <a:pt x="21600" y="14454"/>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0" name="AutoShape 68"/>
            <p:cNvSpPr>
              <a:spLocks/>
            </p:cNvSpPr>
            <p:nvPr/>
          </p:nvSpPr>
          <p:spPr bwMode="auto">
            <a:xfrm>
              <a:off x="273" y="1291"/>
              <a:ext cx="436"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56"/>
                  </a:moveTo>
                  <a:cubicBezTo>
                    <a:pt x="21600" y="16980"/>
                    <a:pt x="21167" y="21600"/>
                    <a:pt x="20755" y="21600"/>
                  </a:cubicBezTo>
                  <a:lnTo>
                    <a:pt x="746" y="21600"/>
                  </a:lnTo>
                  <a:cubicBezTo>
                    <a:pt x="334" y="21600"/>
                    <a:pt x="0" y="16980"/>
                    <a:pt x="0" y="12656"/>
                  </a:cubicBezTo>
                  <a:lnTo>
                    <a:pt x="0" y="9522"/>
                  </a:lnTo>
                  <a:cubicBezTo>
                    <a:pt x="0" y="5197"/>
                    <a:pt x="334" y="0"/>
                    <a:pt x="746" y="0"/>
                  </a:cubicBezTo>
                  <a:lnTo>
                    <a:pt x="20755" y="0"/>
                  </a:lnTo>
                  <a:cubicBezTo>
                    <a:pt x="21167" y="0"/>
                    <a:pt x="21600" y="5197"/>
                    <a:pt x="21600" y="9522"/>
                  </a:cubicBezTo>
                  <a:cubicBezTo>
                    <a:pt x="21600" y="9522"/>
                    <a:pt x="21600" y="12656"/>
                    <a:pt x="21600" y="12656"/>
                  </a:cubicBezTo>
                  <a:close/>
                  <a:moveTo>
                    <a:pt x="21600" y="1265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1" name="AutoShape 69"/>
            <p:cNvSpPr>
              <a:spLocks/>
            </p:cNvSpPr>
            <p:nvPr/>
          </p:nvSpPr>
          <p:spPr bwMode="auto">
            <a:xfrm>
              <a:off x="273" y="1359"/>
              <a:ext cx="436"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781"/>
                  </a:moveTo>
                  <a:cubicBezTo>
                    <a:pt x="21600" y="17191"/>
                    <a:pt x="21167" y="21600"/>
                    <a:pt x="20755" y="21600"/>
                  </a:cubicBezTo>
                  <a:lnTo>
                    <a:pt x="746" y="21600"/>
                  </a:lnTo>
                  <a:cubicBezTo>
                    <a:pt x="334" y="21600"/>
                    <a:pt x="0" y="17191"/>
                    <a:pt x="0" y="11781"/>
                  </a:cubicBezTo>
                  <a:lnTo>
                    <a:pt x="0" y="7868"/>
                  </a:lnTo>
                  <a:cubicBezTo>
                    <a:pt x="0" y="2457"/>
                    <a:pt x="334" y="0"/>
                    <a:pt x="746" y="0"/>
                  </a:cubicBezTo>
                  <a:lnTo>
                    <a:pt x="20755" y="0"/>
                  </a:lnTo>
                  <a:cubicBezTo>
                    <a:pt x="21167" y="0"/>
                    <a:pt x="21600" y="2457"/>
                    <a:pt x="21600" y="7868"/>
                  </a:cubicBezTo>
                  <a:cubicBezTo>
                    <a:pt x="21600" y="7868"/>
                    <a:pt x="21600" y="11781"/>
                    <a:pt x="21600" y="11781"/>
                  </a:cubicBezTo>
                  <a:close/>
                  <a:moveTo>
                    <a:pt x="21600" y="11781"/>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2" name="AutoShape 70"/>
            <p:cNvSpPr>
              <a:spLocks/>
            </p:cNvSpPr>
            <p:nvPr/>
          </p:nvSpPr>
          <p:spPr bwMode="auto">
            <a:xfrm>
              <a:off x="273" y="1419"/>
              <a:ext cx="436"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147"/>
                  </a:moveTo>
                  <a:cubicBezTo>
                    <a:pt x="21600" y="18552"/>
                    <a:pt x="21167" y="21600"/>
                    <a:pt x="20755" y="21600"/>
                  </a:cubicBezTo>
                  <a:lnTo>
                    <a:pt x="746" y="21600"/>
                  </a:lnTo>
                  <a:cubicBezTo>
                    <a:pt x="334" y="21600"/>
                    <a:pt x="0" y="18552"/>
                    <a:pt x="0" y="13147"/>
                  </a:cubicBezTo>
                  <a:lnTo>
                    <a:pt x="0" y="9229"/>
                  </a:lnTo>
                  <a:cubicBezTo>
                    <a:pt x="0" y="3823"/>
                    <a:pt x="334" y="0"/>
                    <a:pt x="746" y="0"/>
                  </a:cubicBezTo>
                  <a:lnTo>
                    <a:pt x="20755" y="0"/>
                  </a:lnTo>
                  <a:cubicBezTo>
                    <a:pt x="21167" y="0"/>
                    <a:pt x="21600" y="3823"/>
                    <a:pt x="21600" y="9229"/>
                  </a:cubicBezTo>
                  <a:cubicBezTo>
                    <a:pt x="21600" y="9229"/>
                    <a:pt x="21600" y="13147"/>
                    <a:pt x="21600" y="13147"/>
                  </a:cubicBezTo>
                  <a:close/>
                  <a:moveTo>
                    <a:pt x="21600" y="13147"/>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43" name="AutoShape 71"/>
            <p:cNvSpPr>
              <a:spLocks/>
            </p:cNvSpPr>
            <p:nvPr/>
          </p:nvSpPr>
          <p:spPr bwMode="auto">
            <a:xfrm>
              <a:off x="273" y="1479"/>
              <a:ext cx="239"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606"/>
                  </a:moveTo>
                  <a:cubicBezTo>
                    <a:pt x="21600" y="15934"/>
                    <a:pt x="20652" y="21600"/>
                    <a:pt x="19900" y="21600"/>
                  </a:cubicBezTo>
                  <a:lnTo>
                    <a:pt x="1359" y="21600"/>
                  </a:lnTo>
                  <a:cubicBezTo>
                    <a:pt x="609" y="21600"/>
                    <a:pt x="0" y="15934"/>
                    <a:pt x="0" y="11606"/>
                  </a:cubicBezTo>
                  <a:lnTo>
                    <a:pt x="0" y="8475"/>
                  </a:lnTo>
                  <a:cubicBezTo>
                    <a:pt x="0" y="4147"/>
                    <a:pt x="609" y="0"/>
                    <a:pt x="1359" y="0"/>
                  </a:cubicBezTo>
                  <a:lnTo>
                    <a:pt x="19900" y="0"/>
                  </a:lnTo>
                  <a:cubicBezTo>
                    <a:pt x="20652" y="0"/>
                    <a:pt x="21600" y="4147"/>
                    <a:pt x="21600" y="8475"/>
                  </a:cubicBezTo>
                  <a:cubicBezTo>
                    <a:pt x="21600" y="8475"/>
                    <a:pt x="21600" y="11606"/>
                    <a:pt x="21600" y="11606"/>
                  </a:cubicBezTo>
                  <a:close/>
                  <a:moveTo>
                    <a:pt x="21600" y="11606"/>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0485" name="Group 82"/>
          <p:cNvGrpSpPr>
            <a:grpSpLocks/>
          </p:cNvGrpSpPr>
          <p:nvPr/>
        </p:nvGrpSpPr>
        <p:grpSpPr bwMode="auto">
          <a:xfrm>
            <a:off x="16627475" y="9718675"/>
            <a:ext cx="1343025" cy="2511425"/>
            <a:chOff x="0" y="0"/>
            <a:chExt cx="845" cy="1581"/>
          </a:xfrm>
        </p:grpSpPr>
        <p:sp>
          <p:nvSpPr>
            <p:cNvPr id="21518" name="AutoShape 73"/>
            <p:cNvSpPr>
              <a:spLocks/>
            </p:cNvSpPr>
            <p:nvPr/>
          </p:nvSpPr>
          <p:spPr bwMode="auto">
            <a:xfrm>
              <a:off x="0" y="0"/>
              <a:ext cx="845" cy="1581"/>
            </a:xfrm>
            <a:custGeom>
              <a:avLst/>
              <a:gdLst>
                <a:gd name="T0" fmla="*/ 0 w 21600"/>
                <a:gd name="T1" fmla="*/ 1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w 21600"/>
                <a:gd name="T17" fmla="*/ 1 h 21600"/>
                <a:gd name="T18" fmla="*/ 0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20165"/>
                  </a:moveTo>
                  <a:cubicBezTo>
                    <a:pt x="21600" y="20922"/>
                    <a:pt x="20235" y="21600"/>
                    <a:pt x="18820" y="21600"/>
                  </a:cubicBezTo>
                  <a:lnTo>
                    <a:pt x="2600" y="21600"/>
                  </a:lnTo>
                  <a:cubicBezTo>
                    <a:pt x="1185" y="21600"/>
                    <a:pt x="0" y="20922"/>
                    <a:pt x="0" y="20165"/>
                  </a:cubicBezTo>
                  <a:lnTo>
                    <a:pt x="0" y="1435"/>
                  </a:lnTo>
                  <a:cubicBezTo>
                    <a:pt x="0" y="678"/>
                    <a:pt x="1185" y="0"/>
                    <a:pt x="2600" y="0"/>
                  </a:cubicBezTo>
                  <a:lnTo>
                    <a:pt x="18820" y="0"/>
                  </a:lnTo>
                  <a:cubicBezTo>
                    <a:pt x="20235" y="0"/>
                    <a:pt x="21600" y="678"/>
                    <a:pt x="21600" y="1435"/>
                  </a:cubicBezTo>
                  <a:cubicBezTo>
                    <a:pt x="21600" y="1435"/>
                    <a:pt x="21600" y="20165"/>
                    <a:pt x="21600" y="20165"/>
                  </a:cubicBezTo>
                  <a:close/>
                  <a:moveTo>
                    <a:pt x="21600" y="20165"/>
                  </a:moveTo>
                </a:path>
              </a:pathLst>
            </a:custGeom>
            <a:solidFill>
              <a:srgbClr val="1D242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19" name="AutoShape 74"/>
            <p:cNvSpPr>
              <a:spLocks/>
            </p:cNvSpPr>
            <p:nvPr/>
          </p:nvSpPr>
          <p:spPr bwMode="auto">
            <a:xfrm>
              <a:off x="0" y="0"/>
              <a:ext cx="845" cy="1581"/>
            </a:xfrm>
            <a:custGeom>
              <a:avLst/>
              <a:gdLst>
                <a:gd name="T0" fmla="*/ 0 w 21600"/>
                <a:gd name="T1" fmla="*/ 1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w 21600"/>
                <a:gd name="T17" fmla="*/ 1 h 21600"/>
                <a:gd name="T18" fmla="*/ 0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20165"/>
                  </a:moveTo>
                  <a:cubicBezTo>
                    <a:pt x="21600" y="20922"/>
                    <a:pt x="20235" y="21600"/>
                    <a:pt x="18820" y="21600"/>
                  </a:cubicBezTo>
                  <a:lnTo>
                    <a:pt x="2600" y="21600"/>
                  </a:lnTo>
                  <a:cubicBezTo>
                    <a:pt x="1185" y="21600"/>
                    <a:pt x="0" y="20922"/>
                    <a:pt x="0" y="20165"/>
                  </a:cubicBezTo>
                  <a:lnTo>
                    <a:pt x="0" y="1435"/>
                  </a:lnTo>
                  <a:cubicBezTo>
                    <a:pt x="0" y="678"/>
                    <a:pt x="1185" y="0"/>
                    <a:pt x="2600" y="0"/>
                  </a:cubicBezTo>
                  <a:lnTo>
                    <a:pt x="18820" y="0"/>
                  </a:lnTo>
                  <a:cubicBezTo>
                    <a:pt x="20235" y="0"/>
                    <a:pt x="21600" y="678"/>
                    <a:pt x="21600" y="1435"/>
                  </a:cubicBezTo>
                  <a:cubicBezTo>
                    <a:pt x="21600" y="1435"/>
                    <a:pt x="21600" y="20165"/>
                    <a:pt x="21600" y="20165"/>
                  </a:cubicBezTo>
                  <a:close/>
                  <a:moveTo>
                    <a:pt x="21600" y="20165"/>
                  </a:moveTo>
                </a:path>
              </a:pathLst>
            </a:custGeom>
            <a:solidFill>
              <a:srgbClr val="A6A6A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0" name="AutoShape 75"/>
            <p:cNvSpPr>
              <a:spLocks/>
            </p:cNvSpPr>
            <p:nvPr/>
          </p:nvSpPr>
          <p:spPr bwMode="auto">
            <a:xfrm>
              <a:off x="59" y="196"/>
              <a:ext cx="727" cy="11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F2F2F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1" name="AutoShape 76"/>
            <p:cNvSpPr>
              <a:spLocks/>
            </p:cNvSpPr>
            <p:nvPr/>
          </p:nvSpPr>
          <p:spPr bwMode="auto">
            <a:xfrm>
              <a:off x="358" y="1402"/>
              <a:ext cx="122" cy="1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59"/>
                    <a:pt x="16765" y="21600"/>
                    <a:pt x="10800" y="21600"/>
                  </a:cubicBezTo>
                  <a:cubicBezTo>
                    <a:pt x="4833" y="21600"/>
                    <a:pt x="0" y="16759"/>
                    <a:pt x="0" y="10800"/>
                  </a:cubicBezTo>
                  <a:cubicBezTo>
                    <a:pt x="0" y="4838"/>
                    <a:pt x="4833" y="0"/>
                    <a:pt x="10800" y="0"/>
                  </a:cubicBezTo>
                  <a:cubicBezTo>
                    <a:pt x="16765" y="0"/>
                    <a:pt x="21600" y="4838"/>
                    <a:pt x="21600" y="10800"/>
                  </a:cubicBezTo>
                  <a:close/>
                  <a:moveTo>
                    <a:pt x="21600" y="10800"/>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2" name="AutoShape 77"/>
            <p:cNvSpPr>
              <a:spLocks/>
            </p:cNvSpPr>
            <p:nvPr/>
          </p:nvSpPr>
          <p:spPr bwMode="auto">
            <a:xfrm>
              <a:off x="230" y="102"/>
              <a:ext cx="333"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559"/>
                  </a:moveTo>
                  <a:cubicBezTo>
                    <a:pt x="21600" y="17107"/>
                    <a:pt x="21139" y="21600"/>
                    <a:pt x="20571" y="21600"/>
                  </a:cubicBezTo>
                  <a:lnTo>
                    <a:pt x="1029" y="21600"/>
                  </a:lnTo>
                  <a:cubicBezTo>
                    <a:pt x="461" y="21600"/>
                    <a:pt x="0" y="17107"/>
                    <a:pt x="0" y="11559"/>
                  </a:cubicBezTo>
                  <a:lnTo>
                    <a:pt x="0" y="10041"/>
                  </a:lnTo>
                  <a:cubicBezTo>
                    <a:pt x="0" y="4493"/>
                    <a:pt x="461" y="0"/>
                    <a:pt x="1029" y="0"/>
                  </a:cubicBezTo>
                  <a:lnTo>
                    <a:pt x="20571" y="0"/>
                  </a:lnTo>
                  <a:cubicBezTo>
                    <a:pt x="21139" y="0"/>
                    <a:pt x="21600" y="4493"/>
                    <a:pt x="21600" y="10041"/>
                  </a:cubicBezTo>
                  <a:cubicBezTo>
                    <a:pt x="21600" y="10041"/>
                    <a:pt x="21600" y="11559"/>
                    <a:pt x="21600" y="11559"/>
                  </a:cubicBezTo>
                  <a:close/>
                  <a:moveTo>
                    <a:pt x="21600" y="11559"/>
                  </a:moveTo>
                </a:path>
              </a:pathLst>
            </a:custGeom>
            <a:solidFill>
              <a:srgbClr val="B3B3B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3" name="AutoShape 78"/>
            <p:cNvSpPr>
              <a:spLocks/>
            </p:cNvSpPr>
            <p:nvPr/>
          </p:nvSpPr>
          <p:spPr bwMode="auto">
            <a:xfrm>
              <a:off x="136" y="282"/>
              <a:ext cx="573" cy="1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6170"/>
                  </a:moveTo>
                  <a:cubicBezTo>
                    <a:pt x="21600" y="19168"/>
                    <a:pt x="21092" y="21600"/>
                    <a:pt x="20465" y="21600"/>
                  </a:cubicBezTo>
                  <a:lnTo>
                    <a:pt x="1135" y="21600"/>
                  </a:lnTo>
                  <a:cubicBezTo>
                    <a:pt x="508" y="21600"/>
                    <a:pt x="0" y="19168"/>
                    <a:pt x="0" y="16170"/>
                  </a:cubicBezTo>
                  <a:lnTo>
                    <a:pt x="0" y="5430"/>
                  </a:lnTo>
                  <a:cubicBezTo>
                    <a:pt x="0" y="2432"/>
                    <a:pt x="508" y="0"/>
                    <a:pt x="1135" y="0"/>
                  </a:cubicBezTo>
                  <a:lnTo>
                    <a:pt x="20465" y="0"/>
                  </a:lnTo>
                  <a:cubicBezTo>
                    <a:pt x="21092" y="0"/>
                    <a:pt x="21600" y="2432"/>
                    <a:pt x="21600" y="5430"/>
                  </a:cubicBezTo>
                  <a:cubicBezTo>
                    <a:pt x="21600" y="5430"/>
                    <a:pt x="21600" y="16170"/>
                    <a:pt x="21600" y="16170"/>
                  </a:cubicBezTo>
                  <a:close/>
                  <a:moveTo>
                    <a:pt x="21600" y="16170"/>
                  </a:moveTo>
                </a:path>
              </a:pathLst>
            </a:custGeom>
            <a:solidFill>
              <a:srgbClr val="FF442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4" name="AutoShape 79"/>
            <p:cNvSpPr>
              <a:spLocks/>
            </p:cNvSpPr>
            <p:nvPr/>
          </p:nvSpPr>
          <p:spPr bwMode="auto">
            <a:xfrm>
              <a:off x="136" y="436"/>
              <a:ext cx="573" cy="3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9699"/>
                  </a:moveTo>
                  <a:cubicBezTo>
                    <a:pt x="21600" y="20749"/>
                    <a:pt x="21092" y="21600"/>
                    <a:pt x="20465" y="21600"/>
                  </a:cubicBezTo>
                  <a:lnTo>
                    <a:pt x="1135" y="21600"/>
                  </a:lnTo>
                  <a:cubicBezTo>
                    <a:pt x="508" y="21600"/>
                    <a:pt x="0" y="20749"/>
                    <a:pt x="0" y="19699"/>
                  </a:cubicBezTo>
                  <a:lnTo>
                    <a:pt x="0" y="1901"/>
                  </a:lnTo>
                  <a:cubicBezTo>
                    <a:pt x="0" y="851"/>
                    <a:pt x="508" y="0"/>
                    <a:pt x="1135" y="0"/>
                  </a:cubicBezTo>
                  <a:lnTo>
                    <a:pt x="20465" y="0"/>
                  </a:lnTo>
                  <a:cubicBezTo>
                    <a:pt x="21092" y="0"/>
                    <a:pt x="21600" y="851"/>
                    <a:pt x="21600" y="1901"/>
                  </a:cubicBezTo>
                  <a:cubicBezTo>
                    <a:pt x="21600" y="1901"/>
                    <a:pt x="21600" y="19699"/>
                    <a:pt x="21600" y="19699"/>
                  </a:cubicBezTo>
                  <a:close/>
                  <a:moveTo>
                    <a:pt x="21600" y="19699"/>
                  </a:moveTo>
                </a:path>
              </a:pathLst>
            </a:custGeom>
            <a:solidFill>
              <a:srgbClr val="46DDE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5" name="AutoShape 80"/>
            <p:cNvSpPr>
              <a:spLocks/>
            </p:cNvSpPr>
            <p:nvPr/>
          </p:nvSpPr>
          <p:spPr bwMode="auto">
            <a:xfrm>
              <a:off x="136" y="812"/>
              <a:ext cx="573"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498"/>
                  </a:moveTo>
                  <a:cubicBezTo>
                    <a:pt x="21600" y="20247"/>
                    <a:pt x="21213" y="21600"/>
                    <a:pt x="20572" y="21600"/>
                  </a:cubicBezTo>
                  <a:lnTo>
                    <a:pt x="1041" y="21600"/>
                  </a:lnTo>
                  <a:cubicBezTo>
                    <a:pt x="401" y="21600"/>
                    <a:pt x="0" y="20247"/>
                    <a:pt x="0" y="18498"/>
                  </a:cubicBezTo>
                  <a:lnTo>
                    <a:pt x="0" y="2658"/>
                  </a:lnTo>
                  <a:cubicBezTo>
                    <a:pt x="0" y="909"/>
                    <a:pt x="401" y="0"/>
                    <a:pt x="1041" y="0"/>
                  </a:cubicBezTo>
                  <a:lnTo>
                    <a:pt x="20572" y="0"/>
                  </a:lnTo>
                  <a:cubicBezTo>
                    <a:pt x="21213" y="0"/>
                    <a:pt x="21600" y="909"/>
                    <a:pt x="21600" y="2658"/>
                  </a:cubicBezTo>
                  <a:cubicBezTo>
                    <a:pt x="21600" y="2658"/>
                    <a:pt x="21600" y="18498"/>
                    <a:pt x="21600" y="18498"/>
                  </a:cubicBezTo>
                  <a:close/>
                  <a:moveTo>
                    <a:pt x="21600" y="18498"/>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1526" name="AutoShape 81"/>
            <p:cNvSpPr>
              <a:spLocks/>
            </p:cNvSpPr>
            <p:nvPr/>
          </p:nvSpPr>
          <p:spPr bwMode="auto">
            <a:xfrm>
              <a:off x="136" y="1060"/>
              <a:ext cx="573"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8498"/>
                  </a:moveTo>
                  <a:cubicBezTo>
                    <a:pt x="21600" y="20247"/>
                    <a:pt x="21213" y="21600"/>
                    <a:pt x="20572" y="21600"/>
                  </a:cubicBezTo>
                  <a:lnTo>
                    <a:pt x="1041" y="21600"/>
                  </a:lnTo>
                  <a:cubicBezTo>
                    <a:pt x="400" y="21600"/>
                    <a:pt x="0" y="20247"/>
                    <a:pt x="0" y="18498"/>
                  </a:cubicBezTo>
                  <a:lnTo>
                    <a:pt x="0" y="2658"/>
                  </a:lnTo>
                  <a:cubicBezTo>
                    <a:pt x="0" y="909"/>
                    <a:pt x="400" y="0"/>
                    <a:pt x="1041" y="0"/>
                  </a:cubicBezTo>
                  <a:lnTo>
                    <a:pt x="20572" y="0"/>
                  </a:lnTo>
                  <a:cubicBezTo>
                    <a:pt x="21213" y="0"/>
                    <a:pt x="21600" y="909"/>
                    <a:pt x="21600" y="2658"/>
                  </a:cubicBezTo>
                  <a:cubicBezTo>
                    <a:pt x="21600" y="2658"/>
                    <a:pt x="21600" y="18498"/>
                    <a:pt x="21600" y="18498"/>
                  </a:cubicBezTo>
                  <a:close/>
                  <a:moveTo>
                    <a:pt x="21600" y="18498"/>
                  </a:moveTo>
                </a:path>
              </a:pathLst>
            </a:custGeom>
            <a:solidFill>
              <a:srgbClr val="99999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0486" name="Group 1"/>
          <p:cNvGrpSpPr>
            <a:grpSpLocks/>
          </p:cNvGrpSpPr>
          <p:nvPr/>
        </p:nvGrpSpPr>
        <p:grpSpPr bwMode="auto">
          <a:xfrm>
            <a:off x="1358900" y="3276277"/>
            <a:ext cx="8274050" cy="10010774"/>
            <a:chOff x="1358900" y="3171826"/>
            <a:chExt cx="8274050" cy="10010774"/>
          </a:xfrm>
        </p:grpSpPr>
        <p:grpSp>
          <p:nvGrpSpPr>
            <p:cNvPr id="21511" name="Group 3"/>
            <p:cNvGrpSpPr>
              <a:grpSpLocks/>
            </p:cNvGrpSpPr>
            <p:nvPr/>
          </p:nvGrpSpPr>
          <p:grpSpPr bwMode="auto">
            <a:xfrm>
              <a:off x="3733800" y="3171826"/>
              <a:ext cx="5899150" cy="3148013"/>
              <a:chOff x="-524" y="-111"/>
              <a:chExt cx="3716" cy="1983"/>
            </a:xfrm>
          </p:grpSpPr>
          <p:sp>
            <p:nvSpPr>
              <p:cNvPr id="21516" name="Freeform 1"/>
              <p:cNvSpPr>
                <a:spLocks/>
              </p:cNvSpPr>
              <p:nvPr/>
            </p:nvSpPr>
            <p:spPr bwMode="auto">
              <a:xfrm>
                <a:off x="88" y="88"/>
                <a:ext cx="2928" cy="1784"/>
              </a:xfrm>
              <a:custGeom>
                <a:avLst/>
                <a:gdLst>
                  <a:gd name="T0" fmla="*/ 1 w 18725"/>
                  <a:gd name="T1" fmla="*/ 0 h 17428"/>
                  <a:gd name="T2" fmla="*/ 0 w 18725"/>
                  <a:gd name="T3" fmla="*/ 0 h 17428"/>
                  <a:gd name="T4" fmla="*/ 1 w 18725"/>
                  <a:gd name="T5" fmla="*/ 0 h 17428"/>
                  <a:gd name="T6" fmla="*/ 2 w 18725"/>
                  <a:gd name="T7" fmla="*/ 0 h 17428"/>
                  <a:gd name="T8" fmla="*/ 0 w 18725"/>
                  <a:gd name="T9" fmla="*/ 0 h 17428"/>
                  <a:gd name="T10" fmla="*/ 0 w 18725"/>
                  <a:gd name="T11" fmla="*/ 0 h 17428"/>
                  <a:gd name="T12" fmla="*/ 1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29803"/>
                      </a:schemeClr>
                    </a:solidFill>
                    <a:miter lim="800000"/>
                    <a:headEnd type="none" w="med" len="med"/>
                    <a:tailEnd type="none" w="med" len="med"/>
                  </a14:hiddenLine>
                </a:ext>
              </a:extLst>
            </p:spPr>
            <p:txBody>
              <a:bodyPr lIns="0" tIns="0" rIns="0" bIns="0"/>
              <a:lstStyle/>
              <a:p>
                <a:endParaRPr lang="en-US"/>
              </a:p>
            </p:txBody>
          </p:sp>
          <p:pic>
            <p:nvPicPr>
              <p:cNvPr id="2151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 y="-111"/>
                <a:ext cx="3716" cy="1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21512" name="Rectangle 83"/>
            <p:cNvSpPr>
              <a:spLocks/>
            </p:cNvSpPr>
            <p:nvPr/>
          </p:nvSpPr>
          <p:spPr bwMode="auto">
            <a:xfrm>
              <a:off x="4464028" y="3555462"/>
              <a:ext cx="4762522" cy="2215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14400" dirty="0" smtClean="0">
                  <a:solidFill>
                    <a:srgbClr val="EBB91C"/>
                  </a:solidFill>
                  <a:latin typeface="Diavlo Black Regular" charset="0"/>
                  <a:ea typeface="ＭＳ Ｐゴシック" charset="0"/>
                  <a:cs typeface="ＭＳ Ｐゴシック" charset="0"/>
                  <a:sym typeface="Diavlo Black Regular" charset="0"/>
                </a:rPr>
                <a:t>SPAs</a:t>
              </a:r>
              <a:endParaRPr lang="en-US" sz="14400" dirty="0">
                <a:solidFill>
                  <a:srgbClr val="EBB91C"/>
                </a:solidFill>
                <a:latin typeface="Diavlo Black Regular" charset="0"/>
                <a:ea typeface="ＭＳ Ｐゴシック" charset="0"/>
                <a:cs typeface="ＭＳ Ｐゴシック" charset="0"/>
                <a:sym typeface="Diavlo Black Regular" charset="0"/>
              </a:endParaRPr>
            </a:p>
          </p:txBody>
        </p:sp>
        <p:sp>
          <p:nvSpPr>
            <p:cNvPr id="21513" name="Rectangle 84"/>
            <p:cNvSpPr>
              <a:spLocks/>
            </p:cNvSpPr>
            <p:nvPr/>
          </p:nvSpPr>
          <p:spPr bwMode="auto">
            <a:xfrm>
              <a:off x="1371600" y="6705600"/>
              <a:ext cx="77089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r>
                <a:rPr lang="en-IN" sz="2400" dirty="0" smtClean="0">
                  <a:solidFill>
                    <a:srgbClr val="FFFFFF"/>
                  </a:solidFill>
                  <a:latin typeface="Open Sans Bold" charset="0"/>
                  <a:ea typeface="ＭＳ Ｐゴシック" charset="0"/>
                  <a:cs typeface="ＭＳ Ｐゴシック" charset="0"/>
                  <a:sym typeface="Open Sans Bold" charset="0"/>
                </a:rPr>
                <a:t>Since we </a:t>
              </a:r>
              <a:r>
                <a:rPr lang="en-IN" sz="2400" dirty="0">
                  <a:solidFill>
                    <a:srgbClr val="FFFFFF"/>
                  </a:solidFill>
                  <a:latin typeface="Open Sans Bold" charset="0"/>
                  <a:ea typeface="ＭＳ Ｐゴシック" charset="0"/>
                  <a:cs typeface="ＭＳ Ｐゴシック" charset="0"/>
                  <a:sym typeface="Open Sans Bold" charset="0"/>
                </a:rPr>
                <a:t>are </a:t>
              </a:r>
              <a:r>
                <a:rPr lang="en-IN" sz="2400" dirty="0" smtClean="0">
                  <a:solidFill>
                    <a:srgbClr val="FFFFFF"/>
                  </a:solidFill>
                  <a:latin typeface="Open Sans Bold" charset="0"/>
                  <a:ea typeface="ＭＳ Ｐゴシック" charset="0"/>
                  <a:cs typeface="ＭＳ Ｐゴシック" charset="0"/>
                  <a:sym typeface="Open Sans Bold" charset="0"/>
                </a:rPr>
                <a:t>pushed </a:t>
              </a:r>
              <a:r>
                <a:rPr lang="en-IN" sz="2400" dirty="0">
                  <a:solidFill>
                    <a:srgbClr val="FFFFFF"/>
                  </a:solidFill>
                  <a:latin typeface="Open Sans Bold" charset="0"/>
                  <a:ea typeface="ＭＳ Ｐゴシック" charset="0"/>
                  <a:cs typeface="ＭＳ Ｐゴシック" charset="0"/>
                  <a:sym typeface="Open Sans Bold" charset="0"/>
                </a:rPr>
                <a:t>towards dynamic web apps (</a:t>
              </a:r>
              <a:r>
                <a:rPr lang="en-IN" sz="2400" dirty="0">
                  <a:solidFill>
                    <a:srgbClr val="EBB91C"/>
                  </a:solidFill>
                  <a:latin typeface="Open Sans Bold" charset="0"/>
                  <a:ea typeface="ＭＳ Ｐゴシック" charset="0"/>
                  <a:cs typeface="ＭＳ Ｐゴシック" charset="0"/>
                  <a:sym typeface="Open Sans Bold" charset="0"/>
                </a:rPr>
                <a:t>Single Page Applications</a:t>
              </a:r>
              <a:r>
                <a:rPr lang="en-IN" sz="2400" dirty="0">
                  <a:solidFill>
                    <a:srgbClr val="FFFFFF"/>
                  </a:solidFill>
                  <a:latin typeface="Open Sans Bold" charset="0"/>
                  <a:ea typeface="ＭＳ Ｐゴシック" charset="0"/>
                  <a:cs typeface="ＭＳ Ｐゴシック" charset="0"/>
                  <a:sym typeface="Open Sans Bold" charset="0"/>
                </a:rPr>
                <a:t> – SPAs), we need to modify the DOM tree incessantly and a lot. </a:t>
              </a:r>
              <a:endParaRPr lang="en-US" sz="2400" dirty="0">
                <a:solidFill>
                  <a:srgbClr val="FFFFFF"/>
                </a:solidFill>
                <a:latin typeface="Open Sans Bold" charset="0"/>
                <a:ea typeface="ＭＳ Ｐゴシック" charset="0"/>
                <a:cs typeface="ＭＳ Ｐゴシック" charset="0"/>
                <a:sym typeface="Open Sans Bold" charset="0"/>
              </a:endParaRPr>
            </a:p>
          </p:txBody>
        </p:sp>
        <p:sp>
          <p:nvSpPr>
            <p:cNvPr id="21514" name="Rectangle 85"/>
            <p:cNvSpPr>
              <a:spLocks/>
            </p:cNvSpPr>
            <p:nvPr/>
          </p:nvSpPr>
          <p:spPr bwMode="auto">
            <a:xfrm>
              <a:off x="1473200" y="8382000"/>
              <a:ext cx="760730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smtClean="0">
                  <a:solidFill>
                    <a:srgbClr val="9BA3C0"/>
                  </a:solidFill>
                  <a:latin typeface="Open Sans" charset="0"/>
                  <a:ea typeface="ＭＳ Ｐゴシック" charset="0"/>
                  <a:cs typeface="ＭＳ Ｐゴシック" charset="0"/>
                  <a:sym typeface="Open Sans" charset="0"/>
                </a:rPr>
                <a:t>This </a:t>
              </a:r>
              <a:r>
                <a:rPr lang="en-IN" sz="2400" dirty="0">
                  <a:solidFill>
                    <a:srgbClr val="9BA3C0"/>
                  </a:solidFill>
                  <a:latin typeface="Open Sans" charset="0"/>
                  <a:ea typeface="ＭＳ Ｐゴシック" charset="0"/>
                  <a:cs typeface="ＭＳ Ｐゴシック" charset="0"/>
                  <a:sym typeface="Open Sans" charset="0"/>
                </a:rPr>
                <a:t>is a real performance and development pain. It comes with two major issues</a:t>
              </a:r>
              <a:r>
                <a:rPr lang="en-IN" sz="2400" dirty="0" smtClean="0">
                  <a:solidFill>
                    <a:srgbClr val="9BA3C0"/>
                  </a:solidFill>
                  <a:latin typeface="Open Sans" charset="0"/>
                  <a:ea typeface="ＭＳ Ｐゴシック" charset="0"/>
                  <a:cs typeface="ＭＳ Ｐゴシック" charset="0"/>
                  <a:sym typeface="Open Sans" charset="0"/>
                </a:rPr>
                <a:t>:</a:t>
              </a:r>
            </a:p>
            <a:p>
              <a:pPr marL="457200" indent="-457200" algn="l">
                <a:buFont typeface="+mj-lt"/>
                <a:buAutoNum type="arabicPeriod"/>
              </a:pPr>
              <a:r>
                <a:rPr lang="en-IN" sz="2400" b="1" dirty="0">
                  <a:solidFill>
                    <a:srgbClr val="29B8AB"/>
                  </a:solidFill>
                  <a:latin typeface="Open Sans" charset="0"/>
                  <a:ea typeface="ＭＳ Ｐゴシック" charset="0"/>
                  <a:cs typeface="ＭＳ Ｐゴシック" charset="0"/>
                  <a:sym typeface="Open Sans" charset="0"/>
                </a:rPr>
                <a:t>It’s hard to manage.</a:t>
              </a:r>
              <a:r>
                <a:rPr lang="en-IN" sz="2400" dirty="0">
                  <a:solidFill>
                    <a:srgbClr val="9BA3C0"/>
                  </a:solidFill>
                  <a:latin typeface="Open Sans" charset="0"/>
                  <a:ea typeface="ＭＳ Ｐゴシック" charset="0"/>
                  <a:cs typeface="ＭＳ Ｐゴシック" charset="0"/>
                  <a:sym typeface="Open Sans" charset="0"/>
                </a:rPr>
                <a:t> Imagine that you have to tweak </a:t>
              </a:r>
              <a:r>
                <a:rPr lang="en-IN" sz="2400" dirty="0" smtClean="0">
                  <a:solidFill>
                    <a:srgbClr val="9BA3C0"/>
                  </a:solidFill>
                  <a:latin typeface="Open Sans" charset="0"/>
                  <a:ea typeface="ＭＳ Ｐゴシック" charset="0"/>
                  <a:cs typeface="ＭＳ Ｐゴシック" charset="0"/>
                  <a:sym typeface="Open Sans" charset="0"/>
                </a:rPr>
                <a:t>some functionality. </a:t>
              </a:r>
              <a:r>
                <a:rPr lang="en-IN" sz="2400" dirty="0">
                  <a:solidFill>
                    <a:srgbClr val="9BA3C0"/>
                  </a:solidFill>
                  <a:latin typeface="Open Sans" charset="0"/>
                  <a:ea typeface="ＭＳ Ｐゴシック" charset="0"/>
                  <a:cs typeface="ＭＳ Ｐゴシック" charset="0"/>
                  <a:sym typeface="Open Sans" charset="0"/>
                </a:rPr>
                <a:t>If you lost the context, you have to dive really deep into the code to even know what’s going on. Both time-consuming and bug-risky.</a:t>
              </a:r>
            </a:p>
            <a:p>
              <a:pPr marL="457200" indent="-457200" algn="l">
                <a:buFont typeface="+mj-lt"/>
                <a:buAutoNum type="arabicPeriod"/>
              </a:pPr>
              <a:r>
                <a:rPr lang="en-IN" sz="2400" b="1" dirty="0">
                  <a:solidFill>
                    <a:srgbClr val="29B8AB"/>
                  </a:solidFill>
                  <a:latin typeface="Open Sans" charset="0"/>
                  <a:ea typeface="ＭＳ Ｐゴシック" charset="0"/>
                  <a:cs typeface="ＭＳ Ｐゴシック" charset="0"/>
                  <a:sym typeface="Open Sans" charset="0"/>
                </a:rPr>
                <a:t>It’s inefficient.</a:t>
              </a:r>
              <a:r>
                <a:rPr lang="en-IN" sz="2400" dirty="0">
                  <a:solidFill>
                    <a:srgbClr val="9BA3C0"/>
                  </a:solidFill>
                  <a:latin typeface="Open Sans" charset="0"/>
                  <a:ea typeface="ＭＳ Ｐゴシック" charset="0"/>
                  <a:cs typeface="ＭＳ Ｐゴシック" charset="0"/>
                  <a:sym typeface="Open Sans" charset="0"/>
                </a:rPr>
                <a:t> Do we really need to do all this findings manually? Maybe we can be smarter and tell in advance which nodes are to-be-updated?</a:t>
              </a:r>
              <a:endParaRPr lang="en-US" sz="2400" dirty="0">
                <a:solidFill>
                  <a:srgbClr val="9BA3C0"/>
                </a:solidFill>
                <a:latin typeface="Open Sans" charset="0"/>
                <a:ea typeface="ＭＳ Ｐゴシック" charset="0"/>
                <a:cs typeface="ＭＳ Ｐゴシック" charset="0"/>
                <a:sym typeface="Open Sans" charset="0"/>
              </a:endParaRPr>
            </a:p>
          </p:txBody>
        </p:sp>
        <p:sp>
          <p:nvSpPr>
            <p:cNvPr id="21515" name="Line 86"/>
            <p:cNvSpPr>
              <a:spLocks noChangeShapeType="1"/>
            </p:cNvSpPr>
            <p:nvPr/>
          </p:nvSpPr>
          <p:spPr bwMode="auto">
            <a:xfrm>
              <a:off x="1358900" y="7924800"/>
              <a:ext cx="7721600" cy="0"/>
            </a:xfrm>
            <a:prstGeom prst="line">
              <a:avLst/>
            </a:prstGeom>
            <a:noFill/>
            <a:ln w="12700">
              <a:solidFill>
                <a:srgbClr val="FFFFFF">
                  <a:alpha val="29803"/>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5"/>
                                        </p:tgtEl>
                                        <p:attrNameLst>
                                          <p:attrName>style.visibility</p:attrName>
                                        </p:attrNameLst>
                                      </p:cBhvr>
                                      <p:to>
                                        <p:strVal val="visible"/>
                                      </p:to>
                                    </p:set>
                                    <p:animEffect transition="in" filter="fade">
                                      <p:cBhvr>
                                        <p:cTn id="7" dur="500"/>
                                        <p:tgtEl>
                                          <p:spTgt spid="2150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 calcmode="lin" valueType="num">
                                      <p:cBhvr additive="base">
                                        <p:cTn id="12" dur="500"/>
                                        <p:tgtEl>
                                          <p:spTgt spid="20482"/>
                                        </p:tgtEl>
                                        <p:attrNameLst>
                                          <p:attrName>ppt_y</p:attrName>
                                        </p:attrNameLst>
                                      </p:cBhvr>
                                      <p:tavLst>
                                        <p:tav tm="0">
                                          <p:val>
                                            <p:strVal val="#ppt_y+#ppt_h*1.125000"/>
                                          </p:val>
                                        </p:tav>
                                        <p:tav tm="100000">
                                          <p:val>
                                            <p:strVal val="#ppt_y"/>
                                          </p:val>
                                        </p:tav>
                                      </p:tavLst>
                                    </p:anim>
                                    <p:animEffect transition="in" filter="wipe(up)">
                                      <p:cBhvr>
                                        <p:cTn id="13" dur="500"/>
                                        <p:tgtEl>
                                          <p:spTgt spid="20482"/>
                                        </p:tgtEl>
                                      </p:cBhvr>
                                    </p:animEffect>
                                  </p:childTnLst>
                                </p:cTn>
                              </p:par>
                              <p:par>
                                <p:cTn id="14" presetID="12" presetClass="entr" presetSubtype="2" fill="hold"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additive="base">
                                        <p:cTn id="16" dur="500"/>
                                        <p:tgtEl>
                                          <p:spTgt spid="20483"/>
                                        </p:tgtEl>
                                        <p:attrNameLst>
                                          <p:attrName>ppt_x</p:attrName>
                                        </p:attrNameLst>
                                      </p:cBhvr>
                                      <p:tavLst>
                                        <p:tav tm="0">
                                          <p:val>
                                            <p:strVal val="#ppt_x+#ppt_w*1.125000"/>
                                          </p:val>
                                        </p:tav>
                                        <p:tav tm="100000">
                                          <p:val>
                                            <p:strVal val="#ppt_x"/>
                                          </p:val>
                                        </p:tav>
                                      </p:tavLst>
                                    </p:anim>
                                    <p:animEffect transition="in" filter="wipe(left)">
                                      <p:cBhvr>
                                        <p:cTn id="17" dur="500"/>
                                        <p:tgtEl>
                                          <p:spTgt spid="20483"/>
                                        </p:tgtEl>
                                      </p:cBhvr>
                                    </p:animEffect>
                                  </p:childTnLst>
                                </p:cTn>
                              </p:par>
                              <p:par>
                                <p:cTn id="18" presetID="12" presetClass="entr" presetSubtype="1" fill="hold" nodeType="withEffect">
                                  <p:stCondLst>
                                    <p:cond delay="0"/>
                                  </p:stCondLst>
                                  <p:childTnLst>
                                    <p:set>
                                      <p:cBhvr>
                                        <p:cTn id="19" dur="1" fill="hold">
                                          <p:stCondLst>
                                            <p:cond delay="0"/>
                                          </p:stCondLst>
                                        </p:cTn>
                                        <p:tgtEl>
                                          <p:spTgt spid="20485"/>
                                        </p:tgtEl>
                                        <p:attrNameLst>
                                          <p:attrName>style.visibility</p:attrName>
                                        </p:attrNameLst>
                                      </p:cBhvr>
                                      <p:to>
                                        <p:strVal val="visible"/>
                                      </p:to>
                                    </p:set>
                                    <p:anim calcmode="lin" valueType="num">
                                      <p:cBhvr additive="base">
                                        <p:cTn id="20" dur="500"/>
                                        <p:tgtEl>
                                          <p:spTgt spid="20485"/>
                                        </p:tgtEl>
                                        <p:attrNameLst>
                                          <p:attrName>ppt_y</p:attrName>
                                        </p:attrNameLst>
                                      </p:cBhvr>
                                      <p:tavLst>
                                        <p:tav tm="0">
                                          <p:val>
                                            <p:strVal val="#ppt_y-#ppt_h*1.125000"/>
                                          </p:val>
                                        </p:tav>
                                        <p:tav tm="100000">
                                          <p:val>
                                            <p:strVal val="#ppt_y"/>
                                          </p:val>
                                        </p:tav>
                                      </p:tavLst>
                                    </p:anim>
                                    <p:animEffect transition="in" filter="wipe(down)">
                                      <p:cBhvr>
                                        <p:cTn id="21" dur="500"/>
                                        <p:tgtEl>
                                          <p:spTgt spid="20485"/>
                                        </p:tgtEl>
                                      </p:cBhvr>
                                    </p:animEffect>
                                  </p:childTnLst>
                                </p:cTn>
                              </p:par>
                              <p:par>
                                <p:cTn id="22" presetID="12" presetClass="entr" presetSubtype="8" fill="hold" nodeType="withEffect">
                                  <p:stCondLst>
                                    <p:cond delay="0"/>
                                  </p:stCondLst>
                                  <p:childTnLst>
                                    <p:set>
                                      <p:cBhvr>
                                        <p:cTn id="23" dur="1" fill="hold">
                                          <p:stCondLst>
                                            <p:cond delay="0"/>
                                          </p:stCondLst>
                                        </p:cTn>
                                        <p:tgtEl>
                                          <p:spTgt spid="20484"/>
                                        </p:tgtEl>
                                        <p:attrNameLst>
                                          <p:attrName>style.visibility</p:attrName>
                                        </p:attrNameLst>
                                      </p:cBhvr>
                                      <p:to>
                                        <p:strVal val="visible"/>
                                      </p:to>
                                    </p:set>
                                    <p:anim calcmode="lin" valueType="num">
                                      <p:cBhvr additive="base">
                                        <p:cTn id="24" dur="500"/>
                                        <p:tgtEl>
                                          <p:spTgt spid="20484"/>
                                        </p:tgtEl>
                                        <p:attrNameLst>
                                          <p:attrName>ppt_x</p:attrName>
                                        </p:attrNameLst>
                                      </p:cBhvr>
                                      <p:tavLst>
                                        <p:tav tm="0">
                                          <p:val>
                                            <p:strVal val="#ppt_x-#ppt_w*1.125000"/>
                                          </p:val>
                                        </p:tav>
                                        <p:tav tm="100000">
                                          <p:val>
                                            <p:strVal val="#ppt_x"/>
                                          </p:val>
                                        </p:tav>
                                      </p:tavLst>
                                    </p:anim>
                                    <p:animEffect transition="in" filter="wipe(right)">
                                      <p:cBhvr>
                                        <p:cTn id="25" dur="500"/>
                                        <p:tgtEl>
                                          <p:spTgt spid="2048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0486"/>
                                        </p:tgtEl>
                                        <p:attrNameLst>
                                          <p:attrName>style.visibility</p:attrName>
                                        </p:attrNameLst>
                                      </p:cBhvr>
                                      <p:to>
                                        <p:strVal val="visible"/>
                                      </p:to>
                                    </p:set>
                                    <p:animEffect transition="in" filter="fade">
                                      <p:cBhvr>
                                        <p:cTn id="30" dur="1000"/>
                                        <p:tgtEl>
                                          <p:spTgt spid="20486"/>
                                        </p:tgtEl>
                                      </p:cBhvr>
                                    </p:animEffect>
                                    <p:anim calcmode="lin" valueType="num">
                                      <p:cBhvr>
                                        <p:cTn id="31" dur="1000" fill="hold"/>
                                        <p:tgtEl>
                                          <p:spTgt spid="20486"/>
                                        </p:tgtEl>
                                        <p:attrNameLst>
                                          <p:attrName>ppt_x</p:attrName>
                                        </p:attrNameLst>
                                      </p:cBhvr>
                                      <p:tavLst>
                                        <p:tav tm="0">
                                          <p:val>
                                            <p:strVal val="#ppt_x"/>
                                          </p:val>
                                        </p:tav>
                                        <p:tav tm="100000">
                                          <p:val>
                                            <p:strVal val="#ppt_x"/>
                                          </p:val>
                                        </p:tav>
                                      </p:tavLst>
                                    </p:anim>
                                    <p:anim calcmode="lin" valueType="num">
                                      <p:cBhvr>
                                        <p:cTn id="32" dur="1000" fill="hold"/>
                                        <p:tgtEl>
                                          <p:spTgt spid="204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1357313" y="919803"/>
            <a:ext cx="12261370"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chemeClr val="bg1"/>
                </a:solidFill>
                <a:latin typeface="Diavlo Black Regular" charset="0"/>
                <a:ea typeface="ＭＳ Ｐゴシック" charset="0"/>
                <a:cs typeface="ＭＳ Ｐゴシック" charset="0"/>
                <a:sym typeface="Diavlo Black Regular" charset="0"/>
              </a:rPr>
              <a:t>Solution be like </a:t>
            </a:r>
            <a:r>
              <a:rPr lang="en-US" sz="8100" dirty="0" smtClean="0">
                <a:solidFill>
                  <a:srgbClr val="29B8AB"/>
                </a:solidFill>
                <a:latin typeface="Diavlo Black Regular" charset="0"/>
                <a:ea typeface="ＭＳ Ｐゴシック" charset="0"/>
                <a:cs typeface="ＭＳ Ｐゴシック" charset="0"/>
                <a:sym typeface="Diavlo Black Regular" charset="0"/>
              </a:rPr>
              <a:t>React JS</a:t>
            </a:r>
            <a:endParaRPr lang="en-US" sz="8100" dirty="0">
              <a:solidFill>
                <a:srgbClr val="29B8AB"/>
              </a:solidFill>
              <a:latin typeface="Diavlo Black Regular" charset="0"/>
              <a:ea typeface="ＭＳ Ｐゴシック" charset="0"/>
              <a:cs typeface="ＭＳ Ｐゴシック" charset="0"/>
              <a:sym typeface="Diavlo Black Regular" charset="0"/>
            </a:endParaRPr>
          </a:p>
        </p:txBody>
      </p:sp>
      <p:grpSp>
        <p:nvGrpSpPr>
          <p:cNvPr id="34818" name="Group 35"/>
          <p:cNvGrpSpPr>
            <a:grpSpLocks/>
          </p:cNvGrpSpPr>
          <p:nvPr/>
        </p:nvGrpSpPr>
        <p:grpSpPr bwMode="auto">
          <a:xfrm>
            <a:off x="5143500" y="3649663"/>
            <a:ext cx="6324600" cy="8389937"/>
            <a:chOff x="1524000" y="3886200"/>
            <a:chExt cx="6324600" cy="8389938"/>
          </a:xfrm>
        </p:grpSpPr>
        <p:grpSp>
          <p:nvGrpSpPr>
            <p:cNvPr id="35863" name="Group 22"/>
            <p:cNvGrpSpPr>
              <a:grpSpLocks/>
            </p:cNvGrpSpPr>
            <p:nvPr/>
          </p:nvGrpSpPr>
          <p:grpSpPr bwMode="auto">
            <a:xfrm>
              <a:off x="2747169" y="3886200"/>
              <a:ext cx="3878263" cy="3878262"/>
              <a:chOff x="2743200" y="3886200"/>
              <a:chExt cx="3878263" cy="3878262"/>
            </a:xfrm>
          </p:grpSpPr>
          <p:grpSp>
            <p:nvGrpSpPr>
              <p:cNvPr id="35867" name="Group 6"/>
              <p:cNvGrpSpPr>
                <a:grpSpLocks/>
              </p:cNvGrpSpPr>
              <p:nvPr/>
            </p:nvGrpSpPr>
            <p:grpSpPr bwMode="auto">
              <a:xfrm>
                <a:off x="2743200" y="3886200"/>
                <a:ext cx="3878263" cy="3878262"/>
                <a:chOff x="0" y="0"/>
                <a:chExt cx="2443" cy="2443"/>
              </a:xfrm>
            </p:grpSpPr>
            <p:sp>
              <p:nvSpPr>
                <p:cNvPr id="35869" name="Oval 3"/>
                <p:cNvSpPr>
                  <a:spLocks/>
                </p:cNvSpPr>
                <p:nvPr/>
              </p:nvSpPr>
              <p:spPr bwMode="auto">
                <a:xfrm>
                  <a:off x="0" y="0"/>
                  <a:ext cx="2443" cy="2443"/>
                </a:xfrm>
                <a:prstGeom prst="ellipse">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35870" name="Rectangle 4"/>
                <p:cNvSpPr>
                  <a:spLocks/>
                </p:cNvSpPr>
                <p:nvPr/>
              </p:nvSpPr>
              <p:spPr bwMode="auto">
                <a:xfrm>
                  <a:off x="389" y="491"/>
                  <a:ext cx="1616" cy="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4400" dirty="0" smtClean="0">
                      <a:solidFill>
                        <a:srgbClr val="4849C3"/>
                      </a:solidFill>
                      <a:latin typeface="Diavlo Black" panose="02000000000000000000" pitchFamily="50" charset="0"/>
                      <a:ea typeface="ＭＳ Ｐゴシック" charset="0"/>
                      <a:cs typeface="ＭＳ Ｐゴシック" charset="0"/>
                      <a:sym typeface="FontAwesome Regular" charset="0"/>
                    </a:rPr>
                    <a:t>HARD TO MANAGE</a:t>
                  </a:r>
                  <a:endParaRPr lang="en-US" sz="4800" dirty="0">
                    <a:solidFill>
                      <a:srgbClr val="4849C3"/>
                    </a:solidFill>
                    <a:latin typeface="Diavlo Black" panose="02000000000000000000" pitchFamily="50" charset="0"/>
                    <a:ea typeface="ＭＳ Ｐゴシック" charset="0"/>
                    <a:cs typeface="ＭＳ Ｐゴシック" charset="0"/>
                    <a:sym typeface="FontAwesome Regular" charset="0"/>
                  </a:endParaRPr>
                </a:p>
              </p:txBody>
            </p:sp>
            <p:sp>
              <p:nvSpPr>
                <p:cNvPr id="35871" name="Oval 5"/>
                <p:cNvSpPr>
                  <a:spLocks/>
                </p:cNvSpPr>
                <p:nvPr/>
              </p:nvSpPr>
              <p:spPr bwMode="auto">
                <a:xfrm>
                  <a:off x="1696" y="0"/>
                  <a:ext cx="747" cy="746"/>
                </a:xfrm>
                <a:prstGeom prst="ellipse">
                  <a:avLst/>
                </a:prstGeom>
                <a:solidFill>
                  <a:srgbClr val="EC1F3A"/>
                </a:solidFill>
                <a:ln w="25400">
                  <a:solidFill>
                    <a:schemeClr val="tx1">
                      <a:alpha val="0"/>
                    </a:schemeClr>
                  </a:solidFill>
                  <a:miter lim="800000"/>
                  <a:headEnd/>
                  <a:tailEnd/>
                </a:ln>
              </p:spPr>
              <p:txBody>
                <a:bodyPr lIns="0" tIns="0" rIns="0" bIns="0"/>
                <a:lstStyle/>
                <a:p>
                  <a:endParaRPr lang="en-US"/>
                </a:p>
              </p:txBody>
            </p:sp>
          </p:grpSp>
          <p:sp>
            <p:nvSpPr>
              <p:cNvPr id="35868" name="Rectangle 7"/>
              <p:cNvSpPr>
                <a:spLocks/>
              </p:cNvSpPr>
              <p:nvPr/>
            </p:nvSpPr>
            <p:spPr bwMode="auto">
              <a:xfrm>
                <a:off x="5596731" y="3929062"/>
                <a:ext cx="825500"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170000"/>
                  </a:lnSpc>
                </a:pPr>
                <a:r>
                  <a:rPr lang="en-US" sz="6400" dirty="0">
                    <a:solidFill>
                      <a:srgbClr val="FFFFFF"/>
                    </a:solidFill>
                    <a:latin typeface="Diavlo Black" panose="02000000000000000000" pitchFamily="50" charset="0"/>
                    <a:ea typeface="ＭＳ Ｐゴシック" charset="0"/>
                    <a:cs typeface="ＭＳ Ｐゴシック" charset="0"/>
                    <a:sym typeface="FontAwesome Regular" charset="0"/>
                  </a:rPr>
                  <a:t>1</a:t>
                </a:r>
              </a:p>
            </p:txBody>
          </p:sp>
        </p:grpSp>
        <p:grpSp>
          <p:nvGrpSpPr>
            <p:cNvPr id="35864" name="Group 34"/>
            <p:cNvGrpSpPr>
              <a:grpSpLocks/>
            </p:cNvGrpSpPr>
            <p:nvPr/>
          </p:nvGrpSpPr>
          <p:grpSpPr bwMode="auto">
            <a:xfrm>
              <a:off x="1524000" y="8153400"/>
              <a:ext cx="6324600" cy="4122738"/>
              <a:chOff x="1524000" y="8153400"/>
              <a:chExt cx="6324600" cy="4122738"/>
            </a:xfrm>
          </p:grpSpPr>
          <p:sp>
            <p:nvSpPr>
              <p:cNvPr id="35865" name="Rectangle 243"/>
              <p:cNvSpPr>
                <a:spLocks/>
              </p:cNvSpPr>
              <p:nvPr/>
            </p:nvSpPr>
            <p:spPr bwMode="auto">
              <a:xfrm>
                <a:off x="1600200" y="8153400"/>
                <a:ext cx="6096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r>
                  <a:rPr lang="en-US" sz="3600" b="1" dirty="0" smtClean="0">
                    <a:solidFill>
                      <a:srgbClr val="EFB133"/>
                    </a:solidFill>
                    <a:latin typeface="Open Sans Bold" charset="0"/>
                    <a:ea typeface="ＭＳ Ｐゴシック" charset="0"/>
                    <a:cs typeface="ＭＳ Ｐゴシック" charset="0"/>
                    <a:sym typeface="Open Sans Bold" charset="0"/>
                  </a:rPr>
                  <a:t>Declarative-ness</a:t>
                </a:r>
                <a:endParaRPr lang="en-US" sz="3600" b="1" dirty="0">
                  <a:solidFill>
                    <a:srgbClr val="EFB133"/>
                  </a:solidFill>
                  <a:latin typeface="Open Sans Bold" charset="0"/>
                  <a:ea typeface="ＭＳ Ｐゴシック" charset="0"/>
                  <a:cs typeface="ＭＳ Ｐゴシック" charset="0"/>
                  <a:sym typeface="Open Sans Bold" charset="0"/>
                </a:endParaRPr>
              </a:p>
            </p:txBody>
          </p:sp>
          <p:sp>
            <p:nvSpPr>
              <p:cNvPr id="34842" name="Rectangle 56"/>
              <p:cNvSpPr>
                <a:spLocks/>
              </p:cNvSpPr>
              <p:nvPr/>
            </p:nvSpPr>
            <p:spPr bwMode="auto">
              <a:xfrm>
                <a:off x="1524000" y="8991600"/>
                <a:ext cx="6324600" cy="328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defRPr/>
                </a:pPr>
                <a:r>
                  <a:rPr lang="en-IN" sz="2400" dirty="0">
                    <a:solidFill>
                      <a:schemeClr val="bg1">
                        <a:lumMod val="75000"/>
                      </a:schemeClr>
                    </a:solidFill>
                    <a:latin typeface="Open Sans" charset="0"/>
                    <a:ea typeface="ＭＳ Ｐゴシック" charset="0"/>
                    <a:cs typeface="ＭＳ Ｐゴシック" charset="0"/>
                    <a:sym typeface="Open Sans" charset="0"/>
                  </a:rPr>
                  <a:t>Instead of low-level techniques like traversing the DOM tree manually, you simple declare how a component should look like. React does the low-level job for you – the HTML DOM API methods are called under the </a:t>
                </a:r>
                <a:r>
                  <a:rPr lang="en-IN" sz="2400" dirty="0" smtClean="0">
                    <a:solidFill>
                      <a:schemeClr val="bg1">
                        <a:lumMod val="75000"/>
                      </a:schemeClr>
                    </a:solidFill>
                    <a:latin typeface="Open Sans" charset="0"/>
                    <a:ea typeface="ＭＳ Ｐゴシック" charset="0"/>
                    <a:cs typeface="ＭＳ Ｐゴシック" charset="0"/>
                    <a:sym typeface="Open Sans" charset="0"/>
                  </a:rPr>
                  <a:t>hood.</a:t>
                </a:r>
                <a:endParaRPr lang="en-US" sz="2400" dirty="0">
                  <a:solidFill>
                    <a:schemeClr val="bg1">
                      <a:lumMod val="75000"/>
                    </a:schemeClr>
                  </a:solidFill>
                  <a:latin typeface="Open Sans" charset="0"/>
                  <a:ea typeface="ＭＳ Ｐゴシック" charset="0"/>
                  <a:cs typeface="ＭＳ Ｐゴシック" charset="0"/>
                  <a:sym typeface="Open Sans" charset="0"/>
                </a:endParaRPr>
              </a:p>
            </p:txBody>
          </p:sp>
        </p:grpSp>
      </p:grpSp>
      <p:grpSp>
        <p:nvGrpSpPr>
          <p:cNvPr id="34819" name="Group 36"/>
          <p:cNvGrpSpPr>
            <a:grpSpLocks/>
          </p:cNvGrpSpPr>
          <p:nvPr/>
        </p:nvGrpSpPr>
        <p:grpSpPr bwMode="auto">
          <a:xfrm>
            <a:off x="12649200" y="3649663"/>
            <a:ext cx="6324600" cy="7277099"/>
            <a:chOff x="9144000" y="3886200"/>
            <a:chExt cx="6324600" cy="7277100"/>
          </a:xfrm>
        </p:grpSpPr>
        <p:grpSp>
          <p:nvGrpSpPr>
            <p:cNvPr id="35854" name="Group 23"/>
            <p:cNvGrpSpPr>
              <a:grpSpLocks/>
            </p:cNvGrpSpPr>
            <p:nvPr/>
          </p:nvGrpSpPr>
          <p:grpSpPr bwMode="auto">
            <a:xfrm>
              <a:off x="10367169" y="3886200"/>
              <a:ext cx="3878263" cy="3878262"/>
              <a:chOff x="10210800" y="4038600"/>
              <a:chExt cx="3878263" cy="3878262"/>
            </a:xfrm>
          </p:grpSpPr>
          <p:grpSp>
            <p:nvGrpSpPr>
              <p:cNvPr id="35858" name="Group 6"/>
              <p:cNvGrpSpPr>
                <a:grpSpLocks/>
              </p:cNvGrpSpPr>
              <p:nvPr/>
            </p:nvGrpSpPr>
            <p:grpSpPr bwMode="auto">
              <a:xfrm>
                <a:off x="10210800" y="4038600"/>
                <a:ext cx="3878263" cy="3878262"/>
                <a:chOff x="0" y="0"/>
                <a:chExt cx="2443" cy="2443"/>
              </a:xfrm>
            </p:grpSpPr>
            <p:sp>
              <p:nvSpPr>
                <p:cNvPr id="35860" name="Oval 3"/>
                <p:cNvSpPr>
                  <a:spLocks/>
                </p:cNvSpPr>
                <p:nvPr/>
              </p:nvSpPr>
              <p:spPr bwMode="auto">
                <a:xfrm>
                  <a:off x="0" y="0"/>
                  <a:ext cx="2443" cy="2443"/>
                </a:xfrm>
                <a:prstGeom prst="ellipse">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35861" name="Rectangle 4"/>
                <p:cNvSpPr>
                  <a:spLocks/>
                </p:cNvSpPr>
                <p:nvPr/>
              </p:nvSpPr>
              <p:spPr bwMode="auto">
                <a:xfrm>
                  <a:off x="237" y="474"/>
                  <a:ext cx="1968" cy="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4800" dirty="0" smtClean="0">
                      <a:solidFill>
                        <a:srgbClr val="4849C3"/>
                      </a:solidFill>
                      <a:latin typeface="Diavlo Black" panose="02000000000000000000" pitchFamily="50" charset="0"/>
                      <a:ea typeface="ＭＳ Ｐゴシック" charset="0"/>
                      <a:cs typeface="ＭＳ Ｐゴシック" charset="0"/>
                      <a:sym typeface="FontAwesome Regular" charset="0"/>
                    </a:rPr>
                    <a:t>NOT EFFICIENT</a:t>
                  </a:r>
                  <a:endParaRPr lang="en-US" sz="4800" dirty="0">
                    <a:solidFill>
                      <a:srgbClr val="4849C3"/>
                    </a:solidFill>
                    <a:latin typeface="Diavlo Black" panose="02000000000000000000" pitchFamily="50" charset="0"/>
                    <a:ea typeface="ＭＳ Ｐゴシック" charset="0"/>
                    <a:cs typeface="ＭＳ Ｐゴシック" charset="0"/>
                    <a:sym typeface="FontAwesome Regular" charset="0"/>
                  </a:endParaRPr>
                </a:p>
              </p:txBody>
            </p:sp>
            <p:sp>
              <p:nvSpPr>
                <p:cNvPr id="35862" name="Oval 5"/>
                <p:cNvSpPr>
                  <a:spLocks/>
                </p:cNvSpPr>
                <p:nvPr/>
              </p:nvSpPr>
              <p:spPr bwMode="auto">
                <a:xfrm>
                  <a:off x="1696" y="0"/>
                  <a:ext cx="747" cy="746"/>
                </a:xfrm>
                <a:prstGeom prst="ellipse">
                  <a:avLst/>
                </a:prstGeom>
                <a:solidFill>
                  <a:srgbClr val="EC1F3A"/>
                </a:solidFill>
                <a:ln w="25400">
                  <a:solidFill>
                    <a:schemeClr val="tx1">
                      <a:alpha val="0"/>
                    </a:schemeClr>
                  </a:solidFill>
                  <a:miter lim="800000"/>
                  <a:headEnd/>
                  <a:tailEnd/>
                </a:ln>
              </p:spPr>
              <p:txBody>
                <a:bodyPr lIns="0" tIns="0" rIns="0" bIns="0"/>
                <a:lstStyle/>
                <a:p>
                  <a:endParaRPr lang="en-US"/>
                </a:p>
              </p:txBody>
            </p:sp>
          </p:grpSp>
          <p:sp>
            <p:nvSpPr>
              <p:cNvPr id="35859" name="Rectangle 7"/>
              <p:cNvSpPr>
                <a:spLocks/>
              </p:cNvSpPr>
              <p:nvPr/>
            </p:nvSpPr>
            <p:spPr bwMode="auto">
              <a:xfrm>
                <a:off x="13088938" y="4081462"/>
                <a:ext cx="825500" cy="87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170000"/>
                  </a:lnSpc>
                </a:pPr>
                <a:r>
                  <a:rPr lang="en-US" sz="6400" dirty="0" smtClean="0">
                    <a:solidFill>
                      <a:srgbClr val="FFFFFF"/>
                    </a:solidFill>
                    <a:latin typeface="Diavlo Black" panose="02000000000000000000" pitchFamily="50" charset="0"/>
                    <a:ea typeface="ＭＳ Ｐゴシック" charset="0"/>
                    <a:cs typeface="ＭＳ Ｐゴシック" charset="0"/>
                    <a:sym typeface="FontAwesome Regular" charset="0"/>
                  </a:rPr>
                  <a:t>2</a:t>
                </a:r>
                <a:endParaRPr lang="en-US" sz="6400" dirty="0">
                  <a:solidFill>
                    <a:srgbClr val="FFFFFF"/>
                  </a:solidFill>
                  <a:latin typeface="Diavlo Black" panose="02000000000000000000" pitchFamily="50" charset="0"/>
                  <a:ea typeface="ＭＳ Ｐゴシック" charset="0"/>
                  <a:cs typeface="ＭＳ Ｐゴシック" charset="0"/>
                  <a:sym typeface="FontAwesome Regular" charset="0"/>
                </a:endParaRPr>
              </a:p>
            </p:txBody>
          </p:sp>
        </p:grpSp>
        <p:grpSp>
          <p:nvGrpSpPr>
            <p:cNvPr id="35855" name="Group 30"/>
            <p:cNvGrpSpPr>
              <a:grpSpLocks/>
            </p:cNvGrpSpPr>
            <p:nvPr/>
          </p:nvGrpSpPr>
          <p:grpSpPr bwMode="auto">
            <a:xfrm>
              <a:off x="9144000" y="8153400"/>
              <a:ext cx="6324600" cy="3009900"/>
              <a:chOff x="9144000" y="8153400"/>
              <a:chExt cx="6324600" cy="3009900"/>
            </a:xfrm>
          </p:grpSpPr>
          <p:sp>
            <p:nvSpPr>
              <p:cNvPr id="35856" name="Rectangle 243"/>
              <p:cNvSpPr>
                <a:spLocks/>
              </p:cNvSpPr>
              <p:nvPr/>
            </p:nvSpPr>
            <p:spPr bwMode="auto">
              <a:xfrm>
                <a:off x="9220200" y="8153400"/>
                <a:ext cx="6096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r>
                  <a:rPr lang="en-US" sz="3600" b="1" dirty="0" smtClean="0">
                    <a:solidFill>
                      <a:srgbClr val="EFB133"/>
                    </a:solidFill>
                    <a:latin typeface="Open Sans Bold" charset="0"/>
                    <a:ea typeface="ＭＳ Ｐゴシック" charset="0"/>
                    <a:cs typeface="ＭＳ Ｐゴシック" charset="0"/>
                    <a:sym typeface="Open Sans Bold" charset="0"/>
                  </a:rPr>
                  <a:t>Virtual DOM</a:t>
                </a:r>
                <a:endParaRPr lang="en-US" sz="3600" b="1" dirty="0">
                  <a:solidFill>
                    <a:srgbClr val="EFB133"/>
                  </a:solidFill>
                  <a:latin typeface="Open Sans Bold" charset="0"/>
                  <a:ea typeface="ＭＳ Ｐゴシック" charset="0"/>
                  <a:cs typeface="ＭＳ Ｐゴシック" charset="0"/>
                  <a:sym typeface="Open Sans Bold" charset="0"/>
                </a:endParaRPr>
              </a:p>
            </p:txBody>
          </p:sp>
          <p:sp>
            <p:nvSpPr>
              <p:cNvPr id="35857" name="Rectangle 56"/>
              <p:cNvSpPr>
                <a:spLocks/>
              </p:cNvSpPr>
              <p:nvPr/>
            </p:nvSpPr>
            <p:spPr bwMode="auto">
              <a:xfrm>
                <a:off x="9144000" y="8991600"/>
                <a:ext cx="63246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r>
                  <a:rPr lang="en-IN" sz="2000" i="1" dirty="0">
                    <a:solidFill>
                      <a:srgbClr val="BFBFBF"/>
                    </a:solidFill>
                    <a:latin typeface="Open Sans" panose="020B0606030504020204" pitchFamily="34" charset="0"/>
                    <a:ea typeface="Open Sans" panose="020B0606030504020204" pitchFamily="34" charset="0"/>
                    <a:cs typeface="Open Sans" panose="020B0606030504020204" pitchFamily="34" charset="0"/>
                    <a:sym typeface="Open Sans Bold" charset="0"/>
                  </a:rPr>
                  <a:t>First of all – the Virtual DOM was not invented by React, but React uses it and provides it for free.</a:t>
                </a:r>
                <a:endParaRPr lang="en-US" sz="2000" i="1" dirty="0">
                  <a:solidFill>
                    <a:srgbClr val="BFBFBF"/>
                  </a:solidFill>
                  <a:latin typeface="Open Sans" panose="020B0606030504020204" pitchFamily="34" charset="0"/>
                  <a:ea typeface="Open Sans" panose="020B0606030504020204" pitchFamily="34" charset="0"/>
                  <a:cs typeface="Open Sans" panose="020B0606030504020204" pitchFamily="34" charset="0"/>
                  <a:sym typeface="Open Sans Bold" charset="0"/>
                </a:endParaRPr>
              </a:p>
              <a:p>
                <a:r>
                  <a:rPr lang="en-IN" sz="2400" dirty="0" smtClean="0">
                    <a:solidFill>
                      <a:srgbClr val="BFBFBF"/>
                    </a:solidFill>
                    <a:latin typeface="Open Sans" charset="0"/>
                    <a:ea typeface="ＭＳ Ｐゴシック" charset="0"/>
                    <a:cs typeface="ＭＳ Ｐゴシック" charset="0"/>
                    <a:sym typeface="Open Sans" charset="0"/>
                  </a:rPr>
                  <a:t>Virtual </a:t>
                </a:r>
                <a:r>
                  <a:rPr lang="en-IN" sz="2400" dirty="0">
                    <a:solidFill>
                      <a:srgbClr val="BFBFBF"/>
                    </a:solidFill>
                    <a:latin typeface="Open Sans" charset="0"/>
                    <a:ea typeface="ＭＳ Ｐゴシック" charset="0"/>
                    <a:cs typeface="ＭＳ Ｐゴシック" charset="0"/>
                    <a:sym typeface="Open Sans" charset="0"/>
                  </a:rPr>
                  <a:t>DOM solutions are built on top of standard DOM. They still utilize DOM eventually, but do it as little as possible and very efficiently.</a:t>
                </a:r>
                <a:endParaRPr lang="en-US" sz="2400" dirty="0">
                  <a:solidFill>
                    <a:srgbClr val="BFBFBF"/>
                  </a:solidFill>
                  <a:latin typeface="Open Sans" charset="0"/>
                  <a:ea typeface="ＭＳ Ｐゴシック" charset="0"/>
                  <a:cs typeface="ＭＳ Ｐゴシック" charset="0"/>
                  <a:sym typeface="Open Sans" charset="0"/>
                </a:endParaRPr>
              </a:p>
            </p:txBody>
          </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wipe(left)">
                                      <p:cBhvr>
                                        <p:cTn id="7" dur="500"/>
                                        <p:tgtEl>
                                          <p:spTgt spid="35841"/>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fade">
                                      <p:cBhvr>
                                        <p:cTn id="12" dur="1000"/>
                                        <p:tgtEl>
                                          <p:spTgt spid="34818"/>
                                        </p:tgtEl>
                                      </p:cBhvr>
                                    </p:animEffect>
                                    <p:anim calcmode="lin" valueType="num">
                                      <p:cBhvr>
                                        <p:cTn id="13" dur="1000" fill="hold"/>
                                        <p:tgtEl>
                                          <p:spTgt spid="34818"/>
                                        </p:tgtEl>
                                        <p:attrNameLst>
                                          <p:attrName>ppt_x</p:attrName>
                                        </p:attrNameLst>
                                      </p:cBhvr>
                                      <p:tavLst>
                                        <p:tav tm="0">
                                          <p:val>
                                            <p:strVal val="#ppt_x"/>
                                          </p:val>
                                        </p:tav>
                                        <p:tav tm="100000">
                                          <p:val>
                                            <p:strVal val="#ppt_x"/>
                                          </p:val>
                                        </p:tav>
                                      </p:tavLst>
                                    </p:anim>
                                    <p:anim calcmode="lin" valueType="num">
                                      <p:cBhvr>
                                        <p:cTn id="14" dur="900" decel="100000" fill="hold"/>
                                        <p:tgtEl>
                                          <p:spTgt spid="3481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4818"/>
                                        </p:tgtEl>
                                        <p:attrNameLst>
                                          <p:attrName>ppt_y</p:attrName>
                                        </p:attrNameLst>
                                      </p:cBhvr>
                                      <p:tavLst>
                                        <p:tav tm="0">
                                          <p:val>
                                            <p:strVal val="#ppt_y-.03"/>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7" presetClass="entr" presetSubtype="0" fill="hold" nodeType="clickEffect">
                                  <p:stCondLst>
                                    <p:cond delay="0"/>
                                  </p:stCondLst>
                                  <p:childTnLst>
                                    <p:set>
                                      <p:cBhvr>
                                        <p:cTn id="19" dur="1" fill="hold">
                                          <p:stCondLst>
                                            <p:cond delay="0"/>
                                          </p:stCondLst>
                                        </p:cTn>
                                        <p:tgtEl>
                                          <p:spTgt spid="34819"/>
                                        </p:tgtEl>
                                        <p:attrNameLst>
                                          <p:attrName>style.visibility</p:attrName>
                                        </p:attrNameLst>
                                      </p:cBhvr>
                                      <p:to>
                                        <p:strVal val="visible"/>
                                      </p:to>
                                    </p:set>
                                    <p:animEffect transition="in" filter="fade">
                                      <p:cBhvr>
                                        <p:cTn id="20" dur="1000"/>
                                        <p:tgtEl>
                                          <p:spTgt spid="34819"/>
                                        </p:tgtEl>
                                      </p:cBhvr>
                                    </p:animEffect>
                                    <p:anim calcmode="lin" valueType="num">
                                      <p:cBhvr>
                                        <p:cTn id="21" dur="1000" fill="hold"/>
                                        <p:tgtEl>
                                          <p:spTgt spid="34819"/>
                                        </p:tgtEl>
                                        <p:attrNameLst>
                                          <p:attrName>ppt_x</p:attrName>
                                        </p:attrNameLst>
                                      </p:cBhvr>
                                      <p:tavLst>
                                        <p:tav tm="0">
                                          <p:val>
                                            <p:strVal val="#ppt_x"/>
                                          </p:val>
                                        </p:tav>
                                        <p:tav tm="100000">
                                          <p:val>
                                            <p:strVal val="#ppt_x"/>
                                          </p:val>
                                        </p:tav>
                                      </p:tavLst>
                                    </p:anim>
                                    <p:anim calcmode="lin" valueType="num">
                                      <p:cBhvr>
                                        <p:cTn id="22" dur="900" decel="100000" fill="hold"/>
                                        <p:tgtEl>
                                          <p:spTgt spid="3481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48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200400"/>
            <a:ext cx="9224521" cy="309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36865" name="Rectangle 1"/>
          <p:cNvSpPr>
            <a:spLocks/>
          </p:cNvSpPr>
          <p:nvPr/>
        </p:nvSpPr>
        <p:spPr bwMode="auto">
          <a:xfrm>
            <a:off x="1357313" y="919803"/>
            <a:ext cx="6748642"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chemeClr val="bg1"/>
                </a:solidFill>
                <a:latin typeface="Diavlo Black Regular" charset="0"/>
                <a:ea typeface="ＭＳ Ｐゴシック" charset="0"/>
                <a:cs typeface="ＭＳ Ｐゴシック" charset="0"/>
                <a:sym typeface="Diavlo Black Regular" charset="0"/>
              </a:rPr>
              <a:t>The Blueprint</a:t>
            </a:r>
            <a:endParaRPr lang="en-US" sz="8100" dirty="0">
              <a:solidFill>
                <a:schemeClr val="bg1"/>
              </a:solidFill>
              <a:latin typeface="Diavlo Black Regular" charset="0"/>
              <a:ea typeface="ＭＳ Ｐゴシック" charset="0"/>
              <a:cs typeface="ＭＳ Ｐゴシック" charset="0"/>
              <a:sym typeface="Diavlo Black Regular" charset="0"/>
            </a:endParaRPr>
          </a:p>
        </p:txBody>
      </p:sp>
      <p:grpSp>
        <p:nvGrpSpPr>
          <p:cNvPr id="35852" name="Group 181"/>
          <p:cNvGrpSpPr>
            <a:grpSpLocks/>
          </p:cNvGrpSpPr>
          <p:nvPr/>
        </p:nvGrpSpPr>
        <p:grpSpPr bwMode="auto">
          <a:xfrm rot="-59999">
            <a:off x="16366927" y="4259101"/>
            <a:ext cx="5799536" cy="6306464"/>
            <a:chOff x="244" y="0"/>
            <a:chExt cx="2110" cy="2341"/>
          </a:xfrm>
        </p:grpSpPr>
        <p:grpSp>
          <p:nvGrpSpPr>
            <p:cNvPr id="36936" name="Group 173"/>
            <p:cNvGrpSpPr>
              <a:grpSpLocks/>
            </p:cNvGrpSpPr>
            <p:nvPr/>
          </p:nvGrpSpPr>
          <p:grpSpPr bwMode="auto">
            <a:xfrm rot="101333">
              <a:off x="244" y="163"/>
              <a:ext cx="1830" cy="2178"/>
              <a:chOff x="213" y="0"/>
              <a:chExt cx="1829" cy="2177"/>
            </a:xfrm>
          </p:grpSpPr>
          <p:sp>
            <p:nvSpPr>
              <p:cNvPr id="36944" name="AutoShape 137"/>
              <p:cNvSpPr>
                <a:spLocks/>
              </p:cNvSpPr>
              <p:nvPr/>
            </p:nvSpPr>
            <p:spPr bwMode="auto">
              <a:xfrm>
                <a:off x="734" y="360"/>
                <a:ext cx="1075" cy="13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5" name="AutoShape 138"/>
              <p:cNvSpPr>
                <a:spLocks/>
              </p:cNvSpPr>
              <p:nvPr/>
            </p:nvSpPr>
            <p:spPr bwMode="auto">
              <a:xfrm>
                <a:off x="857" y="421"/>
                <a:ext cx="836" cy="17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1 h 21600"/>
                  <a:gd name="T14" fmla="*/ 0 w 21600"/>
                  <a:gd name="T15" fmla="*/ 1 h 21600"/>
                  <a:gd name="T16" fmla="*/ 0 w 21600"/>
                  <a:gd name="T17" fmla="*/ 1 h 21600"/>
                  <a:gd name="T18" fmla="*/ 0 w 21600"/>
                  <a:gd name="T19" fmla="*/ 1 h 21600"/>
                  <a:gd name="T20" fmla="*/ 0 w 21600"/>
                  <a:gd name="T21" fmla="*/ 1 h 21600"/>
                  <a:gd name="T22" fmla="*/ 0 w 21600"/>
                  <a:gd name="T23" fmla="*/ 1 h 21600"/>
                  <a:gd name="T24" fmla="*/ 0 w 21600"/>
                  <a:gd name="T25" fmla="*/ 1 h 21600"/>
                  <a:gd name="T26" fmla="*/ 0 w 21600"/>
                  <a:gd name="T27" fmla="*/ 1 h 21600"/>
                  <a:gd name="T28" fmla="*/ 0 w 21600"/>
                  <a:gd name="T29" fmla="*/ 1 h 21600"/>
                  <a:gd name="T30" fmla="*/ 0 w 21600"/>
                  <a:gd name="T31" fmla="*/ 1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6" name="AutoShape 139"/>
              <p:cNvSpPr>
                <a:spLocks/>
              </p:cNvSpPr>
              <p:nvPr/>
            </p:nvSpPr>
            <p:spPr bwMode="auto">
              <a:xfrm>
                <a:off x="1455" y="0"/>
                <a:ext cx="587" cy="813"/>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7" name="AutoShape 140"/>
              <p:cNvSpPr>
                <a:spLocks/>
              </p:cNvSpPr>
              <p:nvPr/>
            </p:nvSpPr>
            <p:spPr bwMode="auto">
              <a:xfrm>
                <a:off x="1645" y="24"/>
                <a:ext cx="31"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8" name="AutoShape 141"/>
              <p:cNvSpPr>
                <a:spLocks/>
              </p:cNvSpPr>
              <p:nvPr/>
            </p:nvSpPr>
            <p:spPr bwMode="auto">
              <a:xfrm>
                <a:off x="1950" y="274"/>
                <a:ext cx="30" cy="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9" name="AutoShape 142"/>
              <p:cNvSpPr>
                <a:spLocks/>
              </p:cNvSpPr>
              <p:nvPr/>
            </p:nvSpPr>
            <p:spPr bwMode="auto">
              <a:xfrm>
                <a:off x="1852" y="97"/>
                <a:ext cx="47" cy="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0" name="AutoShape 143"/>
              <p:cNvSpPr>
                <a:spLocks/>
              </p:cNvSpPr>
              <p:nvPr/>
            </p:nvSpPr>
            <p:spPr bwMode="auto">
              <a:xfrm>
                <a:off x="1822" y="67"/>
                <a:ext cx="54" cy="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1" name="AutoShape 144"/>
              <p:cNvSpPr>
                <a:spLocks/>
              </p:cNvSpPr>
              <p:nvPr/>
            </p:nvSpPr>
            <p:spPr bwMode="auto">
              <a:xfrm>
                <a:off x="1932" y="207"/>
                <a:ext cx="58" cy="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2" name="AutoShape 145"/>
              <p:cNvSpPr>
                <a:spLocks/>
              </p:cNvSpPr>
              <p:nvPr/>
            </p:nvSpPr>
            <p:spPr bwMode="auto">
              <a:xfrm>
                <a:off x="1809" y="574"/>
                <a:ext cx="28" cy="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3" name="AutoShape 146"/>
              <p:cNvSpPr>
                <a:spLocks/>
              </p:cNvSpPr>
              <p:nvPr/>
            </p:nvSpPr>
            <p:spPr bwMode="auto">
              <a:xfrm>
                <a:off x="1687" y="24"/>
                <a:ext cx="26"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4" name="AutoShape 147"/>
              <p:cNvSpPr>
                <a:spLocks/>
              </p:cNvSpPr>
              <p:nvPr/>
            </p:nvSpPr>
            <p:spPr bwMode="auto">
              <a:xfrm>
                <a:off x="1877" y="506"/>
                <a:ext cx="19"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5" name="AutoShape 148"/>
              <p:cNvSpPr>
                <a:spLocks/>
              </p:cNvSpPr>
              <p:nvPr/>
            </p:nvSpPr>
            <p:spPr bwMode="auto">
              <a:xfrm>
                <a:off x="1730" y="42"/>
                <a:ext cx="33" cy="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6" name="AutoShape 149"/>
              <p:cNvSpPr>
                <a:spLocks/>
              </p:cNvSpPr>
              <p:nvPr/>
            </p:nvSpPr>
            <p:spPr bwMode="auto">
              <a:xfrm>
                <a:off x="1901" y="464"/>
                <a:ext cx="21" cy="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7" name="AutoShape 150"/>
              <p:cNvSpPr>
                <a:spLocks/>
              </p:cNvSpPr>
              <p:nvPr/>
            </p:nvSpPr>
            <p:spPr bwMode="auto">
              <a:xfrm>
                <a:off x="1846" y="537"/>
                <a:ext cx="36"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8" name="AutoShape 151"/>
              <p:cNvSpPr>
                <a:spLocks/>
              </p:cNvSpPr>
              <p:nvPr/>
            </p:nvSpPr>
            <p:spPr bwMode="auto">
              <a:xfrm>
                <a:off x="1944" y="366"/>
                <a:ext cx="37" cy="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59" name="AutoShape 152"/>
              <p:cNvSpPr>
                <a:spLocks/>
              </p:cNvSpPr>
              <p:nvPr/>
            </p:nvSpPr>
            <p:spPr bwMode="auto">
              <a:xfrm>
                <a:off x="1773" y="42"/>
                <a:ext cx="66"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0" name="AutoShape 153"/>
              <p:cNvSpPr>
                <a:spLocks/>
              </p:cNvSpPr>
              <p:nvPr/>
            </p:nvSpPr>
            <p:spPr bwMode="auto">
              <a:xfrm>
                <a:off x="1926" y="421"/>
                <a:ext cx="22" cy="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1" name="AutoShape 154"/>
              <p:cNvSpPr>
                <a:spLocks/>
              </p:cNvSpPr>
              <p:nvPr/>
            </p:nvSpPr>
            <p:spPr bwMode="auto">
              <a:xfrm>
                <a:off x="1950" y="323"/>
                <a:ext cx="43" cy="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2" name="AutoShape 155"/>
              <p:cNvSpPr>
                <a:spLocks/>
              </p:cNvSpPr>
              <p:nvPr/>
            </p:nvSpPr>
            <p:spPr bwMode="auto">
              <a:xfrm>
                <a:off x="1944" y="226"/>
                <a:ext cx="63" cy="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3" name="AutoShape 156"/>
              <p:cNvSpPr>
                <a:spLocks/>
              </p:cNvSpPr>
              <p:nvPr/>
            </p:nvSpPr>
            <p:spPr bwMode="auto">
              <a:xfrm>
                <a:off x="1883" y="116"/>
                <a:ext cx="78"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4" name="AutoShape 157"/>
              <p:cNvSpPr>
                <a:spLocks/>
              </p:cNvSpPr>
              <p:nvPr/>
            </p:nvSpPr>
            <p:spPr bwMode="auto">
              <a:xfrm>
                <a:off x="1907" y="152"/>
                <a:ext cx="64"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5" name="AutoShape 158"/>
              <p:cNvSpPr>
                <a:spLocks/>
              </p:cNvSpPr>
              <p:nvPr/>
            </p:nvSpPr>
            <p:spPr bwMode="auto">
              <a:xfrm>
                <a:off x="924" y="1765"/>
                <a:ext cx="248" cy="10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6" name="AutoShape 159"/>
              <p:cNvSpPr>
                <a:spLocks/>
              </p:cNvSpPr>
              <p:nvPr/>
            </p:nvSpPr>
            <p:spPr bwMode="auto">
              <a:xfrm>
                <a:off x="1388" y="1765"/>
                <a:ext cx="248" cy="10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7" name="AutoShape 160"/>
              <p:cNvSpPr>
                <a:spLocks/>
              </p:cNvSpPr>
              <p:nvPr/>
            </p:nvSpPr>
            <p:spPr bwMode="auto">
              <a:xfrm>
                <a:off x="942" y="1429"/>
                <a:ext cx="264" cy="91"/>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8" name="AutoShape 161"/>
              <p:cNvSpPr>
                <a:spLocks/>
              </p:cNvSpPr>
              <p:nvPr/>
            </p:nvSpPr>
            <p:spPr bwMode="auto">
              <a:xfrm>
                <a:off x="1339" y="1429"/>
                <a:ext cx="257" cy="85"/>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69" name="AutoShape 162"/>
              <p:cNvSpPr>
                <a:spLocks/>
              </p:cNvSpPr>
              <p:nvPr/>
            </p:nvSpPr>
            <p:spPr bwMode="auto">
              <a:xfrm>
                <a:off x="973" y="1062"/>
                <a:ext cx="580" cy="4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70" name="AutoShape 163"/>
              <p:cNvSpPr>
                <a:spLocks/>
              </p:cNvSpPr>
              <p:nvPr/>
            </p:nvSpPr>
            <p:spPr bwMode="auto">
              <a:xfrm>
                <a:off x="973" y="1111"/>
                <a:ext cx="580" cy="4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71" name="AutoShape 164"/>
              <p:cNvSpPr>
                <a:spLocks/>
              </p:cNvSpPr>
              <p:nvPr/>
            </p:nvSpPr>
            <p:spPr bwMode="auto">
              <a:xfrm>
                <a:off x="1083" y="1252"/>
                <a:ext cx="73"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74" name="AutoShape 167"/>
              <p:cNvSpPr>
                <a:spLocks/>
              </p:cNvSpPr>
              <p:nvPr/>
            </p:nvSpPr>
            <p:spPr bwMode="auto">
              <a:xfrm>
                <a:off x="1370" y="1252"/>
                <a:ext cx="73" cy="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75" name="AutoShape 168"/>
              <p:cNvSpPr>
                <a:spLocks/>
              </p:cNvSpPr>
              <p:nvPr/>
            </p:nvSpPr>
            <p:spPr bwMode="auto">
              <a:xfrm>
                <a:off x="1083" y="1362"/>
                <a:ext cx="348"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76" name="AutoShape 169"/>
              <p:cNvSpPr>
                <a:spLocks/>
              </p:cNvSpPr>
              <p:nvPr/>
            </p:nvSpPr>
            <p:spPr bwMode="auto">
              <a:xfrm>
                <a:off x="1107" y="1417"/>
                <a:ext cx="299"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grpSp>
            <p:nvGrpSpPr>
              <p:cNvPr id="36977" name="Group 172"/>
              <p:cNvGrpSpPr>
                <a:grpSpLocks/>
              </p:cNvGrpSpPr>
              <p:nvPr/>
            </p:nvGrpSpPr>
            <p:grpSpPr bwMode="auto">
              <a:xfrm rot="-3369324">
                <a:off x="210" y="461"/>
                <a:ext cx="1101" cy="1095"/>
                <a:chOff x="0" y="0"/>
                <a:chExt cx="1101" cy="1095"/>
              </a:xfrm>
            </p:grpSpPr>
            <p:sp>
              <p:nvSpPr>
                <p:cNvPr id="36978" name="AutoShape 170"/>
                <p:cNvSpPr>
                  <a:spLocks/>
                </p:cNvSpPr>
                <p:nvPr/>
              </p:nvSpPr>
              <p:spPr bwMode="auto">
                <a:xfrm rot="2744935">
                  <a:off x="232" y="88"/>
                  <a:ext cx="636" cy="917"/>
                </a:xfrm>
                <a:custGeom>
                  <a:avLst/>
                  <a:gdLst>
                    <a:gd name="T0" fmla="*/ 0 w 19326"/>
                    <a:gd name="T1" fmla="*/ 0 h 20284"/>
                    <a:gd name="T2" fmla="*/ 0 w 19326"/>
                    <a:gd name="T3" fmla="*/ 0 h 20284"/>
                    <a:gd name="T4" fmla="*/ 0 w 19326"/>
                    <a:gd name="T5" fmla="*/ 0 h 20284"/>
                    <a:gd name="T6" fmla="*/ 0 w 19326"/>
                    <a:gd name="T7" fmla="*/ 0 h 20284"/>
                    <a:gd name="T8" fmla="*/ 0 w 19326"/>
                    <a:gd name="T9" fmla="*/ 0 h 20284"/>
                    <a:gd name="T10" fmla="*/ 0 w 19326"/>
                    <a:gd name="T11" fmla="*/ 0 h 20284"/>
                    <a:gd name="T12" fmla="*/ 0 w 19326"/>
                    <a:gd name="T13" fmla="*/ 0 h 20284"/>
                    <a:gd name="T14" fmla="*/ 0 w 19326"/>
                    <a:gd name="T15" fmla="*/ 0 h 20284"/>
                    <a:gd name="T16" fmla="*/ 0 w 19326"/>
                    <a:gd name="T17" fmla="*/ 0 h 20284"/>
                    <a:gd name="T18" fmla="*/ 0 w 19326"/>
                    <a:gd name="T19" fmla="*/ 0 h 20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26" h="20284">
                      <a:moveTo>
                        <a:pt x="18748" y="-3"/>
                      </a:moveTo>
                      <a:cubicBezTo>
                        <a:pt x="18748" y="-3"/>
                        <a:pt x="11310" y="-2"/>
                        <a:pt x="5960" y="5156"/>
                      </a:cubicBezTo>
                      <a:cubicBezTo>
                        <a:pt x="2633" y="8363"/>
                        <a:pt x="500" y="11500"/>
                        <a:pt x="37" y="16549"/>
                      </a:cubicBezTo>
                      <a:cubicBezTo>
                        <a:pt x="-428" y="21597"/>
                        <a:pt x="3120" y="20362"/>
                        <a:pt x="4663" y="19464"/>
                      </a:cubicBezTo>
                      <a:cubicBezTo>
                        <a:pt x="6206" y="18567"/>
                        <a:pt x="6207" y="15986"/>
                        <a:pt x="6207" y="15986"/>
                      </a:cubicBezTo>
                      <a:cubicBezTo>
                        <a:pt x="6207" y="15986"/>
                        <a:pt x="6206" y="18118"/>
                        <a:pt x="7132" y="17894"/>
                      </a:cubicBezTo>
                      <a:cubicBezTo>
                        <a:pt x="8057" y="17669"/>
                        <a:pt x="7595" y="15201"/>
                        <a:pt x="8675" y="13294"/>
                      </a:cubicBezTo>
                      <a:cubicBezTo>
                        <a:pt x="9756" y="11386"/>
                        <a:pt x="10991" y="8021"/>
                        <a:pt x="16081" y="7459"/>
                      </a:cubicBezTo>
                      <a:cubicBezTo>
                        <a:pt x="21172" y="6897"/>
                        <a:pt x="18748" y="-3"/>
                        <a:pt x="18748" y="-3"/>
                      </a:cubicBezTo>
                      <a:close/>
                      <a:moveTo>
                        <a:pt x="18748" y="-3"/>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79" name="AutoShape 171"/>
                <p:cNvSpPr>
                  <a:spLocks/>
                </p:cNvSpPr>
                <p:nvPr/>
              </p:nvSpPr>
              <p:spPr bwMode="auto">
                <a:xfrm rot="2744935">
                  <a:off x="510" y="312"/>
                  <a:ext cx="84" cy="85"/>
                </a:xfrm>
                <a:custGeom>
                  <a:avLst/>
                  <a:gdLst>
                    <a:gd name="T0" fmla="*/ 0 w 18399"/>
                    <a:gd name="T1" fmla="*/ 0 h 18928"/>
                    <a:gd name="T2" fmla="*/ 0 w 18399"/>
                    <a:gd name="T3" fmla="*/ 0 h 18928"/>
                    <a:gd name="T4" fmla="*/ 0 w 18399"/>
                    <a:gd name="T5" fmla="*/ 0 h 18928"/>
                    <a:gd name="T6" fmla="*/ 0 w 18399"/>
                    <a:gd name="T7" fmla="*/ 0 h 18928"/>
                    <a:gd name="T8" fmla="*/ 0 w 18399"/>
                    <a:gd name="T9" fmla="*/ 0 h 18928"/>
                    <a:gd name="T10" fmla="*/ 0 w 18399"/>
                    <a:gd name="T11" fmla="*/ 0 h 18928"/>
                    <a:gd name="T12" fmla="*/ 0 w 18399"/>
                    <a:gd name="T13" fmla="*/ 0 h 189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99" h="18928">
                      <a:moveTo>
                        <a:pt x="9321" y="-2"/>
                      </a:moveTo>
                      <a:cubicBezTo>
                        <a:pt x="9321" y="-2"/>
                        <a:pt x="19006" y="2902"/>
                        <a:pt x="18367" y="8070"/>
                      </a:cubicBezTo>
                      <a:cubicBezTo>
                        <a:pt x="17727" y="13236"/>
                        <a:pt x="8290" y="8395"/>
                        <a:pt x="8290" y="8395"/>
                      </a:cubicBezTo>
                      <a:lnTo>
                        <a:pt x="8288" y="16790"/>
                      </a:lnTo>
                      <a:cubicBezTo>
                        <a:pt x="8288" y="16790"/>
                        <a:pt x="5536" y="21598"/>
                        <a:pt x="1472" y="16792"/>
                      </a:cubicBezTo>
                      <a:cubicBezTo>
                        <a:pt x="-2594" y="11984"/>
                        <a:pt x="2308" y="2583"/>
                        <a:pt x="9321" y="-2"/>
                      </a:cubicBezTo>
                      <a:close/>
                      <a:moveTo>
                        <a:pt x="9321" y="-2"/>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grpSp>
        </p:grpSp>
        <p:grpSp>
          <p:nvGrpSpPr>
            <p:cNvPr id="36937" name="Group 176"/>
            <p:cNvGrpSpPr>
              <a:grpSpLocks/>
            </p:cNvGrpSpPr>
            <p:nvPr/>
          </p:nvGrpSpPr>
          <p:grpSpPr bwMode="auto">
            <a:xfrm rot="3674959" flipH="1">
              <a:off x="1256" y="618"/>
              <a:ext cx="1102" cy="1095"/>
              <a:chOff x="0" y="0"/>
              <a:chExt cx="1101" cy="1095"/>
            </a:xfrm>
          </p:grpSpPr>
          <p:sp>
            <p:nvSpPr>
              <p:cNvPr id="36942" name="AutoShape 174"/>
              <p:cNvSpPr>
                <a:spLocks/>
              </p:cNvSpPr>
              <p:nvPr/>
            </p:nvSpPr>
            <p:spPr bwMode="auto">
              <a:xfrm rot="2744935">
                <a:off x="232" y="88"/>
                <a:ext cx="636" cy="917"/>
              </a:xfrm>
              <a:custGeom>
                <a:avLst/>
                <a:gdLst>
                  <a:gd name="T0" fmla="*/ 0 w 19324"/>
                  <a:gd name="T1" fmla="*/ 0 h 20283"/>
                  <a:gd name="T2" fmla="*/ 0 w 19324"/>
                  <a:gd name="T3" fmla="*/ 0 h 20283"/>
                  <a:gd name="T4" fmla="*/ 0 w 19324"/>
                  <a:gd name="T5" fmla="*/ 0 h 20283"/>
                  <a:gd name="T6" fmla="*/ 0 w 19324"/>
                  <a:gd name="T7" fmla="*/ 0 h 20283"/>
                  <a:gd name="T8" fmla="*/ 0 w 19324"/>
                  <a:gd name="T9" fmla="*/ 0 h 20283"/>
                  <a:gd name="T10" fmla="*/ 0 w 19324"/>
                  <a:gd name="T11" fmla="*/ 0 h 20283"/>
                  <a:gd name="T12" fmla="*/ 0 w 19324"/>
                  <a:gd name="T13" fmla="*/ 0 h 20283"/>
                  <a:gd name="T14" fmla="*/ 0 w 19324"/>
                  <a:gd name="T15" fmla="*/ 0 h 20283"/>
                  <a:gd name="T16" fmla="*/ 0 w 19324"/>
                  <a:gd name="T17" fmla="*/ 0 h 20283"/>
                  <a:gd name="T18" fmla="*/ 0 w 19324"/>
                  <a:gd name="T19" fmla="*/ 0 h 20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24" h="20283">
                    <a:moveTo>
                      <a:pt x="18746" y="-4"/>
                    </a:moveTo>
                    <a:cubicBezTo>
                      <a:pt x="18746" y="-4"/>
                      <a:pt x="11309" y="-2"/>
                      <a:pt x="5958" y="5155"/>
                    </a:cubicBezTo>
                    <a:cubicBezTo>
                      <a:pt x="2631" y="8363"/>
                      <a:pt x="499" y="11500"/>
                      <a:pt x="34" y="16548"/>
                    </a:cubicBezTo>
                    <a:cubicBezTo>
                      <a:pt x="-431" y="21596"/>
                      <a:pt x="3117" y="20361"/>
                      <a:pt x="4660" y="19463"/>
                    </a:cubicBezTo>
                    <a:cubicBezTo>
                      <a:pt x="6203" y="18565"/>
                      <a:pt x="6204" y="15985"/>
                      <a:pt x="6204" y="15985"/>
                    </a:cubicBezTo>
                    <a:cubicBezTo>
                      <a:pt x="6204" y="15985"/>
                      <a:pt x="6203" y="18117"/>
                      <a:pt x="7128" y="17892"/>
                    </a:cubicBezTo>
                    <a:cubicBezTo>
                      <a:pt x="8054" y="17668"/>
                      <a:pt x="7592" y="15200"/>
                      <a:pt x="8673" y="13293"/>
                    </a:cubicBezTo>
                    <a:cubicBezTo>
                      <a:pt x="9753" y="11385"/>
                      <a:pt x="10989" y="8020"/>
                      <a:pt x="16079" y="7458"/>
                    </a:cubicBezTo>
                    <a:cubicBezTo>
                      <a:pt x="21169" y="6896"/>
                      <a:pt x="18746" y="-4"/>
                      <a:pt x="18746" y="-4"/>
                    </a:cubicBezTo>
                    <a:close/>
                    <a:moveTo>
                      <a:pt x="18746" y="-4"/>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3" name="AutoShape 175"/>
              <p:cNvSpPr>
                <a:spLocks/>
              </p:cNvSpPr>
              <p:nvPr/>
            </p:nvSpPr>
            <p:spPr bwMode="auto">
              <a:xfrm rot="2744935">
                <a:off x="510" y="312"/>
                <a:ext cx="84" cy="85"/>
              </a:xfrm>
              <a:custGeom>
                <a:avLst/>
                <a:gdLst>
                  <a:gd name="T0" fmla="*/ 0 w 18398"/>
                  <a:gd name="T1" fmla="*/ 0 h 18928"/>
                  <a:gd name="T2" fmla="*/ 0 w 18398"/>
                  <a:gd name="T3" fmla="*/ 0 h 18928"/>
                  <a:gd name="T4" fmla="*/ 0 w 18398"/>
                  <a:gd name="T5" fmla="*/ 0 h 18928"/>
                  <a:gd name="T6" fmla="*/ 0 w 18398"/>
                  <a:gd name="T7" fmla="*/ 0 h 18928"/>
                  <a:gd name="T8" fmla="*/ 0 w 18398"/>
                  <a:gd name="T9" fmla="*/ 0 h 18928"/>
                  <a:gd name="T10" fmla="*/ 0 w 18398"/>
                  <a:gd name="T11" fmla="*/ 0 h 18928"/>
                  <a:gd name="T12" fmla="*/ 0 w 18398"/>
                  <a:gd name="T13" fmla="*/ 0 h 189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98" h="18928">
                    <a:moveTo>
                      <a:pt x="9321" y="-3"/>
                    </a:moveTo>
                    <a:cubicBezTo>
                      <a:pt x="9321" y="-3"/>
                      <a:pt x="19005" y="2900"/>
                      <a:pt x="18365" y="8068"/>
                    </a:cubicBezTo>
                    <a:cubicBezTo>
                      <a:pt x="17725" y="13234"/>
                      <a:pt x="8289" y="8394"/>
                      <a:pt x="8289" y="8394"/>
                    </a:cubicBezTo>
                    <a:lnTo>
                      <a:pt x="8286" y="16789"/>
                    </a:lnTo>
                    <a:cubicBezTo>
                      <a:pt x="8286" y="16789"/>
                      <a:pt x="5533" y="21597"/>
                      <a:pt x="1471" y="16791"/>
                    </a:cubicBezTo>
                    <a:cubicBezTo>
                      <a:pt x="-2595" y="11984"/>
                      <a:pt x="2307" y="2583"/>
                      <a:pt x="9321" y="-3"/>
                    </a:cubicBezTo>
                    <a:close/>
                    <a:moveTo>
                      <a:pt x="9321" y="-3"/>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grpSp>
        <p:grpSp>
          <p:nvGrpSpPr>
            <p:cNvPr id="36938" name="Group 180"/>
            <p:cNvGrpSpPr>
              <a:grpSpLocks/>
            </p:cNvGrpSpPr>
            <p:nvPr/>
          </p:nvGrpSpPr>
          <p:grpSpPr bwMode="auto">
            <a:xfrm>
              <a:off x="926" y="0"/>
              <a:ext cx="771" cy="1108"/>
              <a:chOff x="0" y="0"/>
              <a:chExt cx="770" cy="1108"/>
            </a:xfrm>
          </p:grpSpPr>
          <p:sp>
            <p:nvSpPr>
              <p:cNvPr id="36939" name="AutoShape 177"/>
              <p:cNvSpPr>
                <a:spLocks/>
              </p:cNvSpPr>
              <p:nvPr/>
            </p:nvSpPr>
            <p:spPr bwMode="auto">
              <a:xfrm rot="101208">
                <a:off x="15" y="10"/>
                <a:ext cx="739" cy="1087"/>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99" h="21600">
                    <a:moveTo>
                      <a:pt x="21600" y="15551"/>
                    </a:moveTo>
                    <a:cubicBezTo>
                      <a:pt x="21600" y="18898"/>
                      <a:pt x="17537" y="21600"/>
                      <a:pt x="12612" y="21600"/>
                    </a:cubicBezTo>
                    <a:lnTo>
                      <a:pt x="8902" y="21600"/>
                    </a:lnTo>
                    <a:cubicBezTo>
                      <a:pt x="3978" y="21600"/>
                      <a:pt x="1" y="18898"/>
                      <a:pt x="1" y="15550"/>
                    </a:cubicBezTo>
                    <a:lnTo>
                      <a:pt x="0" y="6061"/>
                    </a:lnTo>
                    <a:cubicBezTo>
                      <a:pt x="0" y="2714"/>
                      <a:pt x="3977" y="0"/>
                      <a:pt x="8901" y="0"/>
                    </a:cubicBezTo>
                    <a:lnTo>
                      <a:pt x="12611" y="0"/>
                    </a:lnTo>
                    <a:cubicBezTo>
                      <a:pt x="17536" y="0"/>
                      <a:pt x="21599" y="2714"/>
                      <a:pt x="21599" y="6062"/>
                    </a:cubicBezTo>
                    <a:cubicBezTo>
                      <a:pt x="21599" y="6062"/>
                      <a:pt x="21600" y="15551"/>
                      <a:pt x="21600" y="15551"/>
                    </a:cubicBezTo>
                    <a:close/>
                    <a:moveTo>
                      <a:pt x="21600" y="15551"/>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0" name="AutoShape 178"/>
              <p:cNvSpPr>
                <a:spLocks/>
              </p:cNvSpPr>
              <p:nvPr/>
            </p:nvSpPr>
            <p:spPr bwMode="auto">
              <a:xfrm rot="101208">
                <a:off x="90" y="248"/>
                <a:ext cx="599" cy="514"/>
              </a:xfrm>
              <a:custGeom>
                <a:avLst/>
                <a:gdLst>
                  <a:gd name="T0" fmla="*/ 0 w 21600"/>
                  <a:gd name="T1" fmla="*/ 0 h 21599"/>
                  <a:gd name="T2" fmla="*/ 0 w 21600"/>
                  <a:gd name="T3" fmla="*/ 0 h 21599"/>
                  <a:gd name="T4" fmla="*/ 0 w 21600"/>
                  <a:gd name="T5" fmla="*/ 0 h 21599"/>
                  <a:gd name="T6" fmla="*/ 0 w 21600"/>
                  <a:gd name="T7" fmla="*/ 0 h 21599"/>
                  <a:gd name="T8" fmla="*/ 0 w 21600"/>
                  <a:gd name="T9" fmla="*/ 0 h 21599"/>
                  <a:gd name="T10" fmla="*/ 0 w 21600"/>
                  <a:gd name="T11" fmla="*/ 0 h 21599"/>
                  <a:gd name="T12" fmla="*/ 0 w 21600"/>
                  <a:gd name="T13" fmla="*/ 0 h 21599"/>
                  <a:gd name="T14" fmla="*/ 0 w 21600"/>
                  <a:gd name="T15" fmla="*/ 0 h 21599"/>
                  <a:gd name="T16" fmla="*/ 0 w 21600"/>
                  <a:gd name="T17" fmla="*/ 0 h 21599"/>
                  <a:gd name="T18" fmla="*/ 0 w 21600"/>
                  <a:gd name="T19" fmla="*/ 0 h 2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599">
                    <a:moveTo>
                      <a:pt x="21600" y="10951"/>
                    </a:moveTo>
                    <a:cubicBezTo>
                      <a:pt x="21600" y="16832"/>
                      <a:pt x="17514" y="21600"/>
                      <a:pt x="12473" y="21600"/>
                    </a:cubicBezTo>
                    <a:lnTo>
                      <a:pt x="9128" y="21600"/>
                    </a:lnTo>
                    <a:cubicBezTo>
                      <a:pt x="4087" y="21599"/>
                      <a:pt x="0" y="16832"/>
                      <a:pt x="0" y="10950"/>
                    </a:cubicBezTo>
                    <a:lnTo>
                      <a:pt x="0" y="10649"/>
                    </a:lnTo>
                    <a:cubicBezTo>
                      <a:pt x="0" y="4768"/>
                      <a:pt x="4086" y="0"/>
                      <a:pt x="9127" y="0"/>
                    </a:cubicBezTo>
                    <a:lnTo>
                      <a:pt x="12472" y="0"/>
                    </a:lnTo>
                    <a:cubicBezTo>
                      <a:pt x="17513" y="1"/>
                      <a:pt x="21600" y="4768"/>
                      <a:pt x="21600" y="10650"/>
                    </a:cubicBezTo>
                    <a:cubicBezTo>
                      <a:pt x="21600" y="10650"/>
                      <a:pt x="21600" y="10951"/>
                      <a:pt x="21600" y="10951"/>
                    </a:cubicBezTo>
                    <a:close/>
                    <a:moveTo>
                      <a:pt x="21600" y="10951"/>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sp>
            <p:nvSpPr>
              <p:cNvPr id="36941" name="AutoShape 179"/>
              <p:cNvSpPr>
                <a:spLocks/>
              </p:cNvSpPr>
              <p:nvPr/>
            </p:nvSpPr>
            <p:spPr bwMode="auto">
              <a:xfrm rot="101208">
                <a:off x="310" y="288"/>
                <a:ext cx="352" cy="406"/>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5" y="137"/>
                    </a:moveTo>
                    <a:cubicBezTo>
                      <a:pt x="6695" y="137"/>
                      <a:pt x="15952" y="-173"/>
                      <a:pt x="18010" y="6088"/>
                    </a:cubicBezTo>
                    <a:cubicBezTo>
                      <a:pt x="20067" y="12348"/>
                      <a:pt x="16981" y="19797"/>
                      <a:pt x="14102" y="20490"/>
                    </a:cubicBezTo>
                    <a:cubicBezTo>
                      <a:pt x="11222" y="21184"/>
                      <a:pt x="10192" y="18001"/>
                      <a:pt x="11632" y="13604"/>
                    </a:cubicBezTo>
                    <a:cubicBezTo>
                      <a:pt x="13073" y="9206"/>
                      <a:pt x="12662" y="3961"/>
                      <a:pt x="7725" y="4030"/>
                    </a:cubicBezTo>
                    <a:cubicBezTo>
                      <a:pt x="2788" y="4100"/>
                      <a:pt x="-1533" y="3170"/>
                      <a:pt x="525" y="1377"/>
                    </a:cubicBezTo>
                    <a:cubicBezTo>
                      <a:pt x="2582" y="-416"/>
                      <a:pt x="4417" y="9"/>
                      <a:pt x="6695" y="137"/>
                    </a:cubicBezTo>
                    <a:close/>
                    <a:moveTo>
                      <a:pt x="6695" y="137"/>
                    </a:moveTo>
                  </a:path>
                </a:pathLst>
              </a:custGeom>
              <a:ln w="57150"/>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style>
              <a:lnRef idx="3">
                <a:schemeClr val="accent2"/>
              </a:lnRef>
              <a:fillRef idx="0">
                <a:schemeClr val="accent2"/>
              </a:fillRef>
              <a:effectRef idx="2">
                <a:schemeClr val="accent2"/>
              </a:effectRef>
              <a:fontRef idx="minor">
                <a:schemeClr val="tx1"/>
              </a:fontRef>
            </p:style>
            <p:txBody>
              <a:bodyPr lIns="0" tIns="0" rIns="0" bIns="0"/>
              <a:lstStyle/>
              <a:p>
                <a:endParaRPr lang="en-US"/>
              </a:p>
            </p:txBody>
          </p:sp>
        </p:grpSp>
      </p:grpSp>
      <p:grpSp>
        <p:nvGrpSpPr>
          <p:cNvPr id="3" name="Group 2"/>
          <p:cNvGrpSpPr>
            <a:grpSpLocks/>
          </p:cNvGrpSpPr>
          <p:nvPr/>
        </p:nvGrpSpPr>
        <p:grpSpPr bwMode="auto">
          <a:xfrm>
            <a:off x="13734397" y="2375271"/>
            <a:ext cx="5654675" cy="10109200"/>
            <a:chOff x="13728700" y="2527300"/>
            <a:chExt cx="5654675" cy="10109200"/>
          </a:xfrm>
        </p:grpSpPr>
        <p:sp>
          <p:nvSpPr>
            <p:cNvPr id="36934" name="Freeform 216"/>
            <p:cNvSpPr>
              <a:spLocks/>
            </p:cNvSpPr>
            <p:nvPr/>
          </p:nvSpPr>
          <p:spPr bwMode="auto">
            <a:xfrm>
              <a:off x="14008100" y="3368675"/>
              <a:ext cx="2241550" cy="769938"/>
            </a:xfrm>
            <a:custGeom>
              <a:avLst/>
              <a:gdLst>
                <a:gd name="T0" fmla="*/ 0 w 21600"/>
                <a:gd name="T1" fmla="*/ 0 h 20810"/>
                <a:gd name="T2" fmla="*/ 0 w 21600"/>
                <a:gd name="T3" fmla="*/ 0 h 20810"/>
                <a:gd name="T4" fmla="*/ 0 w 21600"/>
                <a:gd name="T5" fmla="*/ 0 h 20810"/>
                <a:gd name="T6" fmla="*/ 0 60000 65536"/>
                <a:gd name="T7" fmla="*/ 0 60000 65536"/>
                <a:gd name="T8" fmla="*/ 0 60000 65536"/>
              </a:gdLst>
              <a:ahLst/>
              <a:cxnLst>
                <a:cxn ang="T6">
                  <a:pos x="T0" y="T1"/>
                </a:cxn>
                <a:cxn ang="T7">
                  <a:pos x="T2" y="T3"/>
                </a:cxn>
                <a:cxn ang="T8">
                  <a:pos x="T4" y="T5"/>
                </a:cxn>
              </a:cxnLst>
              <a:rect l="0" t="0" r="r" b="b"/>
              <a:pathLst>
                <a:path w="21600" h="20810">
                  <a:moveTo>
                    <a:pt x="0" y="15734"/>
                  </a:moveTo>
                  <a:cubicBezTo>
                    <a:pt x="0" y="15734"/>
                    <a:pt x="3287" y="-790"/>
                    <a:pt x="11515" y="30"/>
                  </a:cubicBezTo>
                  <a:cubicBezTo>
                    <a:pt x="19743" y="850"/>
                    <a:pt x="21600" y="20810"/>
                    <a:pt x="21600" y="20810"/>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36932" name="Freeform 219"/>
            <p:cNvSpPr>
              <a:spLocks/>
            </p:cNvSpPr>
            <p:nvPr/>
          </p:nvSpPr>
          <p:spPr bwMode="auto">
            <a:xfrm>
              <a:off x="16057563" y="3875088"/>
              <a:ext cx="249238" cy="2936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17699"/>
                  </a:moveTo>
                  <a:lnTo>
                    <a:pt x="21600" y="21600"/>
                  </a:lnTo>
                  <a:lnTo>
                    <a:pt x="2160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6914" name="Group 224"/>
            <p:cNvGrpSpPr>
              <a:grpSpLocks/>
            </p:cNvGrpSpPr>
            <p:nvPr/>
          </p:nvGrpSpPr>
          <p:grpSpPr bwMode="auto">
            <a:xfrm>
              <a:off x="13957300" y="2527300"/>
              <a:ext cx="5410200" cy="1435100"/>
              <a:chOff x="0" y="0"/>
              <a:chExt cx="3408" cy="904"/>
            </a:xfrm>
          </p:grpSpPr>
          <p:sp>
            <p:nvSpPr>
              <p:cNvPr id="36930" name="Freeform 222"/>
              <p:cNvSpPr>
                <a:spLocks/>
              </p:cNvSpPr>
              <p:nvPr/>
            </p:nvSpPr>
            <p:spPr bwMode="auto">
              <a:xfrm>
                <a:off x="24" y="24"/>
                <a:ext cx="3356" cy="848"/>
              </a:xfrm>
              <a:custGeom>
                <a:avLst/>
                <a:gdLst>
                  <a:gd name="T0" fmla="*/ 0 w 21600"/>
                  <a:gd name="T1" fmla="*/ 0 h 18313"/>
                  <a:gd name="T2" fmla="*/ 1 w 21600"/>
                  <a:gd name="T3" fmla="*/ 0 h 18313"/>
                  <a:gd name="T4" fmla="*/ 2 w 21600"/>
                  <a:gd name="T5" fmla="*/ 0 h 18313"/>
                  <a:gd name="T6" fmla="*/ 0 60000 65536"/>
                  <a:gd name="T7" fmla="*/ 0 60000 65536"/>
                  <a:gd name="T8" fmla="*/ 0 60000 65536"/>
                </a:gdLst>
                <a:ahLst/>
                <a:cxnLst>
                  <a:cxn ang="T6">
                    <a:pos x="T0" y="T1"/>
                  </a:cxn>
                  <a:cxn ang="T7">
                    <a:pos x="T2" y="T3"/>
                  </a:cxn>
                  <a:cxn ang="T8">
                    <a:pos x="T4" y="T5"/>
                  </a:cxn>
                </a:cxnLst>
                <a:rect l="0" t="0" r="r" b="b"/>
                <a:pathLst>
                  <a:path w="21600" h="18313">
                    <a:moveTo>
                      <a:pt x="0" y="18313"/>
                    </a:moveTo>
                    <a:cubicBezTo>
                      <a:pt x="0" y="18313"/>
                      <a:pt x="4850" y="-3287"/>
                      <a:pt x="13650" y="431"/>
                    </a:cubicBezTo>
                    <a:cubicBezTo>
                      <a:pt x="18283" y="2388"/>
                      <a:pt x="21600" y="12696"/>
                      <a:pt x="21600" y="12696"/>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pic>
            <p:nvPicPr>
              <p:cNvPr id="36931" name="Picture 2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8" cy="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grpSp>
          <p:nvGrpSpPr>
            <p:cNvPr id="36915" name="Group 227"/>
            <p:cNvGrpSpPr>
              <a:grpSpLocks/>
            </p:cNvGrpSpPr>
            <p:nvPr/>
          </p:nvGrpSpPr>
          <p:grpSpPr bwMode="auto">
            <a:xfrm>
              <a:off x="19053175" y="3222625"/>
              <a:ext cx="330200" cy="381000"/>
              <a:chOff x="0" y="0"/>
              <a:chExt cx="208" cy="240"/>
            </a:xfrm>
          </p:grpSpPr>
          <p:sp>
            <p:nvSpPr>
              <p:cNvPr id="36928" name="Freeform 225"/>
              <p:cNvSpPr>
                <a:spLocks/>
              </p:cNvSpPr>
              <p:nvPr/>
            </p:nvSpPr>
            <p:spPr bwMode="auto">
              <a:xfrm>
                <a:off x="24" y="24"/>
                <a:ext cx="157" cy="1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17699"/>
                    </a:moveTo>
                    <a:lnTo>
                      <a:pt x="21600" y="21600"/>
                    </a:lnTo>
                    <a:lnTo>
                      <a:pt x="2160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pic>
            <p:nvPicPr>
              <p:cNvPr id="36929" name="Picture 2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36926" name="Freeform 228"/>
            <p:cNvSpPr>
              <a:spLocks/>
            </p:cNvSpPr>
            <p:nvPr/>
          </p:nvSpPr>
          <p:spPr bwMode="auto">
            <a:xfrm rot="10800000" flipH="1">
              <a:off x="13779500" y="11014075"/>
              <a:ext cx="2241550" cy="769938"/>
            </a:xfrm>
            <a:custGeom>
              <a:avLst/>
              <a:gdLst>
                <a:gd name="T0" fmla="*/ 0 w 21600"/>
                <a:gd name="T1" fmla="*/ 0 h 20810"/>
                <a:gd name="T2" fmla="*/ 0 w 21600"/>
                <a:gd name="T3" fmla="*/ 0 h 20810"/>
                <a:gd name="T4" fmla="*/ 0 w 21600"/>
                <a:gd name="T5" fmla="*/ 0 h 20810"/>
                <a:gd name="T6" fmla="*/ 0 60000 65536"/>
                <a:gd name="T7" fmla="*/ 0 60000 65536"/>
                <a:gd name="T8" fmla="*/ 0 60000 65536"/>
              </a:gdLst>
              <a:ahLst/>
              <a:cxnLst>
                <a:cxn ang="T6">
                  <a:pos x="T0" y="T1"/>
                </a:cxn>
                <a:cxn ang="T7">
                  <a:pos x="T2" y="T3"/>
                </a:cxn>
                <a:cxn ang="T8">
                  <a:pos x="T4" y="T5"/>
                </a:cxn>
              </a:cxnLst>
              <a:rect l="0" t="0" r="r" b="b"/>
              <a:pathLst>
                <a:path w="21600" h="20810">
                  <a:moveTo>
                    <a:pt x="0" y="15734"/>
                  </a:moveTo>
                  <a:cubicBezTo>
                    <a:pt x="0" y="15734"/>
                    <a:pt x="3287" y="-790"/>
                    <a:pt x="11515" y="30"/>
                  </a:cubicBezTo>
                  <a:cubicBezTo>
                    <a:pt x="19743" y="850"/>
                    <a:pt x="21600" y="20810"/>
                    <a:pt x="21600" y="20810"/>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36924" name="Freeform 231"/>
            <p:cNvSpPr>
              <a:spLocks/>
            </p:cNvSpPr>
            <p:nvPr/>
          </p:nvSpPr>
          <p:spPr bwMode="auto">
            <a:xfrm rot="10800000" flipH="1">
              <a:off x="15828963" y="10983913"/>
              <a:ext cx="249238" cy="2936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17699"/>
                  </a:moveTo>
                  <a:lnTo>
                    <a:pt x="21600" y="21600"/>
                  </a:lnTo>
                  <a:lnTo>
                    <a:pt x="2160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36918" name="Group 236"/>
            <p:cNvGrpSpPr>
              <a:grpSpLocks/>
            </p:cNvGrpSpPr>
            <p:nvPr/>
          </p:nvGrpSpPr>
          <p:grpSpPr bwMode="auto">
            <a:xfrm>
              <a:off x="13728700" y="11201400"/>
              <a:ext cx="5410200" cy="1435100"/>
              <a:chOff x="0" y="0"/>
              <a:chExt cx="3408" cy="904"/>
            </a:xfrm>
          </p:grpSpPr>
          <p:sp>
            <p:nvSpPr>
              <p:cNvPr id="36922" name="Freeform 234"/>
              <p:cNvSpPr>
                <a:spLocks/>
              </p:cNvSpPr>
              <p:nvPr/>
            </p:nvSpPr>
            <p:spPr bwMode="auto">
              <a:xfrm rot="10800000" flipH="1">
                <a:off x="24" y="24"/>
                <a:ext cx="3356" cy="848"/>
              </a:xfrm>
              <a:custGeom>
                <a:avLst/>
                <a:gdLst>
                  <a:gd name="T0" fmla="*/ 0 w 21600"/>
                  <a:gd name="T1" fmla="*/ 0 h 18313"/>
                  <a:gd name="T2" fmla="*/ 1 w 21600"/>
                  <a:gd name="T3" fmla="*/ 0 h 18313"/>
                  <a:gd name="T4" fmla="*/ 2 w 21600"/>
                  <a:gd name="T5" fmla="*/ 0 h 18313"/>
                  <a:gd name="T6" fmla="*/ 0 60000 65536"/>
                  <a:gd name="T7" fmla="*/ 0 60000 65536"/>
                  <a:gd name="T8" fmla="*/ 0 60000 65536"/>
                </a:gdLst>
                <a:ahLst/>
                <a:cxnLst>
                  <a:cxn ang="T6">
                    <a:pos x="T0" y="T1"/>
                  </a:cxn>
                  <a:cxn ang="T7">
                    <a:pos x="T2" y="T3"/>
                  </a:cxn>
                  <a:cxn ang="T8">
                    <a:pos x="T4" y="T5"/>
                  </a:cxn>
                </a:cxnLst>
                <a:rect l="0" t="0" r="r" b="b"/>
                <a:pathLst>
                  <a:path w="21600" h="18313">
                    <a:moveTo>
                      <a:pt x="0" y="18313"/>
                    </a:moveTo>
                    <a:cubicBezTo>
                      <a:pt x="0" y="18313"/>
                      <a:pt x="4850" y="-3287"/>
                      <a:pt x="13650" y="431"/>
                    </a:cubicBezTo>
                    <a:cubicBezTo>
                      <a:pt x="18283" y="2388"/>
                      <a:pt x="21600" y="12696"/>
                      <a:pt x="21600" y="12696"/>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pic>
            <p:nvPicPr>
              <p:cNvPr id="36923" name="Picture 2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408" cy="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grpSp>
          <p:nvGrpSpPr>
            <p:cNvPr id="36919" name="Group 239"/>
            <p:cNvGrpSpPr>
              <a:grpSpLocks/>
            </p:cNvGrpSpPr>
            <p:nvPr/>
          </p:nvGrpSpPr>
          <p:grpSpPr bwMode="auto">
            <a:xfrm>
              <a:off x="18824575" y="11547475"/>
              <a:ext cx="330200" cy="393700"/>
              <a:chOff x="0" y="0"/>
              <a:chExt cx="208" cy="248"/>
            </a:xfrm>
          </p:grpSpPr>
          <p:sp>
            <p:nvSpPr>
              <p:cNvPr id="36920" name="Freeform 237"/>
              <p:cNvSpPr>
                <a:spLocks/>
              </p:cNvSpPr>
              <p:nvPr/>
            </p:nvSpPr>
            <p:spPr bwMode="auto">
              <a:xfrm rot="10800000" flipH="1">
                <a:off x="24" y="32"/>
                <a:ext cx="157" cy="1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17699"/>
                    </a:moveTo>
                    <a:lnTo>
                      <a:pt x="21600" y="21600"/>
                    </a:lnTo>
                    <a:lnTo>
                      <a:pt x="2160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pic>
            <p:nvPicPr>
              <p:cNvPr id="36921" name="Picture 23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08"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grpSp>
      <p:grpSp>
        <p:nvGrpSpPr>
          <p:cNvPr id="35844" name="Group 1"/>
          <p:cNvGrpSpPr>
            <a:grpSpLocks/>
          </p:cNvGrpSpPr>
          <p:nvPr/>
        </p:nvGrpSpPr>
        <p:grpSpPr bwMode="auto">
          <a:xfrm>
            <a:off x="1358900" y="3429000"/>
            <a:ext cx="7861300" cy="8470900"/>
            <a:chOff x="1358900" y="3429000"/>
            <a:chExt cx="7861300" cy="8470900"/>
          </a:xfrm>
        </p:grpSpPr>
        <p:sp>
          <p:nvSpPr>
            <p:cNvPr id="36873" name="Rectangle 242"/>
            <p:cNvSpPr>
              <a:spLocks/>
            </p:cNvSpPr>
            <p:nvPr/>
          </p:nvSpPr>
          <p:spPr bwMode="auto">
            <a:xfrm>
              <a:off x="1612900" y="3429000"/>
              <a:ext cx="7607300" cy="252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r"/>
              <a:r>
                <a:rPr lang="en-US" sz="9600" dirty="0" smtClean="0">
                  <a:solidFill>
                    <a:srgbClr val="EFB133"/>
                  </a:solidFill>
                  <a:latin typeface="Diavlo Black Regular" charset="0"/>
                  <a:ea typeface="ＭＳ Ｐゴシック" charset="0"/>
                  <a:cs typeface="ＭＳ Ｐゴシック" charset="0"/>
                  <a:sym typeface="Diavlo Black Regular" charset="0"/>
                </a:rPr>
                <a:t>Virtual DOM</a:t>
              </a:r>
              <a:endParaRPr lang="en-US" sz="9600" dirty="0">
                <a:solidFill>
                  <a:srgbClr val="EFB133"/>
                </a:solidFill>
                <a:latin typeface="Diavlo Black Regular" charset="0"/>
                <a:ea typeface="ＭＳ Ｐゴシック" charset="0"/>
                <a:cs typeface="ＭＳ Ｐゴシック" charset="0"/>
                <a:sym typeface="Diavlo Black Regular" charset="0"/>
              </a:endParaRPr>
            </a:p>
          </p:txBody>
        </p:sp>
        <p:sp>
          <p:nvSpPr>
            <p:cNvPr id="36874" name="Rectangle 243"/>
            <p:cNvSpPr>
              <a:spLocks/>
            </p:cNvSpPr>
            <p:nvPr/>
          </p:nvSpPr>
          <p:spPr bwMode="auto">
            <a:xfrm>
              <a:off x="2667000" y="6972300"/>
              <a:ext cx="64135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r>
                <a:rPr lang="en-IN" sz="2400" b="1" dirty="0">
                  <a:solidFill>
                    <a:srgbClr val="FFFFFF"/>
                  </a:solidFill>
                  <a:latin typeface="Open Sans Bold" charset="0"/>
                  <a:ea typeface="ＭＳ Ｐゴシック" charset="0"/>
                  <a:cs typeface="ＭＳ Ｐゴシック" charset="0"/>
                  <a:sym typeface="Open Sans Bold" charset="0"/>
                </a:rPr>
                <a:t>Virtual DOM is in-memory representation of Real DOM. It is lightweight JavaScript object which is copy of Real DOM</a:t>
              </a:r>
              <a:r>
                <a:rPr lang="en-IN" sz="2400" b="1" dirty="0" smtClean="0">
                  <a:solidFill>
                    <a:srgbClr val="FFFFFF"/>
                  </a:solidFill>
                  <a:latin typeface="Open Sans Bold" charset="0"/>
                  <a:ea typeface="ＭＳ Ｐゴシック" charset="0"/>
                  <a:cs typeface="ＭＳ Ｐゴシック" charset="0"/>
                  <a:sym typeface="Open Sans Bold" charset="0"/>
                </a:rPr>
                <a:t>.</a:t>
              </a:r>
              <a:endParaRPr lang="en-US" sz="2400" b="1" dirty="0">
                <a:solidFill>
                  <a:srgbClr val="FFFFFF"/>
                </a:solidFill>
                <a:latin typeface="Open Sans Bold" charset="0"/>
                <a:ea typeface="ＭＳ Ｐゴシック" charset="0"/>
                <a:cs typeface="ＭＳ Ｐゴシック" charset="0"/>
                <a:sym typeface="Open Sans Bold" charset="0"/>
              </a:endParaRPr>
            </a:p>
          </p:txBody>
        </p:sp>
        <p:sp>
          <p:nvSpPr>
            <p:cNvPr id="36875" name="Rectangle 244"/>
            <p:cNvSpPr>
              <a:spLocks/>
            </p:cNvSpPr>
            <p:nvPr/>
          </p:nvSpPr>
          <p:spPr bwMode="auto">
            <a:xfrm>
              <a:off x="1473200" y="8890000"/>
              <a:ext cx="7607300" cy="300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r>
                <a:rPr lang="en-IN" sz="2400" dirty="0">
                  <a:solidFill>
                    <a:srgbClr val="BFBFBF"/>
                  </a:solidFill>
                  <a:latin typeface="Open Sans" charset="0"/>
                  <a:ea typeface="ＭＳ Ｐゴシック" charset="0"/>
                  <a:cs typeface="ＭＳ Ｐゴシック" charset="0"/>
                  <a:sym typeface="Open Sans" charset="0"/>
                </a:rPr>
                <a:t>The Virtual DOM is an abstraction of the HTML DOM. It is lightweight and detached from the browser-specific implementation details. Since the DOM itself was already an abstraction, the virtual DOM is, in fact, an abstraction of an abstraction.</a:t>
              </a:r>
              <a:endParaRPr lang="en-US" sz="2400" dirty="0">
                <a:solidFill>
                  <a:srgbClr val="BFBFBF"/>
                </a:solidFill>
                <a:latin typeface="Open Sans" charset="0"/>
                <a:ea typeface="ＭＳ Ｐゴシック" charset="0"/>
                <a:cs typeface="ＭＳ Ｐゴシック" charset="0"/>
                <a:sym typeface="Open Sans" charset="0"/>
              </a:endParaRPr>
            </a:p>
          </p:txBody>
        </p:sp>
        <p:sp>
          <p:nvSpPr>
            <p:cNvPr id="36876" name="Line 245"/>
            <p:cNvSpPr>
              <a:spLocks noChangeShapeType="1"/>
            </p:cNvSpPr>
            <p:nvPr/>
          </p:nvSpPr>
          <p:spPr bwMode="auto">
            <a:xfrm>
              <a:off x="1358900" y="8305800"/>
              <a:ext cx="7721600" cy="0"/>
            </a:xfrm>
            <a:prstGeom prst="line">
              <a:avLst/>
            </a:prstGeom>
            <a:noFill/>
            <a:ln w="12700">
              <a:solidFill>
                <a:srgbClr val="4D4D4D">
                  <a:alpha val="70195"/>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252" name="Group 181"/>
          <p:cNvGrpSpPr>
            <a:grpSpLocks/>
          </p:cNvGrpSpPr>
          <p:nvPr/>
        </p:nvGrpSpPr>
        <p:grpSpPr bwMode="auto">
          <a:xfrm rot="-59999">
            <a:off x="10037332" y="4311022"/>
            <a:ext cx="7011667" cy="6379200"/>
            <a:chOff x="0" y="0"/>
            <a:chExt cx="2551" cy="2368"/>
          </a:xfrm>
        </p:grpSpPr>
        <p:grpSp>
          <p:nvGrpSpPr>
            <p:cNvPr id="253" name="Group 173"/>
            <p:cNvGrpSpPr>
              <a:grpSpLocks/>
            </p:cNvGrpSpPr>
            <p:nvPr/>
          </p:nvGrpSpPr>
          <p:grpSpPr bwMode="auto">
            <a:xfrm rot="101333">
              <a:off x="31" y="160"/>
              <a:ext cx="2043" cy="2178"/>
              <a:chOff x="0" y="0"/>
              <a:chExt cx="2042" cy="2177"/>
            </a:xfrm>
          </p:grpSpPr>
          <p:sp>
            <p:nvSpPr>
              <p:cNvPr id="261" name="AutoShape 137"/>
              <p:cNvSpPr>
                <a:spLocks/>
              </p:cNvSpPr>
              <p:nvPr/>
            </p:nvSpPr>
            <p:spPr bwMode="auto">
              <a:xfrm>
                <a:off x="734" y="360"/>
                <a:ext cx="1075" cy="13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2" name="AutoShape 138"/>
              <p:cNvSpPr>
                <a:spLocks/>
              </p:cNvSpPr>
              <p:nvPr/>
            </p:nvSpPr>
            <p:spPr bwMode="auto">
              <a:xfrm>
                <a:off x="857" y="421"/>
                <a:ext cx="836" cy="17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1 h 21600"/>
                  <a:gd name="T14" fmla="*/ 0 w 21600"/>
                  <a:gd name="T15" fmla="*/ 1 h 21600"/>
                  <a:gd name="T16" fmla="*/ 0 w 21600"/>
                  <a:gd name="T17" fmla="*/ 1 h 21600"/>
                  <a:gd name="T18" fmla="*/ 0 w 21600"/>
                  <a:gd name="T19" fmla="*/ 1 h 21600"/>
                  <a:gd name="T20" fmla="*/ 0 w 21600"/>
                  <a:gd name="T21" fmla="*/ 1 h 21600"/>
                  <a:gd name="T22" fmla="*/ 0 w 21600"/>
                  <a:gd name="T23" fmla="*/ 1 h 21600"/>
                  <a:gd name="T24" fmla="*/ 0 w 21600"/>
                  <a:gd name="T25" fmla="*/ 1 h 21600"/>
                  <a:gd name="T26" fmla="*/ 0 w 21600"/>
                  <a:gd name="T27" fmla="*/ 1 h 21600"/>
                  <a:gd name="T28" fmla="*/ 0 w 21600"/>
                  <a:gd name="T29" fmla="*/ 1 h 21600"/>
                  <a:gd name="T30" fmla="*/ 0 w 21600"/>
                  <a:gd name="T31" fmla="*/ 1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3" name="AutoShape 139"/>
              <p:cNvSpPr>
                <a:spLocks/>
              </p:cNvSpPr>
              <p:nvPr/>
            </p:nvSpPr>
            <p:spPr bwMode="auto">
              <a:xfrm>
                <a:off x="1455" y="0"/>
                <a:ext cx="587" cy="813"/>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4" name="AutoShape 140"/>
              <p:cNvSpPr>
                <a:spLocks/>
              </p:cNvSpPr>
              <p:nvPr/>
            </p:nvSpPr>
            <p:spPr bwMode="auto">
              <a:xfrm>
                <a:off x="1645" y="24"/>
                <a:ext cx="31" cy="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5" name="AutoShape 141"/>
              <p:cNvSpPr>
                <a:spLocks/>
              </p:cNvSpPr>
              <p:nvPr/>
            </p:nvSpPr>
            <p:spPr bwMode="auto">
              <a:xfrm>
                <a:off x="1950" y="274"/>
                <a:ext cx="30" cy="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6" name="AutoShape 142"/>
              <p:cNvSpPr>
                <a:spLocks/>
              </p:cNvSpPr>
              <p:nvPr/>
            </p:nvSpPr>
            <p:spPr bwMode="auto">
              <a:xfrm>
                <a:off x="1852" y="97"/>
                <a:ext cx="47" cy="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7" name="AutoShape 143"/>
              <p:cNvSpPr>
                <a:spLocks/>
              </p:cNvSpPr>
              <p:nvPr/>
            </p:nvSpPr>
            <p:spPr bwMode="auto">
              <a:xfrm>
                <a:off x="1822" y="67"/>
                <a:ext cx="54" cy="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8" name="AutoShape 144"/>
              <p:cNvSpPr>
                <a:spLocks/>
              </p:cNvSpPr>
              <p:nvPr/>
            </p:nvSpPr>
            <p:spPr bwMode="auto">
              <a:xfrm>
                <a:off x="1932" y="207"/>
                <a:ext cx="58" cy="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9" name="AutoShape 145"/>
              <p:cNvSpPr>
                <a:spLocks/>
              </p:cNvSpPr>
              <p:nvPr/>
            </p:nvSpPr>
            <p:spPr bwMode="auto">
              <a:xfrm>
                <a:off x="1809" y="574"/>
                <a:ext cx="28" cy="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0" name="AutoShape 146"/>
              <p:cNvSpPr>
                <a:spLocks/>
              </p:cNvSpPr>
              <p:nvPr/>
            </p:nvSpPr>
            <p:spPr bwMode="auto">
              <a:xfrm>
                <a:off x="1687" y="24"/>
                <a:ext cx="26" cy="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1" name="AutoShape 147"/>
              <p:cNvSpPr>
                <a:spLocks/>
              </p:cNvSpPr>
              <p:nvPr/>
            </p:nvSpPr>
            <p:spPr bwMode="auto">
              <a:xfrm>
                <a:off x="1877" y="506"/>
                <a:ext cx="19" cy="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2" name="AutoShape 148"/>
              <p:cNvSpPr>
                <a:spLocks/>
              </p:cNvSpPr>
              <p:nvPr/>
            </p:nvSpPr>
            <p:spPr bwMode="auto">
              <a:xfrm>
                <a:off x="1730" y="42"/>
                <a:ext cx="33" cy="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3" name="AutoShape 149"/>
              <p:cNvSpPr>
                <a:spLocks/>
              </p:cNvSpPr>
              <p:nvPr/>
            </p:nvSpPr>
            <p:spPr bwMode="auto">
              <a:xfrm>
                <a:off x="1901" y="464"/>
                <a:ext cx="21" cy="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4" name="AutoShape 150"/>
              <p:cNvSpPr>
                <a:spLocks/>
              </p:cNvSpPr>
              <p:nvPr/>
            </p:nvSpPr>
            <p:spPr bwMode="auto">
              <a:xfrm>
                <a:off x="1846" y="537"/>
                <a:ext cx="36"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5" name="AutoShape 151"/>
              <p:cNvSpPr>
                <a:spLocks/>
              </p:cNvSpPr>
              <p:nvPr/>
            </p:nvSpPr>
            <p:spPr bwMode="auto">
              <a:xfrm>
                <a:off x="1944" y="366"/>
                <a:ext cx="37" cy="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6" name="AutoShape 152"/>
              <p:cNvSpPr>
                <a:spLocks/>
              </p:cNvSpPr>
              <p:nvPr/>
            </p:nvSpPr>
            <p:spPr bwMode="auto">
              <a:xfrm>
                <a:off x="1773" y="42"/>
                <a:ext cx="66"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7" name="AutoShape 153"/>
              <p:cNvSpPr>
                <a:spLocks/>
              </p:cNvSpPr>
              <p:nvPr/>
            </p:nvSpPr>
            <p:spPr bwMode="auto">
              <a:xfrm>
                <a:off x="1926" y="421"/>
                <a:ext cx="22" cy="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8" name="AutoShape 154"/>
              <p:cNvSpPr>
                <a:spLocks/>
              </p:cNvSpPr>
              <p:nvPr/>
            </p:nvSpPr>
            <p:spPr bwMode="auto">
              <a:xfrm>
                <a:off x="1950" y="323"/>
                <a:ext cx="43" cy="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79" name="AutoShape 155"/>
              <p:cNvSpPr>
                <a:spLocks/>
              </p:cNvSpPr>
              <p:nvPr/>
            </p:nvSpPr>
            <p:spPr bwMode="auto">
              <a:xfrm>
                <a:off x="1944" y="226"/>
                <a:ext cx="63" cy="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0" name="AutoShape 156"/>
              <p:cNvSpPr>
                <a:spLocks/>
              </p:cNvSpPr>
              <p:nvPr/>
            </p:nvSpPr>
            <p:spPr bwMode="auto">
              <a:xfrm>
                <a:off x="1883" y="116"/>
                <a:ext cx="78"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1" name="AutoShape 157"/>
              <p:cNvSpPr>
                <a:spLocks/>
              </p:cNvSpPr>
              <p:nvPr/>
            </p:nvSpPr>
            <p:spPr bwMode="auto">
              <a:xfrm>
                <a:off x="1907" y="152"/>
                <a:ext cx="64"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2" name="AutoShape 158"/>
              <p:cNvSpPr>
                <a:spLocks/>
              </p:cNvSpPr>
              <p:nvPr/>
            </p:nvSpPr>
            <p:spPr bwMode="auto">
              <a:xfrm>
                <a:off x="924" y="1765"/>
                <a:ext cx="248" cy="10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3" name="AutoShape 159"/>
              <p:cNvSpPr>
                <a:spLocks/>
              </p:cNvSpPr>
              <p:nvPr/>
            </p:nvSpPr>
            <p:spPr bwMode="auto">
              <a:xfrm>
                <a:off x="1388" y="1765"/>
                <a:ext cx="248" cy="10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4" name="AutoShape 160"/>
              <p:cNvSpPr>
                <a:spLocks/>
              </p:cNvSpPr>
              <p:nvPr/>
            </p:nvSpPr>
            <p:spPr bwMode="auto">
              <a:xfrm>
                <a:off x="942" y="1429"/>
                <a:ext cx="264" cy="91"/>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5" name="AutoShape 161"/>
              <p:cNvSpPr>
                <a:spLocks/>
              </p:cNvSpPr>
              <p:nvPr/>
            </p:nvSpPr>
            <p:spPr bwMode="auto">
              <a:xfrm>
                <a:off x="1339" y="1429"/>
                <a:ext cx="257" cy="85"/>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6" name="AutoShape 162"/>
              <p:cNvSpPr>
                <a:spLocks/>
              </p:cNvSpPr>
              <p:nvPr/>
            </p:nvSpPr>
            <p:spPr bwMode="auto">
              <a:xfrm>
                <a:off x="973" y="1062"/>
                <a:ext cx="580" cy="4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7" name="AutoShape 163"/>
              <p:cNvSpPr>
                <a:spLocks/>
              </p:cNvSpPr>
              <p:nvPr/>
            </p:nvSpPr>
            <p:spPr bwMode="auto">
              <a:xfrm>
                <a:off x="973" y="1111"/>
                <a:ext cx="580" cy="4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8" name="AutoShape 164"/>
              <p:cNvSpPr>
                <a:spLocks/>
              </p:cNvSpPr>
              <p:nvPr/>
            </p:nvSpPr>
            <p:spPr bwMode="auto">
              <a:xfrm>
                <a:off x="1083" y="1252"/>
                <a:ext cx="73"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89" name="AutoShape 165"/>
              <p:cNvSpPr>
                <a:spLocks/>
              </p:cNvSpPr>
              <p:nvPr/>
            </p:nvSpPr>
            <p:spPr bwMode="auto">
              <a:xfrm>
                <a:off x="1180" y="1252"/>
                <a:ext cx="70"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0" name="AutoShape 166"/>
              <p:cNvSpPr>
                <a:spLocks/>
              </p:cNvSpPr>
              <p:nvPr/>
            </p:nvSpPr>
            <p:spPr bwMode="auto">
              <a:xfrm>
                <a:off x="1272" y="1252"/>
                <a:ext cx="70"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1" name="AutoShape 167"/>
              <p:cNvSpPr>
                <a:spLocks/>
              </p:cNvSpPr>
              <p:nvPr/>
            </p:nvSpPr>
            <p:spPr bwMode="auto">
              <a:xfrm>
                <a:off x="1370" y="1252"/>
                <a:ext cx="73" cy="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2" name="AutoShape 168"/>
              <p:cNvSpPr>
                <a:spLocks/>
              </p:cNvSpPr>
              <p:nvPr/>
            </p:nvSpPr>
            <p:spPr bwMode="auto">
              <a:xfrm>
                <a:off x="1083" y="1362"/>
                <a:ext cx="348"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3" name="AutoShape 169"/>
              <p:cNvSpPr>
                <a:spLocks/>
              </p:cNvSpPr>
              <p:nvPr/>
            </p:nvSpPr>
            <p:spPr bwMode="auto">
              <a:xfrm>
                <a:off x="1107" y="1417"/>
                <a:ext cx="299"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294" name="Group 172"/>
              <p:cNvGrpSpPr>
                <a:grpSpLocks/>
              </p:cNvGrpSpPr>
              <p:nvPr/>
            </p:nvGrpSpPr>
            <p:grpSpPr bwMode="auto">
              <a:xfrm rot="-3369324">
                <a:off x="210" y="461"/>
                <a:ext cx="1101" cy="1095"/>
                <a:chOff x="0" y="0"/>
                <a:chExt cx="1101" cy="1095"/>
              </a:xfrm>
            </p:grpSpPr>
            <p:sp>
              <p:nvSpPr>
                <p:cNvPr id="295" name="AutoShape 170"/>
                <p:cNvSpPr>
                  <a:spLocks/>
                </p:cNvSpPr>
                <p:nvPr/>
              </p:nvSpPr>
              <p:spPr bwMode="auto">
                <a:xfrm rot="2744935">
                  <a:off x="232" y="88"/>
                  <a:ext cx="636" cy="917"/>
                </a:xfrm>
                <a:custGeom>
                  <a:avLst/>
                  <a:gdLst>
                    <a:gd name="T0" fmla="*/ 0 w 19326"/>
                    <a:gd name="T1" fmla="*/ 0 h 20284"/>
                    <a:gd name="T2" fmla="*/ 0 w 19326"/>
                    <a:gd name="T3" fmla="*/ 0 h 20284"/>
                    <a:gd name="T4" fmla="*/ 0 w 19326"/>
                    <a:gd name="T5" fmla="*/ 0 h 20284"/>
                    <a:gd name="T6" fmla="*/ 0 w 19326"/>
                    <a:gd name="T7" fmla="*/ 0 h 20284"/>
                    <a:gd name="T8" fmla="*/ 0 w 19326"/>
                    <a:gd name="T9" fmla="*/ 0 h 20284"/>
                    <a:gd name="T10" fmla="*/ 0 w 19326"/>
                    <a:gd name="T11" fmla="*/ 0 h 20284"/>
                    <a:gd name="T12" fmla="*/ 0 w 19326"/>
                    <a:gd name="T13" fmla="*/ 0 h 20284"/>
                    <a:gd name="T14" fmla="*/ 0 w 19326"/>
                    <a:gd name="T15" fmla="*/ 0 h 20284"/>
                    <a:gd name="T16" fmla="*/ 0 w 19326"/>
                    <a:gd name="T17" fmla="*/ 0 h 20284"/>
                    <a:gd name="T18" fmla="*/ 0 w 19326"/>
                    <a:gd name="T19" fmla="*/ 0 h 20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26" h="20284">
                      <a:moveTo>
                        <a:pt x="18748" y="-3"/>
                      </a:moveTo>
                      <a:cubicBezTo>
                        <a:pt x="18748" y="-3"/>
                        <a:pt x="11310" y="-2"/>
                        <a:pt x="5960" y="5156"/>
                      </a:cubicBezTo>
                      <a:cubicBezTo>
                        <a:pt x="2633" y="8363"/>
                        <a:pt x="500" y="11500"/>
                        <a:pt x="37" y="16549"/>
                      </a:cubicBezTo>
                      <a:cubicBezTo>
                        <a:pt x="-428" y="21597"/>
                        <a:pt x="3120" y="20362"/>
                        <a:pt x="4663" y="19464"/>
                      </a:cubicBezTo>
                      <a:cubicBezTo>
                        <a:pt x="6206" y="18567"/>
                        <a:pt x="6207" y="15986"/>
                        <a:pt x="6207" y="15986"/>
                      </a:cubicBezTo>
                      <a:cubicBezTo>
                        <a:pt x="6207" y="15986"/>
                        <a:pt x="6206" y="18118"/>
                        <a:pt x="7132" y="17894"/>
                      </a:cubicBezTo>
                      <a:cubicBezTo>
                        <a:pt x="8057" y="17669"/>
                        <a:pt x="7595" y="15201"/>
                        <a:pt x="8675" y="13294"/>
                      </a:cubicBezTo>
                      <a:cubicBezTo>
                        <a:pt x="9756" y="11386"/>
                        <a:pt x="10991" y="8021"/>
                        <a:pt x="16081" y="7459"/>
                      </a:cubicBezTo>
                      <a:cubicBezTo>
                        <a:pt x="21172" y="6897"/>
                        <a:pt x="18748" y="-3"/>
                        <a:pt x="18748" y="-3"/>
                      </a:cubicBezTo>
                      <a:close/>
                      <a:moveTo>
                        <a:pt x="18748" y="-3"/>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6" name="AutoShape 171"/>
                <p:cNvSpPr>
                  <a:spLocks/>
                </p:cNvSpPr>
                <p:nvPr/>
              </p:nvSpPr>
              <p:spPr bwMode="auto">
                <a:xfrm rot="2744935">
                  <a:off x="510" y="312"/>
                  <a:ext cx="84" cy="85"/>
                </a:xfrm>
                <a:custGeom>
                  <a:avLst/>
                  <a:gdLst>
                    <a:gd name="T0" fmla="*/ 0 w 18399"/>
                    <a:gd name="T1" fmla="*/ 0 h 18928"/>
                    <a:gd name="T2" fmla="*/ 0 w 18399"/>
                    <a:gd name="T3" fmla="*/ 0 h 18928"/>
                    <a:gd name="T4" fmla="*/ 0 w 18399"/>
                    <a:gd name="T5" fmla="*/ 0 h 18928"/>
                    <a:gd name="T6" fmla="*/ 0 w 18399"/>
                    <a:gd name="T7" fmla="*/ 0 h 18928"/>
                    <a:gd name="T8" fmla="*/ 0 w 18399"/>
                    <a:gd name="T9" fmla="*/ 0 h 18928"/>
                    <a:gd name="T10" fmla="*/ 0 w 18399"/>
                    <a:gd name="T11" fmla="*/ 0 h 18928"/>
                    <a:gd name="T12" fmla="*/ 0 w 18399"/>
                    <a:gd name="T13" fmla="*/ 0 h 189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99" h="18928">
                      <a:moveTo>
                        <a:pt x="9321" y="-2"/>
                      </a:moveTo>
                      <a:cubicBezTo>
                        <a:pt x="9321" y="-2"/>
                        <a:pt x="19006" y="2902"/>
                        <a:pt x="18367" y="8070"/>
                      </a:cubicBezTo>
                      <a:cubicBezTo>
                        <a:pt x="17727" y="13236"/>
                        <a:pt x="8290" y="8395"/>
                        <a:pt x="8290" y="8395"/>
                      </a:cubicBezTo>
                      <a:lnTo>
                        <a:pt x="8288" y="16790"/>
                      </a:lnTo>
                      <a:cubicBezTo>
                        <a:pt x="8288" y="16790"/>
                        <a:pt x="5536" y="21598"/>
                        <a:pt x="1472" y="16792"/>
                      </a:cubicBezTo>
                      <a:cubicBezTo>
                        <a:pt x="-2594" y="11984"/>
                        <a:pt x="2308" y="2583"/>
                        <a:pt x="9321" y="-2"/>
                      </a:cubicBezTo>
                      <a:close/>
                      <a:moveTo>
                        <a:pt x="9321" y="-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254" name="Group 176"/>
            <p:cNvGrpSpPr>
              <a:grpSpLocks/>
            </p:cNvGrpSpPr>
            <p:nvPr/>
          </p:nvGrpSpPr>
          <p:grpSpPr bwMode="auto">
            <a:xfrm rot="3674959" flipH="1">
              <a:off x="1256" y="618"/>
              <a:ext cx="1102" cy="1095"/>
              <a:chOff x="0" y="0"/>
              <a:chExt cx="1101" cy="1095"/>
            </a:xfrm>
          </p:grpSpPr>
          <p:sp>
            <p:nvSpPr>
              <p:cNvPr id="259" name="AutoShape 174"/>
              <p:cNvSpPr>
                <a:spLocks/>
              </p:cNvSpPr>
              <p:nvPr/>
            </p:nvSpPr>
            <p:spPr bwMode="auto">
              <a:xfrm rot="2744935">
                <a:off x="232" y="88"/>
                <a:ext cx="636" cy="917"/>
              </a:xfrm>
              <a:custGeom>
                <a:avLst/>
                <a:gdLst>
                  <a:gd name="T0" fmla="*/ 0 w 19324"/>
                  <a:gd name="T1" fmla="*/ 0 h 20283"/>
                  <a:gd name="T2" fmla="*/ 0 w 19324"/>
                  <a:gd name="T3" fmla="*/ 0 h 20283"/>
                  <a:gd name="T4" fmla="*/ 0 w 19324"/>
                  <a:gd name="T5" fmla="*/ 0 h 20283"/>
                  <a:gd name="T6" fmla="*/ 0 w 19324"/>
                  <a:gd name="T7" fmla="*/ 0 h 20283"/>
                  <a:gd name="T8" fmla="*/ 0 w 19324"/>
                  <a:gd name="T9" fmla="*/ 0 h 20283"/>
                  <a:gd name="T10" fmla="*/ 0 w 19324"/>
                  <a:gd name="T11" fmla="*/ 0 h 20283"/>
                  <a:gd name="T12" fmla="*/ 0 w 19324"/>
                  <a:gd name="T13" fmla="*/ 0 h 20283"/>
                  <a:gd name="T14" fmla="*/ 0 w 19324"/>
                  <a:gd name="T15" fmla="*/ 0 h 20283"/>
                  <a:gd name="T16" fmla="*/ 0 w 19324"/>
                  <a:gd name="T17" fmla="*/ 0 h 20283"/>
                  <a:gd name="T18" fmla="*/ 0 w 19324"/>
                  <a:gd name="T19" fmla="*/ 0 h 20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24" h="20283">
                    <a:moveTo>
                      <a:pt x="18746" y="-4"/>
                    </a:moveTo>
                    <a:cubicBezTo>
                      <a:pt x="18746" y="-4"/>
                      <a:pt x="11309" y="-2"/>
                      <a:pt x="5958" y="5155"/>
                    </a:cubicBezTo>
                    <a:cubicBezTo>
                      <a:pt x="2631" y="8363"/>
                      <a:pt x="499" y="11500"/>
                      <a:pt x="34" y="16548"/>
                    </a:cubicBezTo>
                    <a:cubicBezTo>
                      <a:pt x="-431" y="21596"/>
                      <a:pt x="3117" y="20361"/>
                      <a:pt x="4660" y="19463"/>
                    </a:cubicBezTo>
                    <a:cubicBezTo>
                      <a:pt x="6203" y="18565"/>
                      <a:pt x="6204" y="15985"/>
                      <a:pt x="6204" y="15985"/>
                    </a:cubicBezTo>
                    <a:cubicBezTo>
                      <a:pt x="6204" y="15985"/>
                      <a:pt x="6203" y="18117"/>
                      <a:pt x="7128" y="17892"/>
                    </a:cubicBezTo>
                    <a:cubicBezTo>
                      <a:pt x="8054" y="17668"/>
                      <a:pt x="7592" y="15200"/>
                      <a:pt x="8673" y="13293"/>
                    </a:cubicBezTo>
                    <a:cubicBezTo>
                      <a:pt x="9753" y="11385"/>
                      <a:pt x="10989" y="8020"/>
                      <a:pt x="16079" y="7458"/>
                    </a:cubicBezTo>
                    <a:cubicBezTo>
                      <a:pt x="21169" y="6896"/>
                      <a:pt x="18746" y="-4"/>
                      <a:pt x="18746" y="-4"/>
                    </a:cubicBezTo>
                    <a:close/>
                    <a:moveTo>
                      <a:pt x="18746" y="-4"/>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60" name="AutoShape 175"/>
              <p:cNvSpPr>
                <a:spLocks/>
              </p:cNvSpPr>
              <p:nvPr/>
            </p:nvSpPr>
            <p:spPr bwMode="auto">
              <a:xfrm rot="2744935">
                <a:off x="510" y="312"/>
                <a:ext cx="84" cy="85"/>
              </a:xfrm>
              <a:custGeom>
                <a:avLst/>
                <a:gdLst>
                  <a:gd name="T0" fmla="*/ 0 w 18398"/>
                  <a:gd name="T1" fmla="*/ 0 h 18928"/>
                  <a:gd name="T2" fmla="*/ 0 w 18398"/>
                  <a:gd name="T3" fmla="*/ 0 h 18928"/>
                  <a:gd name="T4" fmla="*/ 0 w 18398"/>
                  <a:gd name="T5" fmla="*/ 0 h 18928"/>
                  <a:gd name="T6" fmla="*/ 0 w 18398"/>
                  <a:gd name="T7" fmla="*/ 0 h 18928"/>
                  <a:gd name="T8" fmla="*/ 0 w 18398"/>
                  <a:gd name="T9" fmla="*/ 0 h 18928"/>
                  <a:gd name="T10" fmla="*/ 0 w 18398"/>
                  <a:gd name="T11" fmla="*/ 0 h 18928"/>
                  <a:gd name="T12" fmla="*/ 0 w 18398"/>
                  <a:gd name="T13" fmla="*/ 0 h 189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98" h="18928">
                    <a:moveTo>
                      <a:pt x="9321" y="-3"/>
                    </a:moveTo>
                    <a:cubicBezTo>
                      <a:pt x="9321" y="-3"/>
                      <a:pt x="19005" y="2900"/>
                      <a:pt x="18365" y="8068"/>
                    </a:cubicBezTo>
                    <a:cubicBezTo>
                      <a:pt x="17725" y="13234"/>
                      <a:pt x="8289" y="8394"/>
                      <a:pt x="8289" y="8394"/>
                    </a:cubicBezTo>
                    <a:lnTo>
                      <a:pt x="8286" y="16789"/>
                    </a:lnTo>
                    <a:cubicBezTo>
                      <a:pt x="8286" y="16789"/>
                      <a:pt x="5533" y="21597"/>
                      <a:pt x="1471" y="16791"/>
                    </a:cubicBezTo>
                    <a:cubicBezTo>
                      <a:pt x="-2595" y="11984"/>
                      <a:pt x="2307" y="2583"/>
                      <a:pt x="9321" y="-3"/>
                    </a:cubicBezTo>
                    <a:close/>
                    <a:moveTo>
                      <a:pt x="9321" y="-3"/>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55" name="Group 180"/>
            <p:cNvGrpSpPr>
              <a:grpSpLocks/>
            </p:cNvGrpSpPr>
            <p:nvPr/>
          </p:nvGrpSpPr>
          <p:grpSpPr bwMode="auto">
            <a:xfrm>
              <a:off x="926" y="0"/>
              <a:ext cx="771" cy="1108"/>
              <a:chOff x="0" y="0"/>
              <a:chExt cx="770" cy="1108"/>
            </a:xfrm>
          </p:grpSpPr>
          <p:sp>
            <p:nvSpPr>
              <p:cNvPr id="256" name="AutoShape 177"/>
              <p:cNvSpPr>
                <a:spLocks/>
              </p:cNvSpPr>
              <p:nvPr/>
            </p:nvSpPr>
            <p:spPr bwMode="auto">
              <a:xfrm rot="101208">
                <a:off x="15" y="10"/>
                <a:ext cx="739" cy="1087"/>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99" h="21600">
                    <a:moveTo>
                      <a:pt x="21600" y="15551"/>
                    </a:moveTo>
                    <a:cubicBezTo>
                      <a:pt x="21600" y="18898"/>
                      <a:pt x="17537" y="21600"/>
                      <a:pt x="12612" y="21600"/>
                    </a:cubicBezTo>
                    <a:lnTo>
                      <a:pt x="8902" y="21600"/>
                    </a:lnTo>
                    <a:cubicBezTo>
                      <a:pt x="3978" y="21600"/>
                      <a:pt x="1" y="18898"/>
                      <a:pt x="1" y="15550"/>
                    </a:cubicBezTo>
                    <a:lnTo>
                      <a:pt x="0" y="6061"/>
                    </a:lnTo>
                    <a:cubicBezTo>
                      <a:pt x="0" y="2714"/>
                      <a:pt x="3977" y="0"/>
                      <a:pt x="8901" y="0"/>
                    </a:cubicBezTo>
                    <a:lnTo>
                      <a:pt x="12611" y="0"/>
                    </a:lnTo>
                    <a:cubicBezTo>
                      <a:pt x="17536" y="0"/>
                      <a:pt x="21599" y="2714"/>
                      <a:pt x="21599" y="6062"/>
                    </a:cubicBezTo>
                    <a:cubicBezTo>
                      <a:pt x="21599" y="6062"/>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57" name="AutoShape 178"/>
              <p:cNvSpPr>
                <a:spLocks/>
              </p:cNvSpPr>
              <p:nvPr/>
            </p:nvSpPr>
            <p:spPr bwMode="auto">
              <a:xfrm rot="101208">
                <a:off x="90" y="248"/>
                <a:ext cx="599" cy="514"/>
              </a:xfrm>
              <a:custGeom>
                <a:avLst/>
                <a:gdLst>
                  <a:gd name="T0" fmla="*/ 0 w 21600"/>
                  <a:gd name="T1" fmla="*/ 0 h 21599"/>
                  <a:gd name="T2" fmla="*/ 0 w 21600"/>
                  <a:gd name="T3" fmla="*/ 0 h 21599"/>
                  <a:gd name="T4" fmla="*/ 0 w 21600"/>
                  <a:gd name="T5" fmla="*/ 0 h 21599"/>
                  <a:gd name="T6" fmla="*/ 0 w 21600"/>
                  <a:gd name="T7" fmla="*/ 0 h 21599"/>
                  <a:gd name="T8" fmla="*/ 0 w 21600"/>
                  <a:gd name="T9" fmla="*/ 0 h 21599"/>
                  <a:gd name="T10" fmla="*/ 0 w 21600"/>
                  <a:gd name="T11" fmla="*/ 0 h 21599"/>
                  <a:gd name="T12" fmla="*/ 0 w 21600"/>
                  <a:gd name="T13" fmla="*/ 0 h 21599"/>
                  <a:gd name="T14" fmla="*/ 0 w 21600"/>
                  <a:gd name="T15" fmla="*/ 0 h 21599"/>
                  <a:gd name="T16" fmla="*/ 0 w 21600"/>
                  <a:gd name="T17" fmla="*/ 0 h 21599"/>
                  <a:gd name="T18" fmla="*/ 0 w 21600"/>
                  <a:gd name="T19" fmla="*/ 0 h 2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599">
                    <a:moveTo>
                      <a:pt x="21600" y="10951"/>
                    </a:moveTo>
                    <a:cubicBezTo>
                      <a:pt x="21600" y="16832"/>
                      <a:pt x="17514" y="21600"/>
                      <a:pt x="12473" y="21600"/>
                    </a:cubicBezTo>
                    <a:lnTo>
                      <a:pt x="9128" y="21600"/>
                    </a:lnTo>
                    <a:cubicBezTo>
                      <a:pt x="4087" y="21599"/>
                      <a:pt x="0" y="16832"/>
                      <a:pt x="0" y="10950"/>
                    </a:cubicBezTo>
                    <a:lnTo>
                      <a:pt x="0" y="10649"/>
                    </a:lnTo>
                    <a:cubicBezTo>
                      <a:pt x="0" y="4768"/>
                      <a:pt x="4086" y="0"/>
                      <a:pt x="9127" y="0"/>
                    </a:cubicBezTo>
                    <a:lnTo>
                      <a:pt x="12472" y="0"/>
                    </a:lnTo>
                    <a:cubicBezTo>
                      <a:pt x="17513" y="1"/>
                      <a:pt x="21600" y="4768"/>
                      <a:pt x="21600" y="10650"/>
                    </a:cubicBezTo>
                    <a:cubicBezTo>
                      <a:pt x="21600" y="10650"/>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58" name="AutoShape 179"/>
              <p:cNvSpPr>
                <a:spLocks/>
              </p:cNvSpPr>
              <p:nvPr/>
            </p:nvSpPr>
            <p:spPr bwMode="auto">
              <a:xfrm rot="101208">
                <a:off x="310" y="288"/>
                <a:ext cx="352" cy="406"/>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5" y="137"/>
                    </a:moveTo>
                    <a:cubicBezTo>
                      <a:pt x="6695" y="137"/>
                      <a:pt x="15952" y="-173"/>
                      <a:pt x="18010" y="6088"/>
                    </a:cubicBezTo>
                    <a:cubicBezTo>
                      <a:pt x="20067" y="12348"/>
                      <a:pt x="16981" y="19797"/>
                      <a:pt x="14102" y="20490"/>
                    </a:cubicBezTo>
                    <a:cubicBezTo>
                      <a:pt x="11222" y="21184"/>
                      <a:pt x="10192" y="18001"/>
                      <a:pt x="11632" y="13604"/>
                    </a:cubicBezTo>
                    <a:cubicBezTo>
                      <a:pt x="13073" y="9206"/>
                      <a:pt x="12662" y="3961"/>
                      <a:pt x="7725" y="4030"/>
                    </a:cubicBezTo>
                    <a:cubicBezTo>
                      <a:pt x="2788" y="4100"/>
                      <a:pt x="-1533" y="3170"/>
                      <a:pt x="525" y="1377"/>
                    </a:cubicBezTo>
                    <a:cubicBezTo>
                      <a:pt x="2582" y="-416"/>
                      <a:pt x="4417" y="9"/>
                      <a:pt x="6695" y="137"/>
                    </a:cubicBezTo>
                    <a:close/>
                    <a:moveTo>
                      <a:pt x="6695"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fade">
                                      <p:cBhvr>
                                        <p:cTn id="7" dur="500"/>
                                        <p:tgtEl>
                                          <p:spTgt spid="3686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circle(in)">
                                      <p:cBhvr>
                                        <p:cTn id="12" dur="2000"/>
                                        <p:tgtEl>
                                          <p:spTgt spid="35844"/>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3" presetClass="entr" presetSubtype="16" fill="hold" nodeType="withEffect">
                                  <p:stCondLst>
                                    <p:cond delay="400"/>
                                  </p:stCondLst>
                                  <p:childTnLst>
                                    <p:set>
                                      <p:cBhvr>
                                        <p:cTn id="17" dur="1" fill="hold">
                                          <p:stCondLst>
                                            <p:cond delay="0"/>
                                          </p:stCondLst>
                                        </p:cTn>
                                        <p:tgtEl>
                                          <p:spTgt spid="35852"/>
                                        </p:tgtEl>
                                        <p:attrNameLst>
                                          <p:attrName>style.visibility</p:attrName>
                                        </p:attrNameLst>
                                      </p:cBhvr>
                                      <p:to>
                                        <p:strVal val="visible"/>
                                      </p:to>
                                    </p:set>
                                    <p:anim calcmode="lin" valueType="num">
                                      <p:cBhvr>
                                        <p:cTn id="18" dur="500" fill="hold"/>
                                        <p:tgtEl>
                                          <p:spTgt spid="35852"/>
                                        </p:tgtEl>
                                        <p:attrNameLst>
                                          <p:attrName>ppt_w</p:attrName>
                                        </p:attrNameLst>
                                      </p:cBhvr>
                                      <p:tavLst>
                                        <p:tav tm="0">
                                          <p:val>
                                            <p:fltVal val="0"/>
                                          </p:val>
                                        </p:tav>
                                        <p:tav tm="100000">
                                          <p:val>
                                            <p:strVal val="#ppt_w"/>
                                          </p:val>
                                        </p:tav>
                                      </p:tavLst>
                                    </p:anim>
                                    <p:anim calcmode="lin" valueType="num">
                                      <p:cBhvr>
                                        <p:cTn id="19" dur="500" fill="hold"/>
                                        <p:tgtEl>
                                          <p:spTgt spid="35852"/>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400"/>
                                  </p:stCondLst>
                                  <p:childTnLst>
                                    <p:set>
                                      <p:cBhvr>
                                        <p:cTn id="21" dur="1" fill="hold">
                                          <p:stCondLst>
                                            <p:cond delay="0"/>
                                          </p:stCondLst>
                                        </p:cTn>
                                        <p:tgtEl>
                                          <p:spTgt spid="252"/>
                                        </p:tgtEl>
                                        <p:attrNameLst>
                                          <p:attrName>style.visibility</p:attrName>
                                        </p:attrNameLst>
                                      </p:cBhvr>
                                      <p:to>
                                        <p:strVal val="visible"/>
                                      </p:to>
                                    </p:set>
                                    <p:anim calcmode="lin" valueType="num">
                                      <p:cBhvr>
                                        <p:cTn id="22" dur="500" fill="hold"/>
                                        <p:tgtEl>
                                          <p:spTgt spid="252"/>
                                        </p:tgtEl>
                                        <p:attrNameLst>
                                          <p:attrName>ppt_w</p:attrName>
                                        </p:attrNameLst>
                                      </p:cBhvr>
                                      <p:tavLst>
                                        <p:tav tm="0">
                                          <p:val>
                                            <p:fltVal val="0"/>
                                          </p:val>
                                        </p:tav>
                                        <p:tav tm="100000">
                                          <p:val>
                                            <p:strVal val="#ppt_w"/>
                                          </p:val>
                                        </p:tav>
                                      </p:tavLst>
                                    </p:anim>
                                    <p:anim calcmode="lin" valueType="num">
                                      <p:cBhvr>
                                        <p:cTn id="23" dur="500" fill="hold"/>
                                        <p:tgtEl>
                                          <p:spTgt spid="25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97"/>
                                        </p:tgtEl>
                                        <p:attrNameLst>
                                          <p:attrName>style.visibility</p:attrName>
                                        </p:attrNameLst>
                                      </p:cBhvr>
                                      <p:to>
                                        <p:strVal val="visible"/>
                                      </p:to>
                                    </p:set>
                                    <p:animEffect transition="in" filter="randombar(horizontal)">
                                      <p:cBhvr>
                                        <p:cTn id="28"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p:cNvSpPr>
          <p:nvPr/>
        </p:nvSpPr>
        <p:spPr bwMode="auto">
          <a:xfrm>
            <a:off x="1358900" y="919803"/>
            <a:ext cx="14042306"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What Makes VDOM Faster?</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17410" name="Group 38"/>
          <p:cNvGrpSpPr>
            <a:grpSpLocks/>
          </p:cNvGrpSpPr>
          <p:nvPr/>
        </p:nvGrpSpPr>
        <p:grpSpPr bwMode="auto">
          <a:xfrm rot="-538546">
            <a:off x="1447800" y="3200400"/>
            <a:ext cx="4724400" cy="8153400"/>
            <a:chOff x="1447800" y="3200400"/>
            <a:chExt cx="4724400" cy="8153400"/>
          </a:xfrm>
        </p:grpSpPr>
        <p:sp>
          <p:nvSpPr>
            <p:cNvPr id="18457" name="Rounded Rectangle 5"/>
            <p:cNvSpPr>
              <a:spLocks noChangeArrowheads="1"/>
            </p:cNvSpPr>
            <p:nvPr/>
          </p:nvSpPr>
          <p:spPr bwMode="auto">
            <a:xfrm rot="322367">
              <a:off x="1447800" y="3200400"/>
              <a:ext cx="4724400" cy="8153400"/>
            </a:xfrm>
            <a:prstGeom prst="roundRect">
              <a:avLst>
                <a:gd name="adj" fmla="val 3227"/>
              </a:avLst>
            </a:prstGeom>
            <a:solidFill>
              <a:srgbClr val="B0B6BB"/>
            </a:solidFill>
            <a:ln>
              <a:noFill/>
            </a:ln>
            <a:effectLst>
              <a:outerShdw dist="165100" dir="2700000" algn="tl" rotWithShape="0">
                <a:srgbClr val="000000">
                  <a:alpha val="20998"/>
                </a:srgbClr>
              </a:outerShdw>
            </a:effectLst>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18458" name="Rectangle 6"/>
            <p:cNvSpPr>
              <a:spLocks noChangeArrowheads="1"/>
            </p:cNvSpPr>
            <p:nvPr/>
          </p:nvSpPr>
          <p:spPr bwMode="auto">
            <a:xfrm rot="322367">
              <a:off x="1712075" y="3583074"/>
              <a:ext cx="4267200" cy="6629400"/>
            </a:xfrm>
            <a:prstGeom prst="rect">
              <a:avLst/>
            </a:prstGeom>
            <a:solidFill>
              <a:schemeClr val="bg1"/>
            </a:solidFill>
            <a:ln>
              <a:noFill/>
            </a:ln>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8" name="Oval 7"/>
            <p:cNvSpPr/>
            <p:nvPr/>
          </p:nvSpPr>
          <p:spPr bwMode="auto">
            <a:xfrm rot="322367">
              <a:off x="3279115" y="10645779"/>
              <a:ext cx="381000" cy="381000"/>
            </a:xfrm>
            <a:prstGeom prst="ellipse">
              <a:avLst/>
            </a:prstGeom>
            <a:solidFill>
              <a:schemeClr val="tx1">
                <a:lumMod val="50000"/>
                <a:lumOff val="50000"/>
              </a:schemeClr>
            </a:solidFill>
            <a:ln w="25400" cap="flat" cmpd="sng" algn="ctr">
              <a:noFill/>
              <a:prstDash val="solid"/>
              <a:round/>
              <a:headEnd type="none" w="med" len="med"/>
              <a:tailEnd type="none" w="med" len="med"/>
            </a:ln>
            <a:effectLst/>
            <a:extLst/>
          </p:spPr>
          <p:txBody>
            <a:bodyPr/>
            <a:lstStyle/>
            <a:p>
              <a:pPr>
                <a:defRPr/>
              </a:pPr>
              <a:endParaRPr lang="en-US"/>
            </a:p>
          </p:txBody>
        </p:sp>
        <p:sp>
          <p:nvSpPr>
            <p:cNvPr id="21" name="Rectangle 29"/>
            <p:cNvSpPr>
              <a:spLocks/>
            </p:cNvSpPr>
            <p:nvPr/>
          </p:nvSpPr>
          <p:spPr bwMode="auto">
            <a:xfrm rot="322367">
              <a:off x="2000092" y="5486384"/>
              <a:ext cx="37338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defRPr/>
              </a:pPr>
              <a:r>
                <a:rPr lang="en-US" b="1" dirty="0" smtClean="0">
                  <a:solidFill>
                    <a:schemeClr val="tx2">
                      <a:lumMod val="50000"/>
                      <a:lumOff val="50000"/>
                    </a:schemeClr>
                  </a:solidFill>
                  <a:latin typeface="Open Sans"/>
                  <a:ea typeface="ＭＳ Ｐゴシック" charset="0"/>
                  <a:cs typeface="Open Sans"/>
                  <a:sym typeface="Open Sans Bold" charset="0"/>
                </a:rPr>
                <a:t>Efficient</a:t>
              </a:r>
              <a:endParaRPr lang="en-US" b="1" dirty="0">
                <a:solidFill>
                  <a:schemeClr val="tx2">
                    <a:lumMod val="50000"/>
                    <a:lumOff val="50000"/>
                  </a:schemeClr>
                </a:solidFill>
                <a:latin typeface="Open Sans"/>
                <a:ea typeface="ＭＳ Ｐゴシック" charset="0"/>
                <a:cs typeface="Open Sans"/>
                <a:sym typeface="Open Sans Bold" charset="0"/>
              </a:endParaRPr>
            </a:p>
          </p:txBody>
        </p:sp>
        <p:sp>
          <p:nvSpPr>
            <p:cNvPr id="18461" name="Rectangle 32"/>
            <p:cNvSpPr>
              <a:spLocks/>
            </p:cNvSpPr>
            <p:nvPr/>
          </p:nvSpPr>
          <p:spPr bwMode="auto">
            <a:xfrm rot="322367">
              <a:off x="2648286" y="5939735"/>
              <a:ext cx="2032609"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9600" dirty="0" smtClean="0">
                  <a:solidFill>
                    <a:srgbClr val="7DB546"/>
                  </a:solidFill>
                  <a:latin typeface="Diavlo Black Regular" charset="0"/>
                  <a:ea typeface="ＭＳ Ｐゴシック" charset="0"/>
                  <a:cs typeface="ＭＳ Ｐゴシック" charset="0"/>
                  <a:sym typeface="Diavlo Black Regular" charset="0"/>
                </a:rPr>
                <a:t>diff</a:t>
              </a:r>
              <a:endParaRPr lang="en-US" sz="9600" dirty="0">
                <a:solidFill>
                  <a:srgbClr val="7DB546"/>
                </a:solidFill>
                <a:latin typeface="Diavlo Black Regular" charset="0"/>
                <a:ea typeface="ＭＳ Ｐゴシック" charset="0"/>
                <a:cs typeface="ＭＳ Ｐゴシック" charset="0"/>
                <a:sym typeface="Diavlo Black Regular" charset="0"/>
              </a:endParaRPr>
            </a:p>
          </p:txBody>
        </p:sp>
        <p:sp>
          <p:nvSpPr>
            <p:cNvPr id="18462" name="Rectangle 29"/>
            <p:cNvSpPr>
              <a:spLocks/>
            </p:cNvSpPr>
            <p:nvPr/>
          </p:nvSpPr>
          <p:spPr bwMode="auto">
            <a:xfrm rot="322367">
              <a:off x="1703440" y="7330030"/>
              <a:ext cx="397155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r>
                <a:rPr lang="en-US" sz="4000" b="1" dirty="0" smtClean="0">
                  <a:solidFill>
                    <a:srgbClr val="7DB546"/>
                  </a:solidFill>
                  <a:latin typeface="Open Sans Bold" charset="0"/>
                  <a:ea typeface="ＭＳ Ｐゴシック" charset="0"/>
                  <a:cs typeface="ＭＳ Ｐゴシック" charset="0"/>
                  <a:sym typeface="Open Sans Bold" charset="0"/>
                </a:rPr>
                <a:t>Algorithm</a:t>
              </a:r>
              <a:endParaRPr lang="en-US" sz="4000" b="1" dirty="0">
                <a:solidFill>
                  <a:srgbClr val="7DB546"/>
                </a:solidFill>
                <a:latin typeface="Open Sans Bold" charset="0"/>
                <a:ea typeface="ＭＳ Ｐゴシック" charset="0"/>
                <a:cs typeface="ＭＳ Ｐゴシック" charset="0"/>
                <a:sym typeface="Open Sans Bold" charset="0"/>
              </a:endParaRPr>
            </a:p>
          </p:txBody>
        </p:sp>
      </p:grpSp>
      <p:grpSp>
        <p:nvGrpSpPr>
          <p:cNvPr id="17411" name="Group 40"/>
          <p:cNvGrpSpPr>
            <a:grpSpLocks/>
          </p:cNvGrpSpPr>
          <p:nvPr/>
        </p:nvGrpSpPr>
        <p:grpSpPr bwMode="auto">
          <a:xfrm>
            <a:off x="6934200" y="4191000"/>
            <a:ext cx="4724400" cy="8153400"/>
            <a:chOff x="6934200" y="4191000"/>
            <a:chExt cx="4724400" cy="8153400"/>
          </a:xfrm>
        </p:grpSpPr>
        <p:sp>
          <p:nvSpPr>
            <p:cNvPr id="18451" name="Rounded Rectangle 8"/>
            <p:cNvSpPr>
              <a:spLocks noChangeArrowheads="1"/>
            </p:cNvSpPr>
            <p:nvPr/>
          </p:nvSpPr>
          <p:spPr bwMode="auto">
            <a:xfrm>
              <a:off x="6934200" y="4191000"/>
              <a:ext cx="4724400" cy="8153400"/>
            </a:xfrm>
            <a:prstGeom prst="roundRect">
              <a:avLst>
                <a:gd name="adj" fmla="val 3227"/>
              </a:avLst>
            </a:prstGeom>
            <a:solidFill>
              <a:srgbClr val="B0B6BB"/>
            </a:solidFill>
            <a:ln>
              <a:noFill/>
            </a:ln>
            <a:effectLst>
              <a:outerShdw dist="165100" dir="2700000" algn="tl" rotWithShape="0">
                <a:srgbClr val="000000">
                  <a:alpha val="20998"/>
                </a:srgbClr>
              </a:outerShdw>
            </a:effectLst>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18452" name="Rectangle 9"/>
            <p:cNvSpPr>
              <a:spLocks noChangeArrowheads="1"/>
            </p:cNvSpPr>
            <p:nvPr/>
          </p:nvSpPr>
          <p:spPr bwMode="auto">
            <a:xfrm>
              <a:off x="7162800" y="4572000"/>
              <a:ext cx="4267200" cy="6629400"/>
            </a:xfrm>
            <a:prstGeom prst="rect">
              <a:avLst/>
            </a:prstGeom>
            <a:solidFill>
              <a:schemeClr val="bg1"/>
            </a:solidFill>
            <a:ln>
              <a:noFill/>
            </a:ln>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11" name="Oval 10"/>
            <p:cNvSpPr/>
            <p:nvPr/>
          </p:nvSpPr>
          <p:spPr bwMode="auto">
            <a:xfrm>
              <a:off x="9067800" y="11658600"/>
              <a:ext cx="381000" cy="381000"/>
            </a:xfrm>
            <a:prstGeom prst="ellipse">
              <a:avLst/>
            </a:prstGeom>
            <a:solidFill>
              <a:schemeClr val="tx1">
                <a:lumMod val="50000"/>
                <a:lumOff val="50000"/>
              </a:schemeClr>
            </a:solidFill>
            <a:ln w="25400" cap="flat" cmpd="sng" algn="ctr">
              <a:noFill/>
              <a:prstDash val="solid"/>
              <a:round/>
              <a:headEnd type="none" w="med" len="med"/>
              <a:tailEnd type="none" w="med" len="med"/>
            </a:ln>
            <a:effectLst/>
            <a:extLst/>
          </p:spPr>
          <p:txBody>
            <a:bodyPr/>
            <a:lstStyle/>
            <a:p>
              <a:pPr>
                <a:defRPr/>
              </a:pPr>
              <a:endParaRPr lang="en-US"/>
            </a:p>
          </p:txBody>
        </p:sp>
        <p:sp>
          <p:nvSpPr>
            <p:cNvPr id="18454" name="Rectangle 32"/>
            <p:cNvSpPr>
              <a:spLocks/>
            </p:cNvSpPr>
            <p:nvPr/>
          </p:nvSpPr>
          <p:spPr bwMode="auto">
            <a:xfrm>
              <a:off x="7513490" y="6324600"/>
              <a:ext cx="3642023"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7200" dirty="0" smtClean="0">
                  <a:solidFill>
                    <a:srgbClr val="F7991F"/>
                  </a:solidFill>
                  <a:latin typeface="Diavlo Black Regular" charset="0"/>
                  <a:ea typeface="ＭＳ Ｐゴシック" charset="0"/>
                  <a:cs typeface="ＭＳ Ｐゴシック" charset="0"/>
                  <a:sym typeface="Diavlo Black Regular" charset="0"/>
                </a:rPr>
                <a:t>Batched</a:t>
              </a:r>
              <a:endParaRPr lang="en-US" sz="8100" dirty="0">
                <a:solidFill>
                  <a:srgbClr val="F7991F"/>
                </a:solidFill>
                <a:latin typeface="Diavlo Black Regular" charset="0"/>
                <a:ea typeface="ＭＳ Ｐゴシック" charset="0"/>
                <a:cs typeface="ＭＳ Ｐゴシック" charset="0"/>
                <a:sym typeface="Diavlo Black Regular" charset="0"/>
              </a:endParaRPr>
            </a:p>
          </p:txBody>
        </p:sp>
        <p:sp>
          <p:nvSpPr>
            <p:cNvPr id="18456" name="Rectangle 32"/>
            <p:cNvSpPr>
              <a:spLocks/>
            </p:cNvSpPr>
            <p:nvPr/>
          </p:nvSpPr>
          <p:spPr bwMode="auto">
            <a:xfrm>
              <a:off x="7464600" y="7398842"/>
              <a:ext cx="3739806" cy="1661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5400" dirty="0" smtClean="0">
                  <a:solidFill>
                    <a:srgbClr val="F7991F"/>
                  </a:solidFill>
                  <a:latin typeface="Diavlo Black Regular" charset="0"/>
                  <a:ea typeface="ＭＳ Ｐゴシック" charset="0"/>
                  <a:cs typeface="ＭＳ Ｐゴシック" charset="0"/>
                  <a:sym typeface="Diavlo Black Regular" charset="0"/>
                </a:rPr>
                <a:t>Update</a:t>
              </a:r>
            </a:p>
            <a:p>
              <a:r>
                <a:rPr lang="en-US" sz="5400" dirty="0" smtClean="0">
                  <a:solidFill>
                    <a:srgbClr val="F7991F"/>
                  </a:solidFill>
                  <a:latin typeface="Diavlo Black Regular" charset="0"/>
                  <a:ea typeface="ＭＳ Ｐゴシック" charset="0"/>
                  <a:cs typeface="ＭＳ Ｐゴシック" charset="0"/>
                  <a:sym typeface="Diavlo Black Regular" charset="0"/>
                </a:rPr>
                <a:t>Operations</a:t>
              </a:r>
              <a:endParaRPr lang="en-US" sz="5400" dirty="0">
                <a:solidFill>
                  <a:srgbClr val="F7991F"/>
                </a:solidFill>
                <a:latin typeface="Diavlo Black Regular" charset="0"/>
                <a:ea typeface="ＭＳ Ｐゴシック" charset="0"/>
                <a:cs typeface="ＭＳ Ｐゴシック" charset="0"/>
                <a:sym typeface="Diavlo Black Regular" charset="0"/>
              </a:endParaRPr>
            </a:p>
          </p:txBody>
        </p:sp>
      </p:grpSp>
      <p:grpSp>
        <p:nvGrpSpPr>
          <p:cNvPr id="17412" name="Group 39"/>
          <p:cNvGrpSpPr>
            <a:grpSpLocks/>
          </p:cNvGrpSpPr>
          <p:nvPr/>
        </p:nvGrpSpPr>
        <p:grpSpPr bwMode="auto">
          <a:xfrm rot="502027">
            <a:off x="12420600" y="3200400"/>
            <a:ext cx="4724400" cy="8153400"/>
            <a:chOff x="12420600" y="3200400"/>
            <a:chExt cx="4724400" cy="8153400"/>
          </a:xfrm>
        </p:grpSpPr>
        <p:sp>
          <p:nvSpPr>
            <p:cNvPr id="18445" name="Rounded Rectangle 13"/>
            <p:cNvSpPr>
              <a:spLocks noChangeArrowheads="1"/>
            </p:cNvSpPr>
            <p:nvPr/>
          </p:nvSpPr>
          <p:spPr bwMode="auto">
            <a:xfrm rot="-268915">
              <a:off x="12420600" y="3200400"/>
              <a:ext cx="4724400" cy="8153400"/>
            </a:xfrm>
            <a:prstGeom prst="roundRect">
              <a:avLst>
                <a:gd name="adj" fmla="val 3227"/>
              </a:avLst>
            </a:prstGeom>
            <a:solidFill>
              <a:srgbClr val="B0B6BB"/>
            </a:solidFill>
            <a:ln>
              <a:noFill/>
            </a:ln>
            <a:effectLst>
              <a:outerShdw dist="165100" dir="2700000" algn="tl" rotWithShape="0">
                <a:srgbClr val="000000">
                  <a:alpha val="20998"/>
                </a:srgbClr>
              </a:outerShdw>
            </a:effectLst>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18446" name="Rectangle 14"/>
            <p:cNvSpPr>
              <a:spLocks noChangeArrowheads="1"/>
            </p:cNvSpPr>
            <p:nvPr/>
          </p:nvSpPr>
          <p:spPr bwMode="auto">
            <a:xfrm rot="-268915">
              <a:off x="12619427" y="3582565"/>
              <a:ext cx="4267200" cy="6629400"/>
            </a:xfrm>
            <a:prstGeom prst="rect">
              <a:avLst/>
            </a:prstGeom>
            <a:solidFill>
              <a:schemeClr val="bg1"/>
            </a:solidFill>
            <a:ln>
              <a:noFill/>
            </a:ln>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16" name="Oval 15"/>
            <p:cNvSpPr/>
            <p:nvPr/>
          </p:nvSpPr>
          <p:spPr bwMode="auto">
            <a:xfrm rot="21331085">
              <a:off x="14828661" y="10657326"/>
              <a:ext cx="381000" cy="381000"/>
            </a:xfrm>
            <a:prstGeom prst="ellipse">
              <a:avLst/>
            </a:prstGeom>
            <a:solidFill>
              <a:schemeClr val="tx1">
                <a:lumMod val="50000"/>
                <a:lumOff val="50000"/>
              </a:schemeClr>
            </a:solidFill>
            <a:ln w="25400" cap="flat" cmpd="sng" algn="ctr">
              <a:noFill/>
              <a:prstDash val="solid"/>
              <a:round/>
              <a:headEnd type="none" w="med" len="med"/>
              <a:tailEnd type="none" w="med" len="med"/>
            </a:ln>
            <a:effectLst/>
            <a:extLst/>
          </p:spPr>
          <p:txBody>
            <a:bodyPr/>
            <a:lstStyle/>
            <a:p>
              <a:pPr>
                <a:defRPr/>
              </a:pPr>
              <a:endParaRPr lang="en-US"/>
            </a:p>
          </p:txBody>
        </p:sp>
        <p:sp>
          <p:nvSpPr>
            <p:cNvPr id="29" name="Rectangle 29"/>
            <p:cNvSpPr>
              <a:spLocks/>
            </p:cNvSpPr>
            <p:nvPr/>
          </p:nvSpPr>
          <p:spPr bwMode="auto">
            <a:xfrm rot="21331085">
              <a:off x="12868336" y="5541514"/>
              <a:ext cx="3733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defRPr/>
              </a:pPr>
              <a:r>
                <a:rPr lang="en-US" b="1" dirty="0" smtClean="0">
                  <a:solidFill>
                    <a:srgbClr val="29B8AB"/>
                  </a:solidFill>
                  <a:latin typeface="Open Sans"/>
                  <a:ea typeface="ＭＳ Ｐゴシック" charset="0"/>
                  <a:cs typeface="Open Sans"/>
                  <a:sym typeface="Open Sans Bold" charset="0"/>
                </a:rPr>
                <a:t>Efficient</a:t>
              </a:r>
              <a:endParaRPr lang="en-US" b="1" dirty="0">
                <a:solidFill>
                  <a:srgbClr val="29B8AB"/>
                </a:solidFill>
                <a:latin typeface="Open Sans"/>
                <a:ea typeface="ＭＳ Ｐゴシック" charset="0"/>
                <a:cs typeface="Open Sans"/>
                <a:sym typeface="Open Sans Bold" charset="0"/>
              </a:endParaRPr>
            </a:p>
          </p:txBody>
        </p:sp>
        <p:sp>
          <p:nvSpPr>
            <p:cNvPr id="18449" name="Rectangle 32"/>
            <p:cNvSpPr>
              <a:spLocks/>
            </p:cNvSpPr>
            <p:nvPr/>
          </p:nvSpPr>
          <p:spPr bwMode="auto">
            <a:xfrm rot="21331085">
              <a:off x="12822255" y="6222137"/>
              <a:ext cx="4044377"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5400" dirty="0" smtClean="0">
                  <a:solidFill>
                    <a:srgbClr val="ED1F3A"/>
                  </a:solidFill>
                  <a:latin typeface="Diavlo Black Regular" charset="0"/>
                  <a:ea typeface="ＭＳ Ｐゴシック" charset="0"/>
                  <a:cs typeface="ＭＳ Ｐゴシック" charset="0"/>
                  <a:sym typeface="Diavlo Black Regular" charset="0"/>
                </a:rPr>
                <a:t>Update of</a:t>
              </a:r>
              <a:endParaRPr lang="en-US" sz="5400" dirty="0">
                <a:solidFill>
                  <a:srgbClr val="ED1F3A"/>
                </a:solidFill>
                <a:latin typeface="Diavlo Black Regular" charset="0"/>
                <a:ea typeface="ＭＳ Ｐゴシック" charset="0"/>
                <a:cs typeface="ＭＳ Ｐゴシック" charset="0"/>
                <a:sym typeface="Diavlo Black Regular" charset="0"/>
              </a:endParaRPr>
            </a:p>
            <a:p>
              <a:r>
                <a:rPr lang="en-US" sz="7200" dirty="0" smtClean="0">
                  <a:solidFill>
                    <a:srgbClr val="ED1F3A"/>
                  </a:solidFill>
                  <a:latin typeface="Diavlo Black Regular" charset="0"/>
                  <a:ea typeface="ＭＳ Ｐゴシック" charset="0"/>
                  <a:cs typeface="ＭＳ Ｐゴシック" charset="0"/>
                  <a:sym typeface="Diavlo Black Regular" charset="0"/>
                </a:rPr>
                <a:t>Sub-tree</a:t>
              </a:r>
              <a:endParaRPr lang="en-US" sz="7200" dirty="0">
                <a:solidFill>
                  <a:srgbClr val="ED1F3A"/>
                </a:solidFill>
                <a:latin typeface="Diavlo Black Regular" charset="0"/>
                <a:ea typeface="ＭＳ Ｐゴシック" charset="0"/>
                <a:cs typeface="ＭＳ Ｐゴシック" charset="0"/>
                <a:sym typeface="Diavlo Black Regular" charset="0"/>
              </a:endParaRPr>
            </a:p>
          </p:txBody>
        </p:sp>
      </p:grpSp>
      <p:grpSp>
        <p:nvGrpSpPr>
          <p:cNvPr id="17413" name="Group 41"/>
          <p:cNvGrpSpPr>
            <a:grpSpLocks/>
          </p:cNvGrpSpPr>
          <p:nvPr/>
        </p:nvGrpSpPr>
        <p:grpSpPr bwMode="auto">
          <a:xfrm>
            <a:off x="18026062" y="4189413"/>
            <a:ext cx="4910137" cy="8153400"/>
            <a:chOff x="18026442" y="4189844"/>
            <a:chExt cx="4724400" cy="8153400"/>
          </a:xfrm>
        </p:grpSpPr>
        <p:sp>
          <p:nvSpPr>
            <p:cNvPr id="18438" name="Rounded Rectangle 17"/>
            <p:cNvSpPr>
              <a:spLocks noChangeArrowheads="1"/>
            </p:cNvSpPr>
            <p:nvPr/>
          </p:nvSpPr>
          <p:spPr bwMode="auto">
            <a:xfrm rot="234031">
              <a:off x="18026442" y="4189844"/>
              <a:ext cx="4724400" cy="8153400"/>
            </a:xfrm>
            <a:prstGeom prst="roundRect">
              <a:avLst>
                <a:gd name="adj" fmla="val 3227"/>
              </a:avLst>
            </a:prstGeom>
            <a:solidFill>
              <a:srgbClr val="B0B6BB"/>
            </a:solidFill>
            <a:ln>
              <a:noFill/>
            </a:ln>
            <a:effectLst>
              <a:outerShdw dist="165100" dir="2700000" algn="tl" rotWithShape="0">
                <a:srgbClr val="000000">
                  <a:alpha val="20998"/>
                </a:srgbClr>
              </a:outerShdw>
            </a:effectLst>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18439" name="Rectangle 18"/>
            <p:cNvSpPr>
              <a:spLocks noChangeArrowheads="1"/>
            </p:cNvSpPr>
            <p:nvPr/>
          </p:nvSpPr>
          <p:spPr bwMode="auto">
            <a:xfrm rot="234031">
              <a:off x="18280959" y="4571727"/>
              <a:ext cx="4267200" cy="6629400"/>
            </a:xfrm>
            <a:prstGeom prst="rect">
              <a:avLst/>
            </a:prstGeom>
            <a:solidFill>
              <a:schemeClr val="bg1"/>
            </a:solidFill>
            <a:ln>
              <a:noFill/>
            </a:ln>
            <a:extLst>
              <a:ext uri="{91240B29-F687-4f45-9708-019B960494DF}">
                <a14:hiddenLine xmlns:a14="http://schemas.microsoft.com/office/drawing/2010/main" xmlns="" w="25400">
                  <a:solidFill>
                    <a:srgbClr val="000000"/>
                  </a:solidFill>
                  <a:round/>
                  <a:headEnd/>
                  <a:tailEnd/>
                </a14:hiddenLine>
              </a:ext>
            </a:extLst>
          </p:spPr>
          <p:txBody>
            <a:bodyPr/>
            <a:lstStyle/>
            <a:p>
              <a:endParaRPr lang="en-US"/>
            </a:p>
          </p:txBody>
        </p:sp>
        <p:sp>
          <p:nvSpPr>
            <p:cNvPr id="20" name="Oval 19"/>
            <p:cNvSpPr/>
            <p:nvPr/>
          </p:nvSpPr>
          <p:spPr bwMode="auto">
            <a:xfrm rot="234031">
              <a:off x="19917154" y="11646331"/>
              <a:ext cx="381000" cy="381000"/>
            </a:xfrm>
            <a:prstGeom prst="ellipse">
              <a:avLst/>
            </a:prstGeom>
            <a:solidFill>
              <a:schemeClr val="tx1">
                <a:lumMod val="50000"/>
                <a:lumOff val="50000"/>
              </a:schemeClr>
            </a:solidFill>
            <a:ln w="25400" cap="flat" cmpd="sng" algn="ctr">
              <a:noFill/>
              <a:prstDash val="solid"/>
              <a:round/>
              <a:headEnd type="none" w="med" len="med"/>
              <a:tailEnd type="none" w="med" len="med"/>
            </a:ln>
            <a:effectLst/>
            <a:extLst/>
          </p:spPr>
          <p:txBody>
            <a:bodyPr/>
            <a:lstStyle/>
            <a:p>
              <a:pPr>
                <a:defRPr/>
              </a:pPr>
              <a:endParaRPr lang="en-US"/>
            </a:p>
          </p:txBody>
        </p:sp>
        <p:sp>
          <p:nvSpPr>
            <p:cNvPr id="18441" name="Rectangle 32"/>
            <p:cNvSpPr>
              <a:spLocks/>
            </p:cNvSpPr>
            <p:nvPr/>
          </p:nvSpPr>
          <p:spPr bwMode="auto">
            <a:xfrm rot="234031">
              <a:off x="18416410" y="6858016"/>
              <a:ext cx="411651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5400" dirty="0" smtClean="0">
                  <a:solidFill>
                    <a:srgbClr val="3690E2"/>
                  </a:solidFill>
                  <a:latin typeface="Diavlo Black Regular" charset="0"/>
                  <a:ea typeface="ＭＳ Ｐゴシック" charset="0"/>
                  <a:cs typeface="ＭＳ Ｐゴシック" charset="0"/>
                  <a:sym typeface="Diavlo Black Regular" charset="0"/>
                </a:rPr>
                <a:t>Observables</a:t>
              </a:r>
              <a:endParaRPr lang="en-US" sz="4800" dirty="0">
                <a:solidFill>
                  <a:srgbClr val="3690E2"/>
                </a:solidFill>
                <a:latin typeface="Diavlo Black Regular" charset="0"/>
                <a:ea typeface="ＭＳ Ｐゴシック" charset="0"/>
                <a:cs typeface="ＭＳ Ｐゴシック" charset="0"/>
                <a:sym typeface="Diavlo Black Regular" charset="0"/>
              </a:endParaRPr>
            </a:p>
          </p:txBody>
        </p:sp>
        <p:sp>
          <p:nvSpPr>
            <p:cNvPr id="33" name="Rectangle 29"/>
            <p:cNvSpPr>
              <a:spLocks/>
            </p:cNvSpPr>
            <p:nvPr/>
          </p:nvSpPr>
          <p:spPr bwMode="auto">
            <a:xfrm rot="234031">
              <a:off x="18535716" y="8109821"/>
              <a:ext cx="3733800" cy="678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defRPr/>
              </a:pPr>
              <a:r>
                <a:rPr lang="en-US" sz="2700" b="1" dirty="0" smtClean="0">
                  <a:solidFill>
                    <a:schemeClr val="tx2">
                      <a:lumMod val="50000"/>
                      <a:lumOff val="50000"/>
                    </a:schemeClr>
                  </a:solidFill>
                  <a:latin typeface="Open Sans"/>
                  <a:ea typeface="ＭＳ Ｐゴシック" charset="0"/>
                  <a:cs typeface="Open Sans"/>
                  <a:sym typeface="Open Sans Bold" charset="0"/>
                </a:rPr>
                <a:t>Instead of</a:t>
              </a:r>
              <a:endParaRPr lang="en-US" sz="2700" b="1" dirty="0">
                <a:solidFill>
                  <a:schemeClr val="tx2">
                    <a:lumMod val="50000"/>
                    <a:lumOff val="50000"/>
                  </a:schemeClr>
                </a:solidFill>
                <a:latin typeface="Open Sans"/>
                <a:ea typeface="ＭＳ Ｐゴシック" charset="0"/>
                <a:cs typeface="Open Sans"/>
                <a:sym typeface="Open Sans Bold" charset="0"/>
              </a:endParaRPr>
            </a:p>
          </p:txBody>
        </p:sp>
        <p:sp>
          <p:nvSpPr>
            <p:cNvPr id="18443" name="Rectangle 32"/>
            <p:cNvSpPr>
              <a:spLocks/>
            </p:cNvSpPr>
            <p:nvPr/>
          </p:nvSpPr>
          <p:spPr bwMode="auto">
            <a:xfrm rot="234031">
              <a:off x="18999488" y="8567272"/>
              <a:ext cx="2709075"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4800" dirty="0" smtClean="0">
                  <a:solidFill>
                    <a:srgbClr val="49586A"/>
                  </a:solidFill>
                  <a:latin typeface="Diavlo Black Regular" charset="0"/>
                  <a:ea typeface="ＭＳ Ｐゴシック" charset="0"/>
                  <a:cs typeface="ＭＳ Ｐゴシック" charset="0"/>
                  <a:sym typeface="Diavlo Black Regular" charset="0"/>
                </a:rPr>
                <a:t>Dirty </a:t>
              </a:r>
            </a:p>
            <a:p>
              <a:r>
                <a:rPr lang="en-US" sz="4800" dirty="0" smtClean="0">
                  <a:solidFill>
                    <a:srgbClr val="49586A"/>
                  </a:solidFill>
                  <a:latin typeface="Diavlo Black Regular" charset="0"/>
                  <a:ea typeface="ＭＳ Ｐゴシック" charset="0"/>
                  <a:cs typeface="ＭＳ Ｐゴシック" charset="0"/>
                  <a:sym typeface="Diavlo Black Regular" charset="0"/>
                </a:rPr>
                <a:t>Checking</a:t>
              </a:r>
              <a:endParaRPr lang="en-US" sz="4800" dirty="0">
                <a:solidFill>
                  <a:srgbClr val="49586A"/>
                </a:solidFill>
                <a:latin typeface="Diavlo Black Regular" charset="0"/>
                <a:ea typeface="ＭＳ Ｐゴシック" charset="0"/>
                <a:cs typeface="ＭＳ Ｐゴシック" charset="0"/>
                <a:sym typeface="Diavlo Black Regular" charset="0"/>
              </a:endParaRPr>
            </a:p>
          </p:txBody>
        </p:sp>
      </p:grpSp>
      <p:sp>
        <p:nvSpPr>
          <p:cNvPr id="36" name="Rectangle 29"/>
          <p:cNvSpPr>
            <a:spLocks/>
          </p:cNvSpPr>
          <p:nvPr/>
        </p:nvSpPr>
        <p:spPr bwMode="auto">
          <a:xfrm rot="234031">
            <a:off x="18659762" y="5977566"/>
            <a:ext cx="3733800" cy="678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defRPr/>
            </a:pPr>
            <a:r>
              <a:rPr lang="en-US" sz="2700" b="1" dirty="0" smtClean="0">
                <a:solidFill>
                  <a:srgbClr val="29B8AB"/>
                </a:solidFill>
                <a:latin typeface="Open Sans"/>
                <a:ea typeface="ＭＳ Ｐゴシック" charset="0"/>
                <a:cs typeface="Open Sans"/>
                <a:sym typeface="Open Sans Bold" charset="0"/>
              </a:rPr>
              <a:t>Change Detection</a:t>
            </a:r>
            <a:r>
              <a:rPr lang="en-US" sz="2700" b="1" dirty="0" smtClean="0">
                <a:solidFill>
                  <a:schemeClr val="tx2">
                    <a:lumMod val="50000"/>
                    <a:lumOff val="50000"/>
                  </a:schemeClr>
                </a:solidFill>
                <a:latin typeface="Open Sans"/>
                <a:ea typeface="ＭＳ Ｐゴシック" charset="0"/>
                <a:cs typeface="Open Sans"/>
                <a:sym typeface="Open Sans Bold" charset="0"/>
              </a:rPr>
              <a:t> is done using</a:t>
            </a:r>
            <a:endParaRPr lang="en-US" sz="2700" b="1" dirty="0">
              <a:solidFill>
                <a:schemeClr val="tx2">
                  <a:lumMod val="50000"/>
                  <a:lumOff val="50000"/>
                </a:schemeClr>
              </a:solidFill>
              <a:latin typeface="Open Sans"/>
              <a:ea typeface="ＭＳ Ｐゴシック" charset="0"/>
              <a:cs typeface="Open Sans"/>
              <a:sym typeface="Open Sans Bold"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 calcmode="lin" valueType="num">
                                      <p:cBhvr>
                                        <p:cTn id="9" dur="500" fill="hold"/>
                                        <p:tgtEl>
                                          <p:spTgt spid="17410"/>
                                        </p:tgtEl>
                                        <p:attrNameLst>
                                          <p:attrName>style.rotation</p:attrName>
                                        </p:attrNameLst>
                                      </p:cBhvr>
                                      <p:tavLst>
                                        <p:tav tm="0">
                                          <p:val>
                                            <p:fltVal val="360"/>
                                          </p:val>
                                        </p:tav>
                                        <p:tav tm="100000">
                                          <p:val>
                                            <p:fltVal val="0"/>
                                          </p:val>
                                        </p:tav>
                                      </p:tavLst>
                                    </p:anim>
                                    <p:animEffect transition="in" filter="fade">
                                      <p:cBhvr>
                                        <p:cTn id="10" dur="500"/>
                                        <p:tgtEl>
                                          <p:spTgt spid="174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7411"/>
                                        </p:tgtEl>
                                        <p:attrNameLst>
                                          <p:attrName>style.visibility</p:attrName>
                                        </p:attrNameLst>
                                      </p:cBhvr>
                                      <p:to>
                                        <p:strVal val="visible"/>
                                      </p:to>
                                    </p:set>
                                    <p:anim calcmode="lin" valueType="num">
                                      <p:cBhvr>
                                        <p:cTn id="15" dur="500" fill="hold"/>
                                        <p:tgtEl>
                                          <p:spTgt spid="17411"/>
                                        </p:tgtEl>
                                        <p:attrNameLst>
                                          <p:attrName>ppt_w</p:attrName>
                                        </p:attrNameLst>
                                      </p:cBhvr>
                                      <p:tavLst>
                                        <p:tav tm="0">
                                          <p:val>
                                            <p:fltVal val="0"/>
                                          </p:val>
                                        </p:tav>
                                        <p:tav tm="100000">
                                          <p:val>
                                            <p:strVal val="#ppt_w"/>
                                          </p:val>
                                        </p:tav>
                                      </p:tavLst>
                                    </p:anim>
                                    <p:anim calcmode="lin" valueType="num">
                                      <p:cBhvr>
                                        <p:cTn id="16" dur="500" fill="hold"/>
                                        <p:tgtEl>
                                          <p:spTgt spid="17411"/>
                                        </p:tgtEl>
                                        <p:attrNameLst>
                                          <p:attrName>ppt_h</p:attrName>
                                        </p:attrNameLst>
                                      </p:cBhvr>
                                      <p:tavLst>
                                        <p:tav tm="0">
                                          <p:val>
                                            <p:fltVal val="0"/>
                                          </p:val>
                                        </p:tav>
                                        <p:tav tm="100000">
                                          <p:val>
                                            <p:strVal val="#ppt_h"/>
                                          </p:val>
                                        </p:tav>
                                      </p:tavLst>
                                    </p:anim>
                                    <p:anim calcmode="lin" valueType="num">
                                      <p:cBhvr>
                                        <p:cTn id="17" dur="500" fill="hold"/>
                                        <p:tgtEl>
                                          <p:spTgt spid="17411"/>
                                        </p:tgtEl>
                                        <p:attrNameLst>
                                          <p:attrName>style.rotation</p:attrName>
                                        </p:attrNameLst>
                                      </p:cBhvr>
                                      <p:tavLst>
                                        <p:tav tm="0">
                                          <p:val>
                                            <p:fltVal val="360"/>
                                          </p:val>
                                        </p:tav>
                                        <p:tav tm="100000">
                                          <p:val>
                                            <p:fltVal val="0"/>
                                          </p:val>
                                        </p:tav>
                                      </p:tavLst>
                                    </p:anim>
                                    <p:animEffect transition="in" filter="fade">
                                      <p:cBhvr>
                                        <p:cTn id="18" dur="500"/>
                                        <p:tgtEl>
                                          <p:spTgt spid="174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17412"/>
                                        </p:tgtEl>
                                        <p:attrNameLst>
                                          <p:attrName>style.visibility</p:attrName>
                                        </p:attrNameLst>
                                      </p:cBhvr>
                                      <p:to>
                                        <p:strVal val="visible"/>
                                      </p:to>
                                    </p:set>
                                    <p:anim calcmode="lin" valueType="num">
                                      <p:cBhvr>
                                        <p:cTn id="23" dur="500" fill="hold"/>
                                        <p:tgtEl>
                                          <p:spTgt spid="17412"/>
                                        </p:tgtEl>
                                        <p:attrNameLst>
                                          <p:attrName>ppt_w</p:attrName>
                                        </p:attrNameLst>
                                      </p:cBhvr>
                                      <p:tavLst>
                                        <p:tav tm="0">
                                          <p:val>
                                            <p:fltVal val="0"/>
                                          </p:val>
                                        </p:tav>
                                        <p:tav tm="100000">
                                          <p:val>
                                            <p:strVal val="#ppt_w"/>
                                          </p:val>
                                        </p:tav>
                                      </p:tavLst>
                                    </p:anim>
                                    <p:anim calcmode="lin" valueType="num">
                                      <p:cBhvr>
                                        <p:cTn id="24" dur="500" fill="hold"/>
                                        <p:tgtEl>
                                          <p:spTgt spid="17412"/>
                                        </p:tgtEl>
                                        <p:attrNameLst>
                                          <p:attrName>ppt_h</p:attrName>
                                        </p:attrNameLst>
                                      </p:cBhvr>
                                      <p:tavLst>
                                        <p:tav tm="0">
                                          <p:val>
                                            <p:fltVal val="0"/>
                                          </p:val>
                                        </p:tav>
                                        <p:tav tm="100000">
                                          <p:val>
                                            <p:strVal val="#ppt_h"/>
                                          </p:val>
                                        </p:tav>
                                      </p:tavLst>
                                    </p:anim>
                                    <p:anim calcmode="lin" valueType="num">
                                      <p:cBhvr>
                                        <p:cTn id="25" dur="500" fill="hold"/>
                                        <p:tgtEl>
                                          <p:spTgt spid="17412"/>
                                        </p:tgtEl>
                                        <p:attrNameLst>
                                          <p:attrName>style.rotation</p:attrName>
                                        </p:attrNameLst>
                                      </p:cBhvr>
                                      <p:tavLst>
                                        <p:tav tm="0">
                                          <p:val>
                                            <p:fltVal val="360"/>
                                          </p:val>
                                        </p:tav>
                                        <p:tav tm="100000">
                                          <p:val>
                                            <p:fltVal val="0"/>
                                          </p:val>
                                        </p:tav>
                                      </p:tavLst>
                                    </p:anim>
                                    <p:animEffect transition="in" filter="fade">
                                      <p:cBhvr>
                                        <p:cTn id="26" dur="500"/>
                                        <p:tgtEl>
                                          <p:spTgt spid="174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17413"/>
                                        </p:tgtEl>
                                        <p:attrNameLst>
                                          <p:attrName>style.visibility</p:attrName>
                                        </p:attrNameLst>
                                      </p:cBhvr>
                                      <p:to>
                                        <p:strVal val="visible"/>
                                      </p:to>
                                    </p:set>
                                    <p:anim calcmode="lin" valueType="num">
                                      <p:cBhvr>
                                        <p:cTn id="31" dur="500" fill="hold"/>
                                        <p:tgtEl>
                                          <p:spTgt spid="17413"/>
                                        </p:tgtEl>
                                        <p:attrNameLst>
                                          <p:attrName>ppt_w</p:attrName>
                                        </p:attrNameLst>
                                      </p:cBhvr>
                                      <p:tavLst>
                                        <p:tav tm="0">
                                          <p:val>
                                            <p:fltVal val="0"/>
                                          </p:val>
                                        </p:tav>
                                        <p:tav tm="100000">
                                          <p:val>
                                            <p:strVal val="#ppt_w"/>
                                          </p:val>
                                        </p:tav>
                                      </p:tavLst>
                                    </p:anim>
                                    <p:anim calcmode="lin" valueType="num">
                                      <p:cBhvr>
                                        <p:cTn id="32" dur="500" fill="hold"/>
                                        <p:tgtEl>
                                          <p:spTgt spid="17413"/>
                                        </p:tgtEl>
                                        <p:attrNameLst>
                                          <p:attrName>ppt_h</p:attrName>
                                        </p:attrNameLst>
                                      </p:cBhvr>
                                      <p:tavLst>
                                        <p:tav tm="0">
                                          <p:val>
                                            <p:fltVal val="0"/>
                                          </p:val>
                                        </p:tav>
                                        <p:tav tm="100000">
                                          <p:val>
                                            <p:strVal val="#ppt_h"/>
                                          </p:val>
                                        </p:tav>
                                      </p:tavLst>
                                    </p:anim>
                                    <p:anim calcmode="lin" valueType="num">
                                      <p:cBhvr>
                                        <p:cTn id="33" dur="500" fill="hold"/>
                                        <p:tgtEl>
                                          <p:spTgt spid="17413"/>
                                        </p:tgtEl>
                                        <p:attrNameLst>
                                          <p:attrName>style.rotation</p:attrName>
                                        </p:attrNameLst>
                                      </p:cBhvr>
                                      <p:tavLst>
                                        <p:tav tm="0">
                                          <p:val>
                                            <p:fltVal val="360"/>
                                          </p:val>
                                        </p:tav>
                                        <p:tav tm="100000">
                                          <p:val>
                                            <p:fltVal val="0"/>
                                          </p:val>
                                        </p:tav>
                                      </p:tavLst>
                                    </p:anim>
                                    <p:animEffect transition="in" filter="fade">
                                      <p:cBhvr>
                                        <p:cTn id="34"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1"/>
          <p:cNvSpPr>
            <a:spLocks/>
          </p:cNvSpPr>
          <p:nvPr/>
        </p:nvSpPr>
        <p:spPr bwMode="auto">
          <a:xfrm>
            <a:off x="-12700" y="12700"/>
            <a:ext cx="24382413" cy="13716000"/>
          </a:xfrm>
          <a:custGeom>
            <a:avLst/>
            <a:gdLst>
              <a:gd name="T0" fmla="*/ 2147483647 w 21600"/>
              <a:gd name="T1" fmla="*/ 2147483647 h 21600"/>
              <a:gd name="T2" fmla="*/ 0 w 21600"/>
              <a:gd name="T3" fmla="*/ 2147483647 h 21600"/>
              <a:gd name="T4" fmla="*/ 0 w 21600"/>
              <a:gd name="T5" fmla="*/ 0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solidFill>
            <a:srgbClr val="18212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194" name="AutoShape 2"/>
          <p:cNvSpPr>
            <a:spLocks/>
          </p:cNvSpPr>
          <p:nvPr/>
        </p:nvSpPr>
        <p:spPr bwMode="auto">
          <a:xfrm>
            <a:off x="-787400" y="8407400"/>
            <a:ext cx="25755600" cy="5316538"/>
          </a:xfrm>
          <a:custGeom>
            <a:avLst/>
            <a:gdLst>
              <a:gd name="T0" fmla="*/ 2147483647 w 21600"/>
              <a:gd name="T1" fmla="*/ 2147483647 h 21189"/>
              <a:gd name="T2" fmla="*/ 2147483647 w 21600"/>
              <a:gd name="T3" fmla="*/ 2147483647 h 21189"/>
              <a:gd name="T4" fmla="*/ 2147483647 w 21600"/>
              <a:gd name="T5" fmla="*/ 2147483647 h 21189"/>
              <a:gd name="T6" fmla="*/ 2147483647 w 21600"/>
              <a:gd name="T7" fmla="*/ 2147483647 h 21189"/>
              <a:gd name="T8" fmla="*/ 2147483647 w 21600"/>
              <a:gd name="T9" fmla="*/ 2147483647 h 21189"/>
              <a:gd name="T10" fmla="*/ 2147483647 w 21600"/>
              <a:gd name="T11" fmla="*/ 2147483647 h 21189"/>
              <a:gd name="T12" fmla="*/ 2147483647 w 21600"/>
              <a:gd name="T13" fmla="*/ 2147483647 h 21189"/>
              <a:gd name="T14" fmla="*/ 2147483647 w 21600"/>
              <a:gd name="T15" fmla="*/ 2147483647 h 21189"/>
              <a:gd name="T16" fmla="*/ 2147483647 w 21600"/>
              <a:gd name="T17" fmla="*/ 2147483647 h 21189"/>
              <a:gd name="T18" fmla="*/ 2147483647 w 21600"/>
              <a:gd name="T19" fmla="*/ 2147483647 h 21189"/>
              <a:gd name="T20" fmla="*/ 2147483647 w 21600"/>
              <a:gd name="T21" fmla="*/ 2147483647 h 21189"/>
              <a:gd name="T22" fmla="*/ 2147483647 w 21600"/>
              <a:gd name="T23" fmla="*/ 2147483647 h 21189"/>
              <a:gd name="T24" fmla="*/ 2147483647 w 21600"/>
              <a:gd name="T25" fmla="*/ 2147483647 h 21189"/>
              <a:gd name="T26" fmla="*/ 2147483647 w 21600"/>
              <a:gd name="T27" fmla="*/ 2147483647 h 21189"/>
              <a:gd name="T28" fmla="*/ 2147483647 w 21600"/>
              <a:gd name="T29" fmla="*/ 2147483647 h 21189"/>
              <a:gd name="T30" fmla="*/ 2147483647 w 21600"/>
              <a:gd name="T31" fmla="*/ 2147483647 h 21189"/>
              <a:gd name="T32" fmla="*/ 2147483647 w 21600"/>
              <a:gd name="T33" fmla="*/ 2147483647 h 21189"/>
              <a:gd name="T34" fmla="*/ 2147483647 w 21600"/>
              <a:gd name="T35" fmla="*/ 2147483647 h 21189"/>
              <a:gd name="T36" fmla="*/ 2147483647 w 21600"/>
              <a:gd name="T37" fmla="*/ 2147483647 h 21189"/>
              <a:gd name="T38" fmla="*/ 2147483647 w 21600"/>
              <a:gd name="T39" fmla="*/ 2147483647 h 21189"/>
              <a:gd name="T40" fmla="*/ 2147483647 w 21600"/>
              <a:gd name="T41" fmla="*/ 2147483647 h 21189"/>
              <a:gd name="T42" fmla="*/ 2147483647 w 21600"/>
              <a:gd name="T43" fmla="*/ 2147483647 h 21189"/>
              <a:gd name="T44" fmla="*/ 2147483647 w 21600"/>
              <a:gd name="T45" fmla="*/ 2147483647 h 21189"/>
              <a:gd name="T46" fmla="*/ 2147483647 w 21600"/>
              <a:gd name="T47" fmla="*/ 2147483647 h 21189"/>
              <a:gd name="T48" fmla="*/ 2147483647 w 21600"/>
              <a:gd name="T49" fmla="*/ 2147483647 h 21189"/>
              <a:gd name="T50" fmla="*/ 2147483647 w 21600"/>
              <a:gd name="T51" fmla="*/ 2147483647 h 21189"/>
              <a:gd name="T52" fmla="*/ 2147483647 w 21600"/>
              <a:gd name="T53" fmla="*/ 2147483647 h 21189"/>
              <a:gd name="T54" fmla="*/ 2147483647 w 21600"/>
              <a:gd name="T55" fmla="*/ 2147483647 h 21189"/>
              <a:gd name="T56" fmla="*/ 2147483647 w 21600"/>
              <a:gd name="T57" fmla="*/ 2147483647 h 21189"/>
              <a:gd name="T58" fmla="*/ 2147483647 w 21600"/>
              <a:gd name="T59" fmla="*/ 2147483647 h 21189"/>
              <a:gd name="T60" fmla="*/ 2147483647 w 21600"/>
              <a:gd name="T61" fmla="*/ 2147483647 h 21189"/>
              <a:gd name="T62" fmla="*/ 2147483647 w 21600"/>
              <a:gd name="T63" fmla="*/ 2147483647 h 21189"/>
              <a:gd name="T64" fmla="*/ 0 w 21600"/>
              <a:gd name="T65" fmla="*/ 2147483647 h 21189"/>
              <a:gd name="T66" fmla="*/ 0 w 21600"/>
              <a:gd name="T67" fmla="*/ 2147483647 h 21189"/>
              <a:gd name="T68" fmla="*/ 2147483647 w 21600"/>
              <a:gd name="T69" fmla="*/ 2147483647 h 21189"/>
              <a:gd name="T70" fmla="*/ 2147483647 w 21600"/>
              <a:gd name="T71" fmla="*/ 2147483647 h 21189"/>
              <a:gd name="T72" fmla="*/ 2147483647 w 21600"/>
              <a:gd name="T73" fmla="*/ 2147483647 h 21189"/>
              <a:gd name="T74" fmla="*/ 2147483647 w 21600"/>
              <a:gd name="T75" fmla="*/ 2147483647 h 21189"/>
              <a:gd name="T76" fmla="*/ 2147483647 w 21600"/>
              <a:gd name="T77" fmla="*/ 2147483647 h 21189"/>
              <a:gd name="T78" fmla="*/ 2147483647 w 21600"/>
              <a:gd name="T79" fmla="*/ 2147483647 h 21189"/>
              <a:gd name="T80" fmla="*/ 2147483647 w 21600"/>
              <a:gd name="T81" fmla="*/ 2147483647 h 21189"/>
              <a:gd name="T82" fmla="*/ 2147483647 w 21600"/>
              <a:gd name="T83" fmla="*/ 2147483647 h 21189"/>
              <a:gd name="T84" fmla="*/ 2147483647 w 21600"/>
              <a:gd name="T85" fmla="*/ 2147483647 h 21189"/>
              <a:gd name="T86" fmla="*/ 2147483647 w 21600"/>
              <a:gd name="T87" fmla="*/ 2147483647 h 21189"/>
              <a:gd name="T88" fmla="*/ 2147483647 w 21600"/>
              <a:gd name="T89" fmla="*/ 2147483647 h 211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600" h="21189">
                <a:moveTo>
                  <a:pt x="5815" y="9776"/>
                </a:moveTo>
                <a:cubicBezTo>
                  <a:pt x="6029" y="9763"/>
                  <a:pt x="6056" y="9775"/>
                  <a:pt x="5815" y="9776"/>
                </a:cubicBezTo>
                <a:cubicBezTo>
                  <a:pt x="5815" y="9776"/>
                  <a:pt x="5815" y="9776"/>
                  <a:pt x="5815" y="9776"/>
                </a:cubicBezTo>
                <a:close/>
                <a:moveTo>
                  <a:pt x="5673" y="9762"/>
                </a:moveTo>
                <a:cubicBezTo>
                  <a:pt x="5714" y="9755"/>
                  <a:pt x="5754" y="9752"/>
                  <a:pt x="5792" y="9752"/>
                </a:cubicBezTo>
                <a:cubicBezTo>
                  <a:pt x="5800" y="9752"/>
                  <a:pt x="5807" y="9752"/>
                  <a:pt x="5815" y="9752"/>
                </a:cubicBezTo>
                <a:cubicBezTo>
                  <a:pt x="5774" y="9752"/>
                  <a:pt x="5726" y="9757"/>
                  <a:pt x="5673" y="9762"/>
                </a:cubicBezTo>
                <a:close/>
                <a:moveTo>
                  <a:pt x="18267" y="7961"/>
                </a:moveTo>
                <a:cubicBezTo>
                  <a:pt x="18273" y="7969"/>
                  <a:pt x="18279" y="7976"/>
                  <a:pt x="18286" y="7984"/>
                </a:cubicBezTo>
                <a:cubicBezTo>
                  <a:pt x="18320" y="8024"/>
                  <a:pt x="18355" y="8068"/>
                  <a:pt x="18390" y="8116"/>
                </a:cubicBezTo>
                <a:cubicBezTo>
                  <a:pt x="18343" y="8057"/>
                  <a:pt x="18302" y="8005"/>
                  <a:pt x="18267" y="7961"/>
                </a:cubicBezTo>
                <a:cubicBezTo>
                  <a:pt x="18056" y="7714"/>
                  <a:pt x="18081" y="7730"/>
                  <a:pt x="18267" y="7961"/>
                </a:cubicBezTo>
                <a:close/>
                <a:moveTo>
                  <a:pt x="19623" y="12306"/>
                </a:moveTo>
                <a:cubicBezTo>
                  <a:pt x="19014" y="11268"/>
                  <a:pt x="18338" y="10417"/>
                  <a:pt x="17607" y="9954"/>
                </a:cubicBezTo>
                <a:cubicBezTo>
                  <a:pt x="13941" y="7636"/>
                  <a:pt x="13160" y="6834"/>
                  <a:pt x="13160" y="6834"/>
                </a:cubicBezTo>
                <a:cubicBezTo>
                  <a:pt x="13160" y="6834"/>
                  <a:pt x="15518" y="7057"/>
                  <a:pt x="17903" y="8145"/>
                </a:cubicBezTo>
                <a:cubicBezTo>
                  <a:pt x="17896" y="8135"/>
                  <a:pt x="17890" y="8125"/>
                  <a:pt x="17883" y="8116"/>
                </a:cubicBezTo>
                <a:cubicBezTo>
                  <a:pt x="17891" y="8126"/>
                  <a:pt x="17898" y="8136"/>
                  <a:pt x="17906" y="8146"/>
                </a:cubicBezTo>
                <a:cubicBezTo>
                  <a:pt x="18368" y="8357"/>
                  <a:pt x="18830" y="8600"/>
                  <a:pt x="19277" y="8880"/>
                </a:cubicBezTo>
                <a:cubicBezTo>
                  <a:pt x="19010" y="8214"/>
                  <a:pt x="18729" y="7550"/>
                  <a:pt x="18462" y="6939"/>
                </a:cubicBezTo>
                <a:cubicBezTo>
                  <a:pt x="16931" y="5794"/>
                  <a:pt x="15492" y="4810"/>
                  <a:pt x="15070" y="4694"/>
                </a:cubicBezTo>
                <a:cubicBezTo>
                  <a:pt x="14600" y="4565"/>
                  <a:pt x="15868" y="4478"/>
                  <a:pt x="17628" y="5105"/>
                </a:cubicBezTo>
                <a:cubicBezTo>
                  <a:pt x="17350" y="4521"/>
                  <a:pt x="16888" y="4429"/>
                  <a:pt x="16861" y="4387"/>
                </a:cubicBezTo>
                <a:cubicBezTo>
                  <a:pt x="16362" y="3603"/>
                  <a:pt x="15987" y="3643"/>
                  <a:pt x="14894" y="2363"/>
                </a:cubicBezTo>
                <a:cubicBezTo>
                  <a:pt x="12876" y="0"/>
                  <a:pt x="13126" y="481"/>
                  <a:pt x="11368" y="35"/>
                </a:cubicBezTo>
                <a:cubicBezTo>
                  <a:pt x="9611" y="-411"/>
                  <a:pt x="6913" y="3535"/>
                  <a:pt x="5395" y="5140"/>
                </a:cubicBezTo>
                <a:cubicBezTo>
                  <a:pt x="4681" y="5894"/>
                  <a:pt x="4025" y="6844"/>
                  <a:pt x="3431" y="7890"/>
                </a:cubicBezTo>
                <a:cubicBezTo>
                  <a:pt x="6363" y="6387"/>
                  <a:pt x="10536" y="6384"/>
                  <a:pt x="10536" y="6384"/>
                </a:cubicBezTo>
                <a:cubicBezTo>
                  <a:pt x="10536" y="6384"/>
                  <a:pt x="9039" y="6834"/>
                  <a:pt x="5937" y="8439"/>
                </a:cubicBezTo>
                <a:cubicBezTo>
                  <a:pt x="5192" y="8824"/>
                  <a:pt x="4451" y="9462"/>
                  <a:pt x="3757" y="10208"/>
                </a:cubicBezTo>
                <a:cubicBezTo>
                  <a:pt x="4622" y="9922"/>
                  <a:pt x="5381" y="9820"/>
                  <a:pt x="5780" y="9786"/>
                </a:cubicBezTo>
                <a:cubicBezTo>
                  <a:pt x="4609" y="9982"/>
                  <a:pt x="2597" y="13065"/>
                  <a:pt x="1316" y="15451"/>
                </a:cubicBezTo>
                <a:cubicBezTo>
                  <a:pt x="793" y="16426"/>
                  <a:pt x="324" y="18865"/>
                  <a:pt x="0" y="21050"/>
                </a:cubicBezTo>
                <a:lnTo>
                  <a:pt x="0" y="21189"/>
                </a:lnTo>
                <a:lnTo>
                  <a:pt x="56" y="21189"/>
                </a:lnTo>
                <a:cubicBezTo>
                  <a:pt x="1087" y="16044"/>
                  <a:pt x="3470" y="14141"/>
                  <a:pt x="2054" y="16374"/>
                </a:cubicBezTo>
                <a:cubicBezTo>
                  <a:pt x="1443" y="17336"/>
                  <a:pt x="1004" y="19200"/>
                  <a:pt x="685" y="21189"/>
                </a:cubicBezTo>
                <a:lnTo>
                  <a:pt x="21218" y="21189"/>
                </a:lnTo>
                <a:cubicBezTo>
                  <a:pt x="21080" y="20160"/>
                  <a:pt x="20901" y="19213"/>
                  <a:pt x="20671" y="18433"/>
                </a:cubicBezTo>
                <a:cubicBezTo>
                  <a:pt x="19853" y="15658"/>
                  <a:pt x="20771" y="17505"/>
                  <a:pt x="21501" y="21189"/>
                </a:cubicBezTo>
                <a:lnTo>
                  <a:pt x="21600" y="21189"/>
                </a:lnTo>
                <a:lnTo>
                  <a:pt x="21600" y="19421"/>
                </a:lnTo>
                <a:cubicBezTo>
                  <a:pt x="21536" y="19015"/>
                  <a:pt x="21461" y="18650"/>
                  <a:pt x="21381" y="18342"/>
                </a:cubicBezTo>
                <a:cubicBezTo>
                  <a:pt x="20898" y="16482"/>
                  <a:pt x="20263" y="14245"/>
                  <a:pt x="19623" y="12306"/>
                </a:cubicBezTo>
                <a:close/>
                <a:moveTo>
                  <a:pt x="19623" y="12306"/>
                </a:moveTo>
              </a:path>
            </a:pathLst>
          </a:custGeom>
          <a:solidFill>
            <a:schemeClr val="accent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195" name="AutoShape 9"/>
          <p:cNvSpPr>
            <a:spLocks/>
          </p:cNvSpPr>
          <p:nvPr/>
        </p:nvSpPr>
        <p:spPr bwMode="auto">
          <a:xfrm>
            <a:off x="12700" y="12700"/>
            <a:ext cx="24382413" cy="7707313"/>
          </a:xfrm>
          <a:custGeom>
            <a:avLst/>
            <a:gdLst>
              <a:gd name="T0" fmla="*/ 0 w 21600"/>
              <a:gd name="T1" fmla="*/ 2147483647 h 21600"/>
              <a:gd name="T2" fmla="*/ 2147483647 w 21600"/>
              <a:gd name="T3" fmla="*/ 2147483647 h 21600"/>
              <a:gd name="T4" fmla="*/ 0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0 h 21600"/>
              <a:gd name="T54" fmla="*/ 0 w 21600"/>
              <a:gd name="T55" fmla="*/ 0 h 21600"/>
              <a:gd name="T56" fmla="*/ 0 w 21600"/>
              <a:gd name="T57" fmla="*/ 2147483647 h 21600"/>
              <a:gd name="T58" fmla="*/ 0 w 21600"/>
              <a:gd name="T59" fmla="*/ 2147483647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0" y="12713"/>
                </a:moveTo>
                <a:cubicBezTo>
                  <a:pt x="22" y="13340"/>
                  <a:pt x="44" y="13943"/>
                  <a:pt x="63" y="14503"/>
                </a:cubicBezTo>
                <a:cubicBezTo>
                  <a:pt x="41" y="14567"/>
                  <a:pt x="20" y="14631"/>
                  <a:pt x="0" y="14695"/>
                </a:cubicBezTo>
                <a:lnTo>
                  <a:pt x="0" y="21600"/>
                </a:lnTo>
                <a:cubicBezTo>
                  <a:pt x="327" y="19856"/>
                  <a:pt x="793" y="17909"/>
                  <a:pt x="1316" y="17130"/>
                </a:cubicBezTo>
                <a:cubicBezTo>
                  <a:pt x="2596" y="15225"/>
                  <a:pt x="4608" y="12763"/>
                  <a:pt x="5779" y="12607"/>
                </a:cubicBezTo>
                <a:cubicBezTo>
                  <a:pt x="5380" y="12634"/>
                  <a:pt x="4621" y="12716"/>
                  <a:pt x="3756" y="12945"/>
                </a:cubicBezTo>
                <a:cubicBezTo>
                  <a:pt x="4450" y="12349"/>
                  <a:pt x="5191" y="11839"/>
                  <a:pt x="5936" y="11532"/>
                </a:cubicBezTo>
                <a:cubicBezTo>
                  <a:pt x="9037" y="10250"/>
                  <a:pt x="10534" y="9892"/>
                  <a:pt x="10534" y="9892"/>
                </a:cubicBezTo>
                <a:cubicBezTo>
                  <a:pt x="10534" y="9892"/>
                  <a:pt x="6362" y="9893"/>
                  <a:pt x="3431" y="11094"/>
                </a:cubicBezTo>
                <a:cubicBezTo>
                  <a:pt x="4025" y="10259"/>
                  <a:pt x="4680" y="9500"/>
                  <a:pt x="5393" y="8898"/>
                </a:cubicBezTo>
                <a:cubicBezTo>
                  <a:pt x="6912" y="7616"/>
                  <a:pt x="9384" y="6478"/>
                  <a:pt x="11141" y="6833"/>
                </a:cubicBezTo>
                <a:cubicBezTo>
                  <a:pt x="12898" y="7189"/>
                  <a:pt x="12790" y="6683"/>
                  <a:pt x="14959" y="7403"/>
                </a:cubicBezTo>
                <a:cubicBezTo>
                  <a:pt x="16092" y="7779"/>
                  <a:pt x="17019" y="8115"/>
                  <a:pt x="17127" y="8115"/>
                </a:cubicBezTo>
                <a:cubicBezTo>
                  <a:pt x="17156" y="8115"/>
                  <a:pt x="17347" y="8404"/>
                  <a:pt x="17625" y="8870"/>
                </a:cubicBezTo>
                <a:cubicBezTo>
                  <a:pt x="15865" y="8369"/>
                  <a:pt x="14598" y="8439"/>
                  <a:pt x="15067" y="8542"/>
                </a:cubicBezTo>
                <a:cubicBezTo>
                  <a:pt x="15489" y="8634"/>
                  <a:pt x="16928" y="9420"/>
                  <a:pt x="18459" y="10334"/>
                </a:cubicBezTo>
                <a:cubicBezTo>
                  <a:pt x="18726" y="10822"/>
                  <a:pt x="19007" y="11352"/>
                  <a:pt x="19274" y="11884"/>
                </a:cubicBezTo>
                <a:cubicBezTo>
                  <a:pt x="18827" y="11661"/>
                  <a:pt x="18365" y="11466"/>
                  <a:pt x="17903" y="11298"/>
                </a:cubicBezTo>
                <a:cubicBezTo>
                  <a:pt x="17895" y="11290"/>
                  <a:pt x="17888" y="11282"/>
                  <a:pt x="17880" y="11274"/>
                </a:cubicBezTo>
                <a:cubicBezTo>
                  <a:pt x="17887" y="11281"/>
                  <a:pt x="17893" y="11289"/>
                  <a:pt x="17900" y="11297"/>
                </a:cubicBezTo>
                <a:cubicBezTo>
                  <a:pt x="15516" y="10429"/>
                  <a:pt x="13158" y="10250"/>
                  <a:pt x="13158" y="10250"/>
                </a:cubicBezTo>
                <a:cubicBezTo>
                  <a:pt x="13158" y="10250"/>
                  <a:pt x="13939" y="10891"/>
                  <a:pt x="17605" y="12742"/>
                </a:cubicBezTo>
                <a:cubicBezTo>
                  <a:pt x="18336" y="13111"/>
                  <a:pt x="19012" y="13790"/>
                  <a:pt x="19621" y="14619"/>
                </a:cubicBezTo>
                <a:cubicBezTo>
                  <a:pt x="20261" y="16168"/>
                  <a:pt x="20896" y="17953"/>
                  <a:pt x="21379" y="19439"/>
                </a:cubicBezTo>
                <a:cubicBezTo>
                  <a:pt x="21459" y="19684"/>
                  <a:pt x="21533" y="19975"/>
                  <a:pt x="21600" y="20300"/>
                </a:cubicBezTo>
                <a:lnTo>
                  <a:pt x="21600" y="0"/>
                </a:lnTo>
                <a:lnTo>
                  <a:pt x="0" y="0"/>
                </a:lnTo>
                <a:cubicBezTo>
                  <a:pt x="0" y="0"/>
                  <a:pt x="0" y="12713"/>
                  <a:pt x="0" y="12713"/>
                </a:cubicBezTo>
                <a:close/>
                <a:moveTo>
                  <a:pt x="0" y="12713"/>
                </a:moveTo>
              </a:path>
            </a:pathLst>
          </a:custGeom>
          <a:solidFill>
            <a:srgbClr val="10161D">
              <a:alpha val="50195"/>
            </a:srgbClr>
          </a:solidFill>
          <a:ln>
            <a:noFill/>
          </a:ln>
          <a:extLst>
            <a:ext uri="{91240B29-F687-4f45-9708-019B960494DF}">
              <a14:hiddenLine xmlns:a14="http://schemas.microsoft.com/office/drawing/2010/main" xmlns="" w="12700" cap="flat">
                <a:solidFill>
                  <a:schemeClr val="tx1">
                    <a:alpha val="50195"/>
                  </a:schemeClr>
                </a:solidFill>
                <a:miter lim="800000"/>
                <a:headEnd type="none" w="med" len="med"/>
                <a:tailEnd type="none" w="med" len="med"/>
              </a14:hiddenLine>
            </a:ext>
          </a:extLst>
        </p:spPr>
        <p:txBody>
          <a:bodyPr lIns="0" tIns="0" rIns="0" bIns="0"/>
          <a:lstStyle/>
          <a:p>
            <a:endParaRPr lang="en-US"/>
          </a:p>
        </p:txBody>
      </p:sp>
      <p:grpSp>
        <p:nvGrpSpPr>
          <p:cNvPr id="8" name="Group 7"/>
          <p:cNvGrpSpPr>
            <a:grpSpLocks/>
          </p:cNvGrpSpPr>
          <p:nvPr/>
        </p:nvGrpSpPr>
        <p:grpSpPr bwMode="auto">
          <a:xfrm>
            <a:off x="6781800" y="9367701"/>
            <a:ext cx="1828800" cy="1757499"/>
            <a:chOff x="6781800" y="9367701"/>
            <a:chExt cx="1828800" cy="1757499"/>
          </a:xfrm>
        </p:grpSpPr>
        <p:grpSp>
          <p:nvGrpSpPr>
            <p:cNvPr id="8308" name="Group 106"/>
            <p:cNvGrpSpPr>
              <a:grpSpLocks/>
            </p:cNvGrpSpPr>
            <p:nvPr/>
          </p:nvGrpSpPr>
          <p:grpSpPr bwMode="auto">
            <a:xfrm>
              <a:off x="6858000" y="9372600"/>
              <a:ext cx="1752600" cy="1752600"/>
              <a:chOff x="4771655" y="5504679"/>
              <a:chExt cx="3932238" cy="3932238"/>
            </a:xfrm>
          </p:grpSpPr>
          <p:sp>
            <p:nvSpPr>
              <p:cNvPr id="8310" name="AutoShape 23"/>
              <p:cNvSpPr>
                <a:spLocks/>
              </p:cNvSpPr>
              <p:nvPr/>
            </p:nvSpPr>
            <p:spPr bwMode="auto">
              <a:xfrm>
                <a:off x="4771655" y="5504679"/>
                <a:ext cx="3932238" cy="3932238"/>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4849C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11" name="AutoShape 58"/>
              <p:cNvSpPr>
                <a:spLocks/>
              </p:cNvSpPr>
              <p:nvPr/>
            </p:nvSpPr>
            <p:spPr bwMode="auto">
              <a:xfrm>
                <a:off x="5571755" y="5542778"/>
                <a:ext cx="3108326" cy="2495549"/>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0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6B6EDB">
                  <a:alpha val="70195"/>
                </a:srgbClr>
              </a:solidFill>
              <a:ln>
                <a:noFill/>
              </a:ln>
              <a:extLst>
                <a:ext uri="{91240B29-F687-4f45-9708-019B960494DF}">
                  <a14:hiddenLine xmlns:a14="http://schemas.microsoft.com/office/drawing/2010/main" xmlns="" w="12700" cap="flat">
                    <a:solidFill>
                      <a:schemeClr val="tx1">
                        <a:alpha val="70195"/>
                      </a:schemeClr>
                    </a:solidFill>
                    <a:miter lim="800000"/>
                    <a:headEnd type="none" w="med" len="med"/>
                    <a:tailEnd type="none" w="med" len="med"/>
                  </a14:hiddenLine>
                </a:ext>
              </a:extLst>
            </p:spPr>
            <p:txBody>
              <a:bodyPr lIns="0" tIns="0" rIns="0" bIns="0"/>
              <a:lstStyle/>
              <a:p>
                <a:endParaRPr lang="en-US"/>
              </a:p>
            </p:txBody>
          </p:sp>
        </p:grpSp>
        <p:sp>
          <p:nvSpPr>
            <p:cNvPr id="8309" name="Rectangle 109"/>
            <p:cNvSpPr>
              <a:spLocks/>
            </p:cNvSpPr>
            <p:nvPr/>
          </p:nvSpPr>
          <p:spPr bwMode="auto">
            <a:xfrm>
              <a:off x="6781800" y="9367701"/>
              <a:ext cx="1701800" cy="122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89803"/>
                    </a:schemeClr>
                  </a:solidFill>
                  <a:miter lim="800000"/>
                  <a:headEnd/>
                  <a:tailEnd/>
                </a14:hiddenLine>
              </a:ext>
            </a:extLst>
          </p:spPr>
          <p:txBody>
            <a:bodyPr lIns="0" tIns="0" rIns="0" bIns="0" anchor="ctr">
              <a:spAutoFit/>
            </a:bodyPr>
            <a:lstStyle/>
            <a:p>
              <a:pPr>
                <a:lnSpc>
                  <a:spcPct val="170000"/>
                </a:lnSpc>
              </a:pPr>
              <a:endParaRPr lang="en-US" sz="5600" dirty="0">
                <a:solidFill>
                  <a:schemeClr val="bg1"/>
                </a:solidFill>
                <a:latin typeface="FontAwesome Regular" charset="0"/>
                <a:ea typeface="ＭＳ Ｐゴシック" charset="0"/>
                <a:cs typeface="ＭＳ Ｐゴシック" charset="0"/>
                <a:sym typeface="FontAwesome Regular" charset="0"/>
              </a:endParaRPr>
            </a:p>
          </p:txBody>
        </p:sp>
      </p:grpSp>
      <p:sp>
        <p:nvSpPr>
          <p:cNvPr id="8197" name="Line 3"/>
          <p:cNvSpPr>
            <a:spLocks noChangeShapeType="1"/>
          </p:cNvSpPr>
          <p:nvPr/>
        </p:nvSpPr>
        <p:spPr bwMode="auto">
          <a:xfrm>
            <a:off x="12663488" y="11361738"/>
            <a:ext cx="0" cy="4906962"/>
          </a:xfrm>
          <a:prstGeom prst="line">
            <a:avLst/>
          </a:prstGeom>
          <a:noFill/>
          <a:ln w="76200">
            <a:solidFill>
              <a:srgbClr val="61768D"/>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8198" name="Group 8"/>
          <p:cNvGrpSpPr>
            <a:grpSpLocks/>
          </p:cNvGrpSpPr>
          <p:nvPr/>
        </p:nvGrpSpPr>
        <p:grpSpPr bwMode="auto">
          <a:xfrm>
            <a:off x="469900" y="190500"/>
            <a:ext cx="6883400" cy="5143500"/>
            <a:chOff x="469900" y="190500"/>
            <a:chExt cx="6883400" cy="5143500"/>
          </a:xfrm>
        </p:grpSpPr>
        <p:sp>
          <p:nvSpPr>
            <p:cNvPr id="8298" name="AutoShape 4"/>
            <p:cNvSpPr>
              <a:spLocks/>
            </p:cNvSpPr>
            <p:nvPr/>
          </p:nvSpPr>
          <p:spPr bwMode="auto">
            <a:xfrm>
              <a:off x="6388100" y="4508500"/>
              <a:ext cx="158750" cy="1588"/>
            </a:xfrm>
            <a:custGeom>
              <a:avLst/>
              <a:gdLst>
                <a:gd name="T0" fmla="*/ 53157386 w 21600"/>
                <a:gd name="T1" fmla="*/ 0 h 21600"/>
                <a:gd name="T2" fmla="*/ 0 w 21600"/>
                <a:gd name="T3" fmla="*/ 1 h 21600"/>
                <a:gd name="T4" fmla="*/ 63022214 w 21600"/>
                <a:gd name="T5" fmla="*/ 0 h 21600"/>
                <a:gd name="T6" fmla="*/ 53157386 w 21600"/>
                <a:gd name="T7" fmla="*/ 0 h 21600"/>
                <a:gd name="T8" fmla="*/ 53157386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8219" y="0"/>
                  </a:moveTo>
                  <a:cubicBezTo>
                    <a:pt x="12303" y="0"/>
                    <a:pt x="6223" y="7515"/>
                    <a:pt x="0" y="21600"/>
                  </a:cubicBezTo>
                  <a:cubicBezTo>
                    <a:pt x="8167" y="12147"/>
                    <a:pt x="15403" y="0"/>
                    <a:pt x="21600" y="0"/>
                  </a:cubicBezTo>
                  <a:cubicBezTo>
                    <a:pt x="20501" y="0"/>
                    <a:pt x="19391" y="0"/>
                    <a:pt x="18219" y="0"/>
                  </a:cubicBezTo>
                  <a:close/>
                  <a:moveTo>
                    <a:pt x="18219" y="0"/>
                  </a:moveTo>
                </a:path>
              </a:pathLst>
            </a:custGeom>
            <a:solidFill>
              <a:srgbClr val="31445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9" name="AutoShape 5"/>
            <p:cNvSpPr>
              <a:spLocks/>
            </p:cNvSpPr>
            <p:nvPr/>
          </p:nvSpPr>
          <p:spPr bwMode="auto">
            <a:xfrm>
              <a:off x="6553200" y="4508500"/>
              <a:ext cx="192088" cy="1588"/>
            </a:xfrm>
            <a:custGeom>
              <a:avLst/>
              <a:gdLst>
                <a:gd name="T0" fmla="*/ 0 w 15305"/>
                <a:gd name="T1" fmla="*/ 7 h 9875"/>
                <a:gd name="T2" fmla="*/ 0 w 15305"/>
                <a:gd name="T3" fmla="*/ 7 h 9875"/>
                <a:gd name="T4" fmla="*/ 0 w 15305"/>
                <a:gd name="T5" fmla="*/ 7 h 9875"/>
                <a:gd name="T6" fmla="*/ 0 w 15305"/>
                <a:gd name="T7" fmla="*/ 7 h 9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05" h="9875">
                  <a:moveTo>
                    <a:pt x="0" y="9875"/>
                  </a:moveTo>
                  <a:cubicBezTo>
                    <a:pt x="21600" y="8664"/>
                    <a:pt x="19176" y="-11725"/>
                    <a:pt x="0" y="9875"/>
                  </a:cubicBezTo>
                  <a:cubicBezTo>
                    <a:pt x="0" y="9875"/>
                    <a:pt x="0" y="9875"/>
                    <a:pt x="0" y="9875"/>
                  </a:cubicBezTo>
                  <a:close/>
                  <a:moveTo>
                    <a:pt x="0" y="9875"/>
                  </a:moveTo>
                </a:path>
              </a:pathLst>
            </a:custGeom>
            <a:solidFill>
              <a:srgbClr val="31445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0" name="AutoShape 26"/>
            <p:cNvSpPr>
              <a:spLocks/>
            </p:cNvSpPr>
            <p:nvPr/>
          </p:nvSpPr>
          <p:spPr bwMode="auto">
            <a:xfrm>
              <a:off x="2501900" y="1816100"/>
              <a:ext cx="155575" cy="155575"/>
            </a:xfrm>
            <a:custGeom>
              <a:avLst/>
              <a:gdLst>
                <a:gd name="T0" fmla="*/ 58129677 w 21600"/>
                <a:gd name="T1" fmla="*/ 29065047 h 21600"/>
                <a:gd name="T2" fmla="*/ 29065047 w 21600"/>
                <a:gd name="T3" fmla="*/ 58129677 h 21600"/>
                <a:gd name="T4" fmla="*/ 0 w 21600"/>
                <a:gd name="T5" fmla="*/ 29065047 h 21600"/>
                <a:gd name="T6" fmla="*/ 29065047 w 21600"/>
                <a:gd name="T7" fmla="*/ 0 h 21600"/>
                <a:gd name="T8" fmla="*/ 58129677 w 21600"/>
                <a:gd name="T9" fmla="*/ 29065047 h 21600"/>
                <a:gd name="T10" fmla="*/ 58129677 w 21600"/>
                <a:gd name="T11" fmla="*/ 290650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1" name="AutoShape 27"/>
            <p:cNvSpPr>
              <a:spLocks/>
            </p:cNvSpPr>
            <p:nvPr/>
          </p:nvSpPr>
          <p:spPr bwMode="auto">
            <a:xfrm>
              <a:off x="1524000" y="2705100"/>
              <a:ext cx="266700" cy="266700"/>
            </a:xfrm>
            <a:custGeom>
              <a:avLst/>
              <a:gdLst>
                <a:gd name="T0" fmla="*/ 502031289 w 21600"/>
                <a:gd name="T1" fmla="*/ 251015645 h 21600"/>
                <a:gd name="T2" fmla="*/ 251015645 w 21600"/>
                <a:gd name="T3" fmla="*/ 502031289 h 21600"/>
                <a:gd name="T4" fmla="*/ 0 w 21600"/>
                <a:gd name="T5" fmla="*/ 251015645 h 21600"/>
                <a:gd name="T6" fmla="*/ 251015645 w 21600"/>
                <a:gd name="T7" fmla="*/ 0 h 21600"/>
                <a:gd name="T8" fmla="*/ 502031289 w 21600"/>
                <a:gd name="T9" fmla="*/ 251015645 h 21600"/>
                <a:gd name="T10" fmla="*/ 502031289 w 21600"/>
                <a:gd name="T11" fmla="*/ 25101564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2" name="AutoShape 28"/>
            <p:cNvSpPr>
              <a:spLocks/>
            </p:cNvSpPr>
            <p:nvPr/>
          </p:nvSpPr>
          <p:spPr bwMode="auto">
            <a:xfrm>
              <a:off x="3822700" y="2705100"/>
              <a:ext cx="266700" cy="266700"/>
            </a:xfrm>
            <a:custGeom>
              <a:avLst/>
              <a:gdLst>
                <a:gd name="T0" fmla="*/ 502031289 w 21600"/>
                <a:gd name="T1" fmla="*/ 251015645 h 21600"/>
                <a:gd name="T2" fmla="*/ 251015645 w 21600"/>
                <a:gd name="T3" fmla="*/ 502031289 h 21600"/>
                <a:gd name="T4" fmla="*/ 0 w 21600"/>
                <a:gd name="T5" fmla="*/ 251015645 h 21600"/>
                <a:gd name="T6" fmla="*/ 251015645 w 21600"/>
                <a:gd name="T7" fmla="*/ 0 h 21600"/>
                <a:gd name="T8" fmla="*/ 502031289 w 21600"/>
                <a:gd name="T9" fmla="*/ 251015645 h 21600"/>
                <a:gd name="T10" fmla="*/ 502031289 w 21600"/>
                <a:gd name="T11" fmla="*/ 25101564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3" name="AutoShape 29"/>
            <p:cNvSpPr>
              <a:spLocks/>
            </p:cNvSpPr>
            <p:nvPr/>
          </p:nvSpPr>
          <p:spPr bwMode="auto">
            <a:xfrm>
              <a:off x="2654300" y="3187700"/>
              <a:ext cx="117475" cy="117475"/>
            </a:xfrm>
            <a:custGeom>
              <a:avLst/>
              <a:gdLst>
                <a:gd name="T0" fmla="*/ 18898198 w 21600"/>
                <a:gd name="T1" fmla="*/ 9449189 h 21600"/>
                <a:gd name="T2" fmla="*/ 9449189 w 21600"/>
                <a:gd name="T3" fmla="*/ 18898198 h 21600"/>
                <a:gd name="T4" fmla="*/ 0 w 21600"/>
                <a:gd name="T5" fmla="*/ 9449189 h 21600"/>
                <a:gd name="T6" fmla="*/ 9449189 w 21600"/>
                <a:gd name="T7" fmla="*/ 0 h 21600"/>
                <a:gd name="T8" fmla="*/ 18898198 w 21600"/>
                <a:gd name="T9" fmla="*/ 9449189 h 21600"/>
                <a:gd name="T10" fmla="*/ 18898198 w 21600"/>
                <a:gd name="T11" fmla="*/ 944918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4" name="AutoShape 43"/>
            <p:cNvSpPr>
              <a:spLocks/>
            </p:cNvSpPr>
            <p:nvPr/>
          </p:nvSpPr>
          <p:spPr bwMode="auto">
            <a:xfrm>
              <a:off x="800100" y="5105400"/>
              <a:ext cx="228600" cy="228600"/>
            </a:xfrm>
            <a:custGeom>
              <a:avLst/>
              <a:gdLst>
                <a:gd name="T0" fmla="*/ 270984006 w 21600"/>
                <a:gd name="T1" fmla="*/ 135492003 h 21600"/>
                <a:gd name="T2" fmla="*/ 135492003 w 21600"/>
                <a:gd name="T3" fmla="*/ 270984006 h 21600"/>
                <a:gd name="T4" fmla="*/ 0 w 21600"/>
                <a:gd name="T5" fmla="*/ 135492003 h 21600"/>
                <a:gd name="T6" fmla="*/ 135492003 w 21600"/>
                <a:gd name="T7" fmla="*/ 0 h 21600"/>
                <a:gd name="T8" fmla="*/ 270984006 w 21600"/>
                <a:gd name="T9" fmla="*/ 135492003 h 21600"/>
                <a:gd name="T10" fmla="*/ 270984006 w 21600"/>
                <a:gd name="T11" fmla="*/ 13549200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5" y="21600"/>
                    <a:pt x="10800" y="21600"/>
                  </a:cubicBezTo>
                  <a:cubicBezTo>
                    <a:pt x="4835" y="21600"/>
                    <a:pt x="0" y="16764"/>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5" name="AutoShape 44"/>
            <p:cNvSpPr>
              <a:spLocks/>
            </p:cNvSpPr>
            <p:nvPr/>
          </p:nvSpPr>
          <p:spPr bwMode="auto">
            <a:xfrm>
              <a:off x="469900" y="444500"/>
              <a:ext cx="241300" cy="241300"/>
            </a:xfrm>
            <a:custGeom>
              <a:avLst/>
              <a:gdLst>
                <a:gd name="T0" fmla="*/ 336409356 w 21600"/>
                <a:gd name="T1" fmla="*/ 168204678 h 21600"/>
                <a:gd name="T2" fmla="*/ 168204678 w 21600"/>
                <a:gd name="T3" fmla="*/ 336409356 h 21600"/>
                <a:gd name="T4" fmla="*/ 0 w 21600"/>
                <a:gd name="T5" fmla="*/ 168204678 h 21600"/>
                <a:gd name="T6" fmla="*/ 168204678 w 21600"/>
                <a:gd name="T7" fmla="*/ 0 h 21600"/>
                <a:gd name="T8" fmla="*/ 336409356 w 21600"/>
                <a:gd name="T9" fmla="*/ 168204678 h 21600"/>
                <a:gd name="T10" fmla="*/ 336409356 w 21600"/>
                <a:gd name="T11" fmla="*/ 16820467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6" name="AutoShape 48"/>
            <p:cNvSpPr>
              <a:spLocks/>
            </p:cNvSpPr>
            <p:nvPr/>
          </p:nvSpPr>
          <p:spPr bwMode="auto">
            <a:xfrm>
              <a:off x="6388100" y="3251200"/>
              <a:ext cx="79375" cy="79375"/>
            </a:xfrm>
            <a:custGeom>
              <a:avLst/>
              <a:gdLst>
                <a:gd name="T0" fmla="*/ 3938893 w 21600"/>
                <a:gd name="T1" fmla="*/ 1969466 h 21600"/>
                <a:gd name="T2" fmla="*/ 1969613 w 21600"/>
                <a:gd name="T3" fmla="*/ 3938893 h 21600"/>
                <a:gd name="T4" fmla="*/ 0 w 21600"/>
                <a:gd name="T5" fmla="*/ 1969466 h 21600"/>
                <a:gd name="T6" fmla="*/ 1969613 w 21600"/>
                <a:gd name="T7" fmla="*/ 0 h 21600"/>
                <a:gd name="T8" fmla="*/ 3938893 w 21600"/>
                <a:gd name="T9" fmla="*/ 1969466 h 21600"/>
                <a:gd name="T10" fmla="*/ 3938893 w 21600"/>
                <a:gd name="T11" fmla="*/ 196946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5" y="21600"/>
                    <a:pt x="10801" y="21600"/>
                  </a:cubicBezTo>
                  <a:cubicBezTo>
                    <a:pt x="4835" y="21600"/>
                    <a:pt x="0" y="16764"/>
                    <a:pt x="0" y="10800"/>
                  </a:cubicBezTo>
                  <a:cubicBezTo>
                    <a:pt x="0" y="4835"/>
                    <a:pt x="4835" y="0"/>
                    <a:pt x="10801"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307" name="AutoShape 49"/>
            <p:cNvSpPr>
              <a:spLocks/>
            </p:cNvSpPr>
            <p:nvPr/>
          </p:nvSpPr>
          <p:spPr bwMode="auto">
            <a:xfrm>
              <a:off x="7099300" y="190500"/>
              <a:ext cx="254000" cy="254000"/>
            </a:xfrm>
            <a:custGeom>
              <a:avLst/>
              <a:gdLst>
                <a:gd name="T0" fmla="*/ 413022427 w 21600"/>
                <a:gd name="T1" fmla="*/ 206511219 h 21600"/>
                <a:gd name="T2" fmla="*/ 206511219 w 21600"/>
                <a:gd name="T3" fmla="*/ 413022427 h 21600"/>
                <a:gd name="T4" fmla="*/ 0 w 21600"/>
                <a:gd name="T5" fmla="*/ 206511219 h 21600"/>
                <a:gd name="T6" fmla="*/ 206511219 w 21600"/>
                <a:gd name="T7" fmla="*/ 0 h 21600"/>
                <a:gd name="T8" fmla="*/ 413022427 w 21600"/>
                <a:gd name="T9" fmla="*/ 206511219 h 21600"/>
                <a:gd name="T10" fmla="*/ 413022427 w 21600"/>
                <a:gd name="T11" fmla="*/ 20651121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8199" name="Group 3"/>
          <p:cNvGrpSpPr>
            <a:grpSpLocks/>
          </p:cNvGrpSpPr>
          <p:nvPr/>
        </p:nvGrpSpPr>
        <p:grpSpPr bwMode="auto">
          <a:xfrm>
            <a:off x="16002000" y="7162800"/>
            <a:ext cx="831850" cy="498475"/>
            <a:chOff x="9093200" y="3505200"/>
            <a:chExt cx="831850" cy="498475"/>
          </a:xfrm>
        </p:grpSpPr>
        <p:sp>
          <p:nvSpPr>
            <p:cNvPr id="8296" name="AutoShape 55"/>
            <p:cNvSpPr>
              <a:spLocks/>
            </p:cNvSpPr>
            <p:nvPr/>
          </p:nvSpPr>
          <p:spPr bwMode="auto">
            <a:xfrm>
              <a:off x="9207500" y="3505200"/>
              <a:ext cx="536575" cy="482600"/>
            </a:xfrm>
            <a:custGeom>
              <a:avLst/>
              <a:gdLst>
                <a:gd name="T0" fmla="*/ 0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0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0"/>
                  </a:moveTo>
                  <a:cubicBezTo>
                    <a:pt x="0" y="16765"/>
                    <a:pt x="4835" y="21600"/>
                    <a:pt x="10800" y="21600"/>
                  </a:cubicBezTo>
                  <a:cubicBezTo>
                    <a:pt x="16764" y="21600"/>
                    <a:pt x="21600" y="16765"/>
                    <a:pt x="21600" y="10800"/>
                  </a:cubicBezTo>
                  <a:cubicBezTo>
                    <a:pt x="21600" y="4835"/>
                    <a:pt x="16764" y="0"/>
                    <a:pt x="10800" y="0"/>
                  </a:cubicBezTo>
                  <a:cubicBezTo>
                    <a:pt x="4835" y="0"/>
                    <a:pt x="0" y="4835"/>
                    <a:pt x="0" y="10800"/>
                  </a:cubicBezTo>
                  <a:close/>
                  <a:moveTo>
                    <a:pt x="0" y="10800"/>
                  </a:moveTo>
                </a:path>
              </a:pathLst>
            </a:custGeom>
            <a:solidFill>
              <a:srgbClr val="2F87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7" name="AutoShape 56"/>
            <p:cNvSpPr>
              <a:spLocks/>
            </p:cNvSpPr>
            <p:nvPr/>
          </p:nvSpPr>
          <p:spPr bwMode="auto">
            <a:xfrm>
              <a:off x="9093200" y="3556000"/>
              <a:ext cx="831850" cy="447675"/>
            </a:xfrm>
            <a:custGeom>
              <a:avLst/>
              <a:gdLst>
                <a:gd name="T0" fmla="*/ 2147483647 w 17107"/>
                <a:gd name="T1" fmla="*/ 2147483647 h 17923"/>
                <a:gd name="T2" fmla="*/ 2147483647 w 17107"/>
                <a:gd name="T3" fmla="*/ 2147483647 h 17923"/>
                <a:gd name="T4" fmla="*/ 2147483647 w 17107"/>
                <a:gd name="T5" fmla="*/ 669095659 h 17923"/>
                <a:gd name="T6" fmla="*/ 2147483647 w 17107"/>
                <a:gd name="T7" fmla="*/ 497431317 h 17923"/>
                <a:gd name="T8" fmla="*/ 2147483647 w 17107"/>
                <a:gd name="T9" fmla="*/ 1089467855 h 17923"/>
                <a:gd name="T10" fmla="*/ 2147483647 w 17107"/>
                <a:gd name="T11" fmla="*/ 2147483647 h 17923"/>
                <a:gd name="T12" fmla="*/ 2147483647 w 17107"/>
                <a:gd name="T13" fmla="*/ 2147483647 h 17923"/>
                <a:gd name="T14" fmla="*/ 2147483647 w 17107"/>
                <a:gd name="T15" fmla="*/ 2147483647 h 179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107" h="17923">
                  <a:moveTo>
                    <a:pt x="13435" y="9639"/>
                  </a:moveTo>
                  <a:cubicBezTo>
                    <a:pt x="13435" y="9639"/>
                    <a:pt x="17257" y="15537"/>
                    <a:pt x="13435" y="13665"/>
                  </a:cubicBezTo>
                  <a:cubicBezTo>
                    <a:pt x="9614" y="11794"/>
                    <a:pt x="689" y="2160"/>
                    <a:pt x="2384" y="1719"/>
                  </a:cubicBezTo>
                  <a:cubicBezTo>
                    <a:pt x="4079" y="1278"/>
                    <a:pt x="4079" y="1278"/>
                    <a:pt x="4079" y="1278"/>
                  </a:cubicBezTo>
                  <a:cubicBezTo>
                    <a:pt x="4079" y="1278"/>
                    <a:pt x="-2052" y="-2437"/>
                    <a:pt x="720" y="2799"/>
                  </a:cubicBezTo>
                  <a:cubicBezTo>
                    <a:pt x="3492" y="8035"/>
                    <a:pt x="11721" y="19163"/>
                    <a:pt x="15634" y="17809"/>
                  </a:cubicBezTo>
                  <a:cubicBezTo>
                    <a:pt x="19548" y="16456"/>
                    <a:pt x="14548" y="9438"/>
                    <a:pt x="13435" y="9639"/>
                  </a:cubicBezTo>
                  <a:close/>
                  <a:moveTo>
                    <a:pt x="13435" y="9639"/>
                  </a:moveTo>
                </a:path>
              </a:pathLst>
            </a:custGeom>
            <a:solidFill>
              <a:srgbClr val="F6F6F6">
                <a:alpha val="79999"/>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8200" name="Group 10"/>
          <p:cNvGrpSpPr>
            <a:grpSpLocks/>
          </p:cNvGrpSpPr>
          <p:nvPr/>
        </p:nvGrpSpPr>
        <p:grpSpPr bwMode="auto">
          <a:xfrm>
            <a:off x="11468100" y="317500"/>
            <a:ext cx="12700000" cy="5856288"/>
            <a:chOff x="11468100" y="317500"/>
            <a:chExt cx="12700000" cy="5856288"/>
          </a:xfrm>
        </p:grpSpPr>
        <p:sp>
          <p:nvSpPr>
            <p:cNvPr id="8280" name="AutoShape 6"/>
            <p:cNvSpPr>
              <a:spLocks/>
            </p:cNvSpPr>
            <p:nvPr/>
          </p:nvSpPr>
          <p:spPr bwMode="auto">
            <a:xfrm>
              <a:off x="20434300" y="3937000"/>
              <a:ext cx="166688" cy="50800"/>
            </a:xfrm>
            <a:custGeom>
              <a:avLst/>
              <a:gdLst>
                <a:gd name="T0" fmla="*/ 216735232 w 15272"/>
                <a:gd name="T1" fmla="*/ 1731798 h 15667"/>
                <a:gd name="T2" fmla="*/ 216735232 w 15272"/>
                <a:gd name="T3" fmla="*/ 1731798 h 15667"/>
                <a:gd name="T4" fmla="*/ 216735232 w 15272"/>
                <a:gd name="T5" fmla="*/ 1731798 h 15667"/>
                <a:gd name="T6" fmla="*/ 216735232 w 15272"/>
                <a:gd name="T7" fmla="*/ 1731798 h 156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72" h="15667">
                  <a:moveTo>
                    <a:pt x="15272" y="15667"/>
                  </a:moveTo>
                  <a:cubicBezTo>
                    <a:pt x="-3814" y="-4498"/>
                    <a:pt x="-6328" y="-5933"/>
                    <a:pt x="15272" y="15667"/>
                  </a:cubicBezTo>
                  <a:cubicBezTo>
                    <a:pt x="15272" y="15667"/>
                    <a:pt x="15272" y="15667"/>
                    <a:pt x="15272" y="15667"/>
                  </a:cubicBezTo>
                  <a:close/>
                  <a:moveTo>
                    <a:pt x="15272" y="15667"/>
                  </a:moveTo>
                </a:path>
              </a:pathLst>
            </a:custGeom>
            <a:solidFill>
              <a:srgbClr val="31445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81" name="AutoShape 7"/>
            <p:cNvSpPr>
              <a:spLocks/>
            </p:cNvSpPr>
            <p:nvPr/>
          </p:nvSpPr>
          <p:spPr bwMode="auto">
            <a:xfrm>
              <a:off x="20599400" y="3987800"/>
              <a:ext cx="138113" cy="42863"/>
            </a:xfrm>
            <a:custGeom>
              <a:avLst/>
              <a:gdLst>
                <a:gd name="T0" fmla="*/ 0 w 21600"/>
                <a:gd name="T1" fmla="*/ 0 h 21600"/>
                <a:gd name="T2" fmla="*/ 36105795 w 21600"/>
                <a:gd name="T3" fmla="*/ 334941 h 21600"/>
                <a:gd name="T4" fmla="*/ 5681758 w 21600"/>
                <a:gd name="T5" fmla="*/ 49279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6204" y="6131"/>
                    <a:pt x="13441" y="13356"/>
                    <a:pt x="21600" y="21600"/>
                  </a:cubicBezTo>
                  <a:cubicBezTo>
                    <a:pt x="15423" y="14892"/>
                    <a:pt x="9350" y="8728"/>
                    <a:pt x="3399" y="3178"/>
                  </a:cubicBezTo>
                  <a:cubicBezTo>
                    <a:pt x="2220" y="2080"/>
                    <a:pt x="1104" y="1034"/>
                    <a:pt x="0" y="0"/>
                  </a:cubicBezTo>
                  <a:close/>
                  <a:moveTo>
                    <a:pt x="0" y="0"/>
                  </a:moveTo>
                </a:path>
              </a:pathLst>
            </a:custGeom>
            <a:solidFill>
              <a:srgbClr val="31445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82" name="AutoShape 35"/>
            <p:cNvSpPr>
              <a:spLocks/>
            </p:cNvSpPr>
            <p:nvPr/>
          </p:nvSpPr>
          <p:spPr bwMode="auto">
            <a:xfrm>
              <a:off x="22987000" y="4356100"/>
              <a:ext cx="149225" cy="149225"/>
            </a:xfrm>
            <a:custGeom>
              <a:avLst/>
              <a:gdLst>
                <a:gd name="T0" fmla="*/ 49204553 w 21600"/>
                <a:gd name="T1" fmla="*/ 24602442 h 21600"/>
                <a:gd name="T2" fmla="*/ 24602442 w 21600"/>
                <a:gd name="T3" fmla="*/ 49204553 h 21600"/>
                <a:gd name="T4" fmla="*/ 0 w 21600"/>
                <a:gd name="T5" fmla="*/ 24602442 h 21600"/>
                <a:gd name="T6" fmla="*/ 24602442 w 21600"/>
                <a:gd name="T7" fmla="*/ 0 h 21600"/>
                <a:gd name="T8" fmla="*/ 49204553 w 21600"/>
                <a:gd name="T9" fmla="*/ 24602442 h 21600"/>
                <a:gd name="T10" fmla="*/ 49204553 w 21600"/>
                <a:gd name="T11" fmla="*/ 2460244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5" y="21600"/>
                    <a:pt x="10800" y="21600"/>
                  </a:cubicBezTo>
                  <a:cubicBezTo>
                    <a:pt x="4835" y="21600"/>
                    <a:pt x="0" y="16764"/>
                    <a:pt x="0" y="10800"/>
                  </a:cubicBezTo>
                  <a:cubicBezTo>
                    <a:pt x="0" y="4836"/>
                    <a:pt x="4835" y="0"/>
                    <a:pt x="10800" y="0"/>
                  </a:cubicBezTo>
                  <a:cubicBezTo>
                    <a:pt x="16765" y="0"/>
                    <a:pt x="21600" y="4836"/>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83" name="AutoShape 38"/>
            <p:cNvSpPr>
              <a:spLocks/>
            </p:cNvSpPr>
            <p:nvPr/>
          </p:nvSpPr>
          <p:spPr bwMode="auto">
            <a:xfrm>
              <a:off x="20256500" y="5994400"/>
              <a:ext cx="179388" cy="179388"/>
            </a:xfrm>
            <a:custGeom>
              <a:avLst/>
              <a:gdLst>
                <a:gd name="T0" fmla="*/ 102757184 w 21600"/>
                <a:gd name="T1" fmla="*/ 51378625 h 21600"/>
                <a:gd name="T2" fmla="*/ 51374007 w 21600"/>
                <a:gd name="T3" fmla="*/ 102757184 h 21600"/>
                <a:gd name="T4" fmla="*/ 0 w 21600"/>
                <a:gd name="T5" fmla="*/ 51378625 h 21600"/>
                <a:gd name="T6" fmla="*/ 51374007 w 21600"/>
                <a:gd name="T7" fmla="*/ 0 h 21600"/>
                <a:gd name="T8" fmla="*/ 102757184 w 21600"/>
                <a:gd name="T9" fmla="*/ 51378625 h 21600"/>
                <a:gd name="T10" fmla="*/ 102757184 w 21600"/>
                <a:gd name="T11" fmla="*/ 5137862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5" y="21600"/>
                    <a:pt x="10799" y="21600"/>
                  </a:cubicBezTo>
                  <a:cubicBezTo>
                    <a:pt x="4835" y="21600"/>
                    <a:pt x="0" y="16764"/>
                    <a:pt x="0" y="10800"/>
                  </a:cubicBezTo>
                  <a:cubicBezTo>
                    <a:pt x="0" y="4835"/>
                    <a:pt x="4835" y="0"/>
                    <a:pt x="10799"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8284" name="Group 9"/>
            <p:cNvGrpSpPr>
              <a:grpSpLocks/>
            </p:cNvGrpSpPr>
            <p:nvPr/>
          </p:nvGrpSpPr>
          <p:grpSpPr bwMode="auto">
            <a:xfrm>
              <a:off x="11468100" y="317500"/>
              <a:ext cx="12700000" cy="3136900"/>
              <a:chOff x="11468100" y="317500"/>
              <a:chExt cx="12700000" cy="3136900"/>
            </a:xfrm>
          </p:grpSpPr>
          <p:sp>
            <p:nvSpPr>
              <p:cNvPr id="8286" name="AutoShape 30"/>
              <p:cNvSpPr>
                <a:spLocks/>
              </p:cNvSpPr>
              <p:nvPr/>
            </p:nvSpPr>
            <p:spPr bwMode="auto">
              <a:xfrm>
                <a:off x="24066500" y="1587500"/>
                <a:ext cx="101600" cy="101600"/>
              </a:xfrm>
              <a:custGeom>
                <a:avLst/>
                <a:gdLst>
                  <a:gd name="T0" fmla="*/ 10573366 w 21600"/>
                  <a:gd name="T1" fmla="*/ 5286685 h 21600"/>
                  <a:gd name="T2" fmla="*/ 5286685 w 21600"/>
                  <a:gd name="T3" fmla="*/ 10573366 h 21600"/>
                  <a:gd name="T4" fmla="*/ 0 w 21600"/>
                  <a:gd name="T5" fmla="*/ 5286685 h 21600"/>
                  <a:gd name="T6" fmla="*/ 5286685 w 21600"/>
                  <a:gd name="T7" fmla="*/ 0 h 21600"/>
                  <a:gd name="T8" fmla="*/ 10573366 w 21600"/>
                  <a:gd name="T9" fmla="*/ 5286685 h 21600"/>
                  <a:gd name="T10" fmla="*/ 10573366 w 21600"/>
                  <a:gd name="T11" fmla="*/ 528668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87" name="AutoShape 31"/>
              <p:cNvSpPr>
                <a:spLocks/>
              </p:cNvSpPr>
              <p:nvPr/>
            </p:nvSpPr>
            <p:spPr bwMode="auto">
              <a:xfrm>
                <a:off x="23304500" y="2247900"/>
                <a:ext cx="50800" cy="50800"/>
              </a:xfrm>
              <a:custGeom>
                <a:avLst/>
                <a:gdLst>
                  <a:gd name="T0" fmla="*/ 660835 w 21600"/>
                  <a:gd name="T1" fmla="*/ 330419 h 21600"/>
                  <a:gd name="T2" fmla="*/ 330419 w 21600"/>
                  <a:gd name="T3" fmla="*/ 660835 h 21600"/>
                  <a:gd name="T4" fmla="*/ 0 w 21600"/>
                  <a:gd name="T5" fmla="*/ 330419 h 21600"/>
                  <a:gd name="T6" fmla="*/ 330419 w 21600"/>
                  <a:gd name="T7" fmla="*/ 0 h 21600"/>
                  <a:gd name="T8" fmla="*/ 660835 w 21600"/>
                  <a:gd name="T9" fmla="*/ 330419 h 21600"/>
                  <a:gd name="T10" fmla="*/ 660835 w 21600"/>
                  <a:gd name="T11" fmla="*/ 33041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moveTo>
                      <a:pt x="21600" y="10800"/>
                    </a:moveTo>
                  </a:path>
                </a:pathLst>
              </a:custGeom>
              <a:solidFill>
                <a:srgbClr val="31AAC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88" name="AutoShape 32"/>
              <p:cNvSpPr>
                <a:spLocks/>
              </p:cNvSpPr>
              <p:nvPr/>
            </p:nvSpPr>
            <p:spPr bwMode="auto">
              <a:xfrm>
                <a:off x="21780500" y="444500"/>
                <a:ext cx="228600" cy="228600"/>
              </a:xfrm>
              <a:custGeom>
                <a:avLst/>
                <a:gdLst>
                  <a:gd name="T0" fmla="*/ 270984006 w 21600"/>
                  <a:gd name="T1" fmla="*/ 135492003 h 21600"/>
                  <a:gd name="T2" fmla="*/ 135492003 w 21600"/>
                  <a:gd name="T3" fmla="*/ 270984006 h 21600"/>
                  <a:gd name="T4" fmla="*/ 0 w 21600"/>
                  <a:gd name="T5" fmla="*/ 135492003 h 21600"/>
                  <a:gd name="T6" fmla="*/ 135492003 w 21600"/>
                  <a:gd name="T7" fmla="*/ 0 h 21600"/>
                  <a:gd name="T8" fmla="*/ 270984006 w 21600"/>
                  <a:gd name="T9" fmla="*/ 135492003 h 21600"/>
                  <a:gd name="T10" fmla="*/ 270984006 w 21600"/>
                  <a:gd name="T11" fmla="*/ 135492003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89" name="AutoShape 33"/>
              <p:cNvSpPr>
                <a:spLocks/>
              </p:cNvSpPr>
              <p:nvPr/>
            </p:nvSpPr>
            <p:spPr bwMode="auto">
              <a:xfrm>
                <a:off x="21704300" y="2298700"/>
                <a:ext cx="195263" cy="195263"/>
              </a:xfrm>
              <a:custGeom>
                <a:avLst/>
                <a:gdLst>
                  <a:gd name="T0" fmla="*/ 144250876 w 21600"/>
                  <a:gd name="T1" fmla="*/ 72125849 h 21600"/>
                  <a:gd name="T2" fmla="*/ 72125849 w 21600"/>
                  <a:gd name="T3" fmla="*/ 144250876 h 21600"/>
                  <a:gd name="T4" fmla="*/ 0 w 21600"/>
                  <a:gd name="T5" fmla="*/ 72125849 h 21600"/>
                  <a:gd name="T6" fmla="*/ 72125849 w 21600"/>
                  <a:gd name="T7" fmla="*/ 0 h 21600"/>
                  <a:gd name="T8" fmla="*/ 144250876 w 21600"/>
                  <a:gd name="T9" fmla="*/ 72125849 h 21600"/>
                  <a:gd name="T10" fmla="*/ 144250876 w 21600"/>
                  <a:gd name="T11" fmla="*/ 7212584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0" name="AutoShape 37"/>
              <p:cNvSpPr>
                <a:spLocks/>
              </p:cNvSpPr>
              <p:nvPr/>
            </p:nvSpPr>
            <p:spPr bwMode="auto">
              <a:xfrm>
                <a:off x="22593300" y="1409700"/>
                <a:ext cx="177800" cy="177800"/>
              </a:xfrm>
              <a:custGeom>
                <a:avLst/>
                <a:gdLst>
                  <a:gd name="T0" fmla="*/ 99166649 w 21600"/>
                  <a:gd name="T1" fmla="*/ 49583358 h 21600"/>
                  <a:gd name="T2" fmla="*/ 49583358 w 21600"/>
                  <a:gd name="T3" fmla="*/ 99166649 h 21600"/>
                  <a:gd name="T4" fmla="*/ 0 w 21600"/>
                  <a:gd name="T5" fmla="*/ 49583358 h 21600"/>
                  <a:gd name="T6" fmla="*/ 49583358 w 21600"/>
                  <a:gd name="T7" fmla="*/ 0 h 21600"/>
                  <a:gd name="T8" fmla="*/ 99166649 w 21600"/>
                  <a:gd name="T9" fmla="*/ 49583358 h 21600"/>
                  <a:gd name="T10" fmla="*/ 99166649 w 21600"/>
                  <a:gd name="T11" fmla="*/ 4958335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1" name="AutoShape 39"/>
              <p:cNvSpPr>
                <a:spLocks/>
              </p:cNvSpPr>
              <p:nvPr/>
            </p:nvSpPr>
            <p:spPr bwMode="auto">
              <a:xfrm>
                <a:off x="12090400" y="3187700"/>
                <a:ext cx="266700" cy="266700"/>
              </a:xfrm>
              <a:custGeom>
                <a:avLst/>
                <a:gdLst>
                  <a:gd name="T0" fmla="*/ 502031289 w 21600"/>
                  <a:gd name="T1" fmla="*/ 251015645 h 21600"/>
                  <a:gd name="T2" fmla="*/ 251015645 w 21600"/>
                  <a:gd name="T3" fmla="*/ 502031289 h 21600"/>
                  <a:gd name="T4" fmla="*/ 0 w 21600"/>
                  <a:gd name="T5" fmla="*/ 251015645 h 21600"/>
                  <a:gd name="T6" fmla="*/ 251015645 w 21600"/>
                  <a:gd name="T7" fmla="*/ 0 h 21600"/>
                  <a:gd name="T8" fmla="*/ 502031289 w 21600"/>
                  <a:gd name="T9" fmla="*/ 251015645 h 21600"/>
                  <a:gd name="T10" fmla="*/ 502031289 w 21600"/>
                  <a:gd name="T11" fmla="*/ 25101564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2" name="AutoShape 40"/>
              <p:cNvSpPr>
                <a:spLocks/>
              </p:cNvSpPr>
              <p:nvPr/>
            </p:nvSpPr>
            <p:spPr bwMode="auto">
              <a:xfrm>
                <a:off x="13398500" y="2705100"/>
                <a:ext cx="133350" cy="133350"/>
              </a:xfrm>
              <a:custGeom>
                <a:avLst/>
                <a:gdLst>
                  <a:gd name="T0" fmla="*/ 31376959 w 21600"/>
                  <a:gd name="T1" fmla="*/ 15688498 h 21600"/>
                  <a:gd name="T2" fmla="*/ 15688498 w 21600"/>
                  <a:gd name="T3" fmla="*/ 31376959 h 21600"/>
                  <a:gd name="T4" fmla="*/ 0 w 21600"/>
                  <a:gd name="T5" fmla="*/ 15688498 h 21600"/>
                  <a:gd name="T6" fmla="*/ 15688498 w 21600"/>
                  <a:gd name="T7" fmla="*/ 0 h 21600"/>
                  <a:gd name="T8" fmla="*/ 31376959 w 21600"/>
                  <a:gd name="T9" fmla="*/ 15688498 h 21600"/>
                  <a:gd name="T10" fmla="*/ 31376959 w 21600"/>
                  <a:gd name="T11" fmla="*/ 1568849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6" y="21600"/>
                      <a:pt x="10800" y="21600"/>
                    </a:cubicBezTo>
                    <a:cubicBezTo>
                      <a:pt x="4834" y="21600"/>
                      <a:pt x="0" y="16765"/>
                      <a:pt x="0" y="10800"/>
                    </a:cubicBezTo>
                    <a:cubicBezTo>
                      <a:pt x="0" y="4835"/>
                      <a:pt x="4834" y="0"/>
                      <a:pt x="10800" y="0"/>
                    </a:cubicBezTo>
                    <a:cubicBezTo>
                      <a:pt x="16766" y="0"/>
                      <a:pt x="21600" y="4835"/>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3" name="AutoShape 50"/>
              <p:cNvSpPr>
                <a:spLocks/>
              </p:cNvSpPr>
              <p:nvPr/>
            </p:nvSpPr>
            <p:spPr bwMode="auto">
              <a:xfrm>
                <a:off x="11468100" y="317500"/>
                <a:ext cx="174625" cy="174625"/>
              </a:xfrm>
              <a:custGeom>
                <a:avLst/>
                <a:gdLst>
                  <a:gd name="T0" fmla="*/ 92270815 w 21600"/>
                  <a:gd name="T1" fmla="*/ 46135666 h 21600"/>
                  <a:gd name="T2" fmla="*/ 46135666 w 21600"/>
                  <a:gd name="T3" fmla="*/ 92270815 h 21600"/>
                  <a:gd name="T4" fmla="*/ 0 w 21600"/>
                  <a:gd name="T5" fmla="*/ 46135666 h 21600"/>
                  <a:gd name="T6" fmla="*/ 46135666 w 21600"/>
                  <a:gd name="T7" fmla="*/ 0 h 21600"/>
                  <a:gd name="T8" fmla="*/ 92270815 w 21600"/>
                  <a:gd name="T9" fmla="*/ 46135666 h 21600"/>
                  <a:gd name="T10" fmla="*/ 92270815 w 21600"/>
                  <a:gd name="T11" fmla="*/ 4613566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4" name="AutoShape 51"/>
              <p:cNvSpPr>
                <a:spLocks/>
              </p:cNvSpPr>
              <p:nvPr/>
            </p:nvSpPr>
            <p:spPr bwMode="auto">
              <a:xfrm>
                <a:off x="14160500" y="558800"/>
                <a:ext cx="157163" cy="157163"/>
              </a:xfrm>
              <a:custGeom>
                <a:avLst/>
                <a:gdLst>
                  <a:gd name="T0" fmla="*/ 60539653 w 21600"/>
                  <a:gd name="T1" fmla="*/ 30270038 h 21600"/>
                  <a:gd name="T2" fmla="*/ 30270038 w 21600"/>
                  <a:gd name="T3" fmla="*/ 60539653 h 21600"/>
                  <a:gd name="T4" fmla="*/ 0 w 21600"/>
                  <a:gd name="T5" fmla="*/ 30270038 h 21600"/>
                  <a:gd name="T6" fmla="*/ 30270038 w 21600"/>
                  <a:gd name="T7" fmla="*/ 0 h 21600"/>
                  <a:gd name="T8" fmla="*/ 60539653 w 21600"/>
                  <a:gd name="T9" fmla="*/ 30270038 h 21600"/>
                  <a:gd name="T10" fmla="*/ 60539653 w 21600"/>
                  <a:gd name="T11" fmla="*/ 302700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5" y="21600"/>
                      <a:pt x="10800" y="21600"/>
                    </a:cubicBezTo>
                    <a:cubicBezTo>
                      <a:pt x="4835" y="21600"/>
                      <a:pt x="0" y="16764"/>
                      <a:pt x="0" y="10800"/>
                    </a:cubicBezTo>
                    <a:cubicBezTo>
                      <a:pt x="0" y="4836"/>
                      <a:pt x="4835" y="0"/>
                      <a:pt x="10800" y="0"/>
                    </a:cubicBezTo>
                    <a:cubicBezTo>
                      <a:pt x="16765" y="0"/>
                      <a:pt x="21600" y="4836"/>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95" name="AutoShape 52"/>
              <p:cNvSpPr>
                <a:spLocks/>
              </p:cNvSpPr>
              <p:nvPr/>
            </p:nvSpPr>
            <p:spPr bwMode="auto">
              <a:xfrm>
                <a:off x="17183100" y="3251200"/>
                <a:ext cx="76200" cy="76200"/>
              </a:xfrm>
              <a:custGeom>
                <a:avLst/>
                <a:gdLst>
                  <a:gd name="T0" fmla="*/ 3345487 w 21600"/>
                  <a:gd name="T1" fmla="*/ 1672738 h 21600"/>
                  <a:gd name="T2" fmla="*/ 1672738 w 21600"/>
                  <a:gd name="T3" fmla="*/ 3345487 h 21600"/>
                  <a:gd name="T4" fmla="*/ 0 w 21600"/>
                  <a:gd name="T5" fmla="*/ 1672738 h 21600"/>
                  <a:gd name="T6" fmla="*/ 1672738 w 21600"/>
                  <a:gd name="T7" fmla="*/ 0 h 21600"/>
                  <a:gd name="T8" fmla="*/ 3345487 w 21600"/>
                  <a:gd name="T9" fmla="*/ 1672738 h 21600"/>
                  <a:gd name="T10" fmla="*/ 3345487 w 21600"/>
                  <a:gd name="T11" fmla="*/ 16727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4"/>
                      <a:pt x="16766" y="21600"/>
                      <a:pt x="10800" y="21600"/>
                    </a:cubicBezTo>
                    <a:cubicBezTo>
                      <a:pt x="4834" y="21600"/>
                      <a:pt x="0" y="16764"/>
                      <a:pt x="0" y="10800"/>
                    </a:cubicBezTo>
                    <a:cubicBezTo>
                      <a:pt x="0" y="4836"/>
                      <a:pt x="4834" y="0"/>
                      <a:pt x="10800" y="0"/>
                    </a:cubicBezTo>
                    <a:cubicBezTo>
                      <a:pt x="16766" y="0"/>
                      <a:pt x="21600" y="4836"/>
                      <a:pt x="21600" y="10800"/>
                    </a:cubicBezTo>
                    <a:close/>
                    <a:moveTo>
                      <a:pt x="21600" y="10800"/>
                    </a:moveTo>
                  </a:path>
                </a:pathLst>
              </a:custGeom>
              <a:solidFill>
                <a:srgbClr val="97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8285" name="AutoShape 102"/>
            <p:cNvSpPr>
              <a:spLocks/>
            </p:cNvSpPr>
            <p:nvPr/>
          </p:nvSpPr>
          <p:spPr bwMode="auto">
            <a:xfrm>
              <a:off x="18770600" y="5410200"/>
              <a:ext cx="63500" cy="19050"/>
            </a:xfrm>
            <a:custGeom>
              <a:avLst/>
              <a:gdLst>
                <a:gd name="T0" fmla="*/ 1358579 w 9804"/>
                <a:gd name="T1" fmla="*/ 4536 h 14765"/>
                <a:gd name="T2" fmla="*/ 0 w 9804"/>
                <a:gd name="T3" fmla="*/ 40915 h 14765"/>
                <a:gd name="T4" fmla="*/ 1358579 w 9804"/>
                <a:gd name="T5" fmla="*/ 4536 h 14765"/>
                <a:gd name="T6" fmla="*/ 1358579 w 9804"/>
                <a:gd name="T7" fmla="*/ 4536 h 147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04" h="14765">
                  <a:moveTo>
                    <a:pt x="772" y="1637"/>
                  </a:moveTo>
                  <a:cubicBezTo>
                    <a:pt x="772" y="1637"/>
                    <a:pt x="529" y="6302"/>
                    <a:pt x="0" y="14765"/>
                  </a:cubicBezTo>
                  <a:cubicBezTo>
                    <a:pt x="21600" y="-6835"/>
                    <a:pt x="772" y="1637"/>
                    <a:pt x="772" y="1637"/>
                  </a:cubicBezTo>
                  <a:close/>
                  <a:moveTo>
                    <a:pt x="772" y="1637"/>
                  </a:moveTo>
                </a:path>
              </a:pathLst>
            </a:custGeom>
            <a:solidFill>
              <a:srgbClr val="E43F1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7262" name="Rectangle 104"/>
          <p:cNvSpPr>
            <a:spLocks/>
          </p:cNvSpPr>
          <p:nvPr/>
        </p:nvSpPr>
        <p:spPr bwMode="auto">
          <a:xfrm>
            <a:off x="9549603" y="606219"/>
            <a:ext cx="6402394" cy="2600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11500" dirty="0" smtClean="0">
                <a:solidFill>
                  <a:srgbClr val="FFFFFF"/>
                </a:solidFill>
                <a:latin typeface="Diavlo Black Regular" panose="02000000000000000000" pitchFamily="2" charset="0"/>
                <a:ea typeface="ＭＳ Ｐゴシック" charset="0"/>
                <a:cs typeface="ＭＳ Ｐゴシック" charset="0"/>
                <a:sym typeface="Diavlo Black Regular" charset="0"/>
              </a:rPr>
              <a:t>React JS</a:t>
            </a:r>
          </a:p>
          <a:p>
            <a:r>
              <a:rPr lang="en-US" sz="5400" dirty="0" smtClean="0">
                <a:solidFill>
                  <a:srgbClr val="FFFFFF"/>
                </a:solidFill>
                <a:latin typeface="Diavlo Black Regular" panose="02000000000000000000" pitchFamily="2" charset="0"/>
                <a:ea typeface="ＭＳ Ｐゴシック" charset="0"/>
                <a:cs typeface="ＭＳ Ｐゴシック" charset="0"/>
                <a:sym typeface="Diavlo Black Regular" charset="0"/>
              </a:rPr>
              <a:t>The Core Concepts</a:t>
            </a:r>
            <a:endParaRPr lang="en-US" sz="5400" dirty="0">
              <a:solidFill>
                <a:srgbClr val="FFFFFF"/>
              </a:solidFill>
              <a:latin typeface="Diavlo Black Regular" panose="02000000000000000000" pitchFamily="2" charset="0"/>
              <a:ea typeface="ＭＳ Ｐゴシック" charset="0"/>
              <a:cs typeface="ＭＳ Ｐゴシック" charset="0"/>
              <a:sym typeface="Diavlo Black Regular" charset="0"/>
            </a:endParaRPr>
          </a:p>
        </p:txBody>
      </p:sp>
      <p:grpSp>
        <p:nvGrpSpPr>
          <p:cNvPr id="6" name="Group 5"/>
          <p:cNvGrpSpPr>
            <a:grpSpLocks/>
          </p:cNvGrpSpPr>
          <p:nvPr/>
        </p:nvGrpSpPr>
        <p:grpSpPr bwMode="auto">
          <a:xfrm>
            <a:off x="2451100" y="5321300"/>
            <a:ext cx="3932238" cy="3932238"/>
            <a:chOff x="2451100" y="5321300"/>
            <a:chExt cx="3932238" cy="3932238"/>
          </a:xfrm>
        </p:grpSpPr>
        <p:sp>
          <p:nvSpPr>
            <p:cNvPr id="8277" name="AutoShape 23"/>
            <p:cNvSpPr>
              <a:spLocks/>
            </p:cNvSpPr>
            <p:nvPr/>
          </p:nvSpPr>
          <p:spPr bwMode="auto">
            <a:xfrm>
              <a:off x="2451100" y="5321300"/>
              <a:ext cx="3932238" cy="3932238"/>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2D68BE"/>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78" name="AutoShape 58"/>
            <p:cNvSpPr>
              <a:spLocks/>
            </p:cNvSpPr>
            <p:nvPr/>
          </p:nvSpPr>
          <p:spPr bwMode="auto">
            <a:xfrm>
              <a:off x="3251200" y="5359400"/>
              <a:ext cx="3108325" cy="249555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0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338BDB">
                <a:alpha val="70195"/>
              </a:srgbClr>
            </a:solidFill>
            <a:ln>
              <a:noFill/>
            </a:ln>
            <a:extLst>
              <a:ext uri="{91240B29-F687-4f45-9708-019B960494DF}">
                <a14:hiddenLine xmlns:a14="http://schemas.microsoft.com/office/drawing/2010/main" xmlns="" w="12700" cap="flat">
                  <a:solidFill>
                    <a:schemeClr val="tx1">
                      <a:alpha val="70195"/>
                    </a:schemeClr>
                  </a:solidFill>
                  <a:miter lim="800000"/>
                  <a:headEnd type="none" w="med" len="med"/>
                  <a:tailEnd type="none" w="med" len="med"/>
                </a14:hiddenLine>
              </a:ext>
            </a:extLst>
          </p:spPr>
          <p:txBody>
            <a:bodyPr lIns="0" tIns="0" rIns="0" bIns="0"/>
            <a:lstStyle/>
            <a:p>
              <a:endParaRPr lang="en-US"/>
            </a:p>
          </p:txBody>
        </p:sp>
      </p:grpSp>
      <p:grpSp>
        <p:nvGrpSpPr>
          <p:cNvPr id="3" name="Group 2"/>
          <p:cNvGrpSpPr>
            <a:grpSpLocks/>
          </p:cNvGrpSpPr>
          <p:nvPr/>
        </p:nvGrpSpPr>
        <p:grpSpPr bwMode="auto">
          <a:xfrm>
            <a:off x="18803937" y="3383117"/>
            <a:ext cx="1863725" cy="1972921"/>
            <a:chOff x="19659600" y="3837329"/>
            <a:chExt cx="1863725" cy="1972921"/>
          </a:xfrm>
        </p:grpSpPr>
        <p:sp>
          <p:nvSpPr>
            <p:cNvPr id="8274" name="AutoShape 25"/>
            <p:cNvSpPr>
              <a:spLocks/>
            </p:cNvSpPr>
            <p:nvPr/>
          </p:nvSpPr>
          <p:spPr bwMode="auto">
            <a:xfrm>
              <a:off x="19659600" y="3937000"/>
              <a:ext cx="1863725" cy="1873250"/>
            </a:xfrm>
            <a:custGeom>
              <a:avLst/>
              <a:gdLst>
                <a:gd name="T0" fmla="*/ 0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0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0"/>
                  </a:moveTo>
                  <a:cubicBezTo>
                    <a:pt x="0" y="16765"/>
                    <a:pt x="4835" y="21600"/>
                    <a:pt x="10800" y="21600"/>
                  </a:cubicBezTo>
                  <a:cubicBezTo>
                    <a:pt x="16765" y="21600"/>
                    <a:pt x="21600" y="16765"/>
                    <a:pt x="21600" y="10800"/>
                  </a:cubicBezTo>
                  <a:cubicBezTo>
                    <a:pt x="21600" y="4835"/>
                    <a:pt x="16765" y="0"/>
                    <a:pt x="10800" y="0"/>
                  </a:cubicBezTo>
                  <a:cubicBezTo>
                    <a:pt x="4835" y="0"/>
                    <a:pt x="0" y="4835"/>
                    <a:pt x="0" y="10800"/>
                  </a:cubicBezTo>
                  <a:close/>
                  <a:moveTo>
                    <a:pt x="0" y="10800"/>
                  </a:moveTo>
                </a:path>
              </a:pathLst>
            </a:custGeom>
            <a:solidFill>
              <a:srgbClr val="A8BCC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75" name="AutoShape 59"/>
            <p:cNvSpPr>
              <a:spLocks/>
            </p:cNvSpPr>
            <p:nvPr/>
          </p:nvSpPr>
          <p:spPr bwMode="auto">
            <a:xfrm>
              <a:off x="19672300" y="4114800"/>
              <a:ext cx="1374775" cy="1692275"/>
            </a:xfrm>
            <a:custGeom>
              <a:avLst/>
              <a:gdLst>
                <a:gd name="T0" fmla="*/ 2147483647 w 21600"/>
                <a:gd name="T1" fmla="*/ 0 h 21600"/>
                <a:gd name="T2" fmla="*/ 2147483647 w 21600"/>
                <a:gd name="T3" fmla="*/ 1205609929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0 h 21600"/>
                <a:gd name="T14" fmla="*/ 2147483647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6965" y="0"/>
                  </a:moveTo>
                  <a:cubicBezTo>
                    <a:pt x="6620" y="0"/>
                    <a:pt x="6278" y="13"/>
                    <a:pt x="5938" y="32"/>
                  </a:cubicBezTo>
                  <a:cubicBezTo>
                    <a:pt x="2336" y="2210"/>
                    <a:pt x="0" y="5705"/>
                    <a:pt x="0" y="9646"/>
                  </a:cubicBezTo>
                  <a:cubicBezTo>
                    <a:pt x="0" y="16248"/>
                    <a:pt x="6552" y="21600"/>
                    <a:pt x="14635" y="21600"/>
                  </a:cubicBezTo>
                  <a:cubicBezTo>
                    <a:pt x="14980" y="21600"/>
                    <a:pt x="15322" y="21587"/>
                    <a:pt x="15662" y="21568"/>
                  </a:cubicBezTo>
                  <a:cubicBezTo>
                    <a:pt x="19264" y="19390"/>
                    <a:pt x="21600" y="15895"/>
                    <a:pt x="21600" y="11954"/>
                  </a:cubicBezTo>
                  <a:cubicBezTo>
                    <a:pt x="21600" y="5352"/>
                    <a:pt x="15048" y="0"/>
                    <a:pt x="6965" y="0"/>
                  </a:cubicBezTo>
                  <a:close/>
                  <a:moveTo>
                    <a:pt x="6965" y="0"/>
                  </a:moveTo>
                </a:path>
              </a:pathLst>
            </a:custGeom>
            <a:solidFill>
              <a:srgbClr val="BFD3D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76" name="Rectangle 107"/>
            <p:cNvSpPr>
              <a:spLocks/>
            </p:cNvSpPr>
            <p:nvPr/>
          </p:nvSpPr>
          <p:spPr bwMode="auto">
            <a:xfrm>
              <a:off x="20704936" y="3837329"/>
              <a:ext cx="65" cy="1570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170000"/>
                </a:lnSpc>
              </a:pPr>
              <a:endParaRPr lang="en-US" sz="7200" dirty="0">
                <a:solidFill>
                  <a:srgbClr val="FFFFFF"/>
                </a:solidFill>
                <a:latin typeface="FontAwesome Regular" charset="0"/>
                <a:ea typeface="ＭＳ Ｐゴシック" charset="0"/>
                <a:cs typeface="ＭＳ Ｐゴシック" charset="0"/>
                <a:sym typeface="FontAwesome Regular" charset="0"/>
              </a:endParaRPr>
            </a:p>
          </p:txBody>
        </p:sp>
      </p:grpSp>
      <p:grpSp>
        <p:nvGrpSpPr>
          <p:cNvPr id="7" name="Group 6"/>
          <p:cNvGrpSpPr>
            <a:grpSpLocks/>
          </p:cNvGrpSpPr>
          <p:nvPr/>
        </p:nvGrpSpPr>
        <p:grpSpPr bwMode="auto">
          <a:xfrm>
            <a:off x="7162800" y="4282691"/>
            <a:ext cx="2057400" cy="2118109"/>
            <a:chOff x="7162800" y="4282691"/>
            <a:chExt cx="2057400" cy="2118109"/>
          </a:xfrm>
        </p:grpSpPr>
        <p:grpSp>
          <p:nvGrpSpPr>
            <p:cNvPr id="8270" name="Group 1"/>
            <p:cNvGrpSpPr>
              <a:grpSpLocks/>
            </p:cNvGrpSpPr>
            <p:nvPr/>
          </p:nvGrpSpPr>
          <p:grpSpPr bwMode="auto">
            <a:xfrm>
              <a:off x="7162800" y="4343400"/>
              <a:ext cx="2057400" cy="2057400"/>
              <a:chOff x="4771655" y="5504679"/>
              <a:chExt cx="3932238" cy="3932238"/>
            </a:xfrm>
          </p:grpSpPr>
          <p:sp>
            <p:nvSpPr>
              <p:cNvPr id="8272" name="AutoShape 23"/>
              <p:cNvSpPr>
                <a:spLocks/>
              </p:cNvSpPr>
              <p:nvPr/>
            </p:nvSpPr>
            <p:spPr bwMode="auto">
              <a:xfrm>
                <a:off x="4771655" y="5504679"/>
                <a:ext cx="3932238" cy="3932238"/>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76AC4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73" name="AutoShape 58"/>
              <p:cNvSpPr>
                <a:spLocks/>
              </p:cNvSpPr>
              <p:nvPr/>
            </p:nvSpPr>
            <p:spPr bwMode="auto">
              <a:xfrm>
                <a:off x="5571755" y="5542778"/>
                <a:ext cx="3108326" cy="2495549"/>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0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8DCB52">
                  <a:alpha val="70195"/>
                </a:srgbClr>
              </a:solidFill>
              <a:ln>
                <a:noFill/>
              </a:ln>
              <a:extLst>
                <a:ext uri="{91240B29-F687-4f45-9708-019B960494DF}">
                  <a14:hiddenLine xmlns:a14="http://schemas.microsoft.com/office/drawing/2010/main" xmlns="" w="12700" cap="flat">
                    <a:solidFill>
                      <a:schemeClr val="tx1">
                        <a:alpha val="70195"/>
                      </a:schemeClr>
                    </a:solidFill>
                    <a:miter lim="800000"/>
                    <a:headEnd type="none" w="med" len="med"/>
                    <a:tailEnd type="none" w="med" len="med"/>
                  </a14:hiddenLine>
                </a:ext>
              </a:extLst>
            </p:spPr>
            <p:txBody>
              <a:bodyPr lIns="0" tIns="0" rIns="0" bIns="0"/>
              <a:lstStyle/>
              <a:p>
                <a:endParaRPr lang="en-US"/>
              </a:p>
            </p:txBody>
          </p:sp>
        </p:grpSp>
        <p:sp>
          <p:nvSpPr>
            <p:cNvPr id="8271" name="Rectangle 105"/>
            <p:cNvSpPr>
              <a:spLocks/>
            </p:cNvSpPr>
            <p:nvPr/>
          </p:nvSpPr>
          <p:spPr bwMode="auto">
            <a:xfrm>
              <a:off x="7162800" y="4282691"/>
              <a:ext cx="1701800" cy="1570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89803"/>
                    </a:schemeClr>
                  </a:solidFill>
                  <a:miter lim="800000"/>
                  <a:headEnd/>
                  <a:tailEnd/>
                </a14:hiddenLine>
              </a:ext>
            </a:extLst>
          </p:spPr>
          <p:txBody>
            <a:bodyPr lIns="0" tIns="0" rIns="0" bIns="0" anchor="ctr">
              <a:spAutoFit/>
            </a:bodyPr>
            <a:lstStyle/>
            <a:p>
              <a:pPr>
                <a:lnSpc>
                  <a:spcPct val="170000"/>
                </a:lnSpc>
              </a:pPr>
              <a:endParaRPr lang="en-US" sz="7200" dirty="0">
                <a:solidFill>
                  <a:srgbClr val="FFFFFF"/>
                </a:solidFill>
                <a:latin typeface="FontAwesome Regular" charset="0"/>
                <a:ea typeface="ＭＳ Ｐゴシック" charset="0"/>
                <a:cs typeface="ＭＳ Ｐゴシック" charset="0"/>
                <a:sym typeface="FontAwesome Regular" charset="0"/>
              </a:endParaRPr>
            </a:p>
          </p:txBody>
        </p:sp>
      </p:grpSp>
      <p:grpSp>
        <p:nvGrpSpPr>
          <p:cNvPr id="16" name="Group 15"/>
          <p:cNvGrpSpPr>
            <a:grpSpLocks/>
          </p:cNvGrpSpPr>
          <p:nvPr/>
        </p:nvGrpSpPr>
        <p:grpSpPr bwMode="auto">
          <a:xfrm>
            <a:off x="8813800" y="3619500"/>
            <a:ext cx="9952038" cy="9729788"/>
            <a:chOff x="8813800" y="3619500"/>
            <a:chExt cx="9952038" cy="9729788"/>
          </a:xfrm>
        </p:grpSpPr>
        <p:grpSp>
          <p:nvGrpSpPr>
            <p:cNvPr id="8210" name="Group 14"/>
            <p:cNvGrpSpPr>
              <a:grpSpLocks/>
            </p:cNvGrpSpPr>
            <p:nvPr/>
          </p:nvGrpSpPr>
          <p:grpSpPr bwMode="auto">
            <a:xfrm>
              <a:off x="10883900" y="3619500"/>
              <a:ext cx="7881938" cy="4933950"/>
              <a:chOff x="10883900" y="3619500"/>
              <a:chExt cx="7881938" cy="4933950"/>
            </a:xfrm>
          </p:grpSpPr>
          <p:grpSp>
            <p:nvGrpSpPr>
              <p:cNvPr id="8226" name="Group 13"/>
              <p:cNvGrpSpPr>
                <a:grpSpLocks/>
              </p:cNvGrpSpPr>
              <p:nvPr/>
            </p:nvGrpSpPr>
            <p:grpSpPr bwMode="auto">
              <a:xfrm>
                <a:off x="10883900" y="3619500"/>
                <a:ext cx="7881938" cy="4933950"/>
                <a:chOff x="10883900" y="3619500"/>
                <a:chExt cx="7881938" cy="4933950"/>
              </a:xfrm>
            </p:grpSpPr>
            <p:sp>
              <p:nvSpPr>
                <p:cNvPr id="8228" name="AutoShape 60"/>
                <p:cNvSpPr>
                  <a:spLocks/>
                </p:cNvSpPr>
                <p:nvPr/>
              </p:nvSpPr>
              <p:spPr bwMode="auto">
                <a:xfrm>
                  <a:off x="11493500" y="4775200"/>
                  <a:ext cx="2235200" cy="27686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9" name="AutoShape 61"/>
                <p:cNvSpPr>
                  <a:spLocks/>
                </p:cNvSpPr>
                <p:nvPr/>
              </p:nvSpPr>
              <p:spPr bwMode="auto">
                <a:xfrm>
                  <a:off x="11747500" y="4902200"/>
                  <a:ext cx="1739900" cy="3651250"/>
                </a:xfrm>
                <a:custGeom>
                  <a:avLst/>
                  <a:gdLst>
                    <a:gd name="T0" fmla="*/ 2147483647 w 21600"/>
                    <a:gd name="T1" fmla="*/ 0 h 21600"/>
                    <a:gd name="T2" fmla="*/ 0 w 21600"/>
                    <a:gd name="T3" fmla="*/ 2147483647 h 21600"/>
                    <a:gd name="T4" fmla="*/ 0 w 21600"/>
                    <a:gd name="T5" fmla="*/ 2147483647 h 21600"/>
                    <a:gd name="T6" fmla="*/ 0 w 21600"/>
                    <a:gd name="T7" fmla="*/ 2147483647 h 21600"/>
                    <a:gd name="T8" fmla="*/ 0 w 21600"/>
                    <a:gd name="T9" fmla="*/ 2147483647 h 21600"/>
                    <a:gd name="T10" fmla="*/ 2147483647 w 21600"/>
                    <a:gd name="T11" fmla="*/ 2147483647 h 21600"/>
                    <a:gd name="T12" fmla="*/ 0 w 21600"/>
                    <a:gd name="T13" fmla="*/ 2147483647 h 21600"/>
                    <a:gd name="T14" fmla="*/ 0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0 h 21600"/>
                    <a:gd name="T44" fmla="*/ 2147483647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0" name="AutoShape 62"/>
                <p:cNvSpPr>
                  <a:spLocks/>
                </p:cNvSpPr>
                <p:nvPr/>
              </p:nvSpPr>
              <p:spPr bwMode="auto">
                <a:xfrm>
                  <a:off x="12992100" y="4025900"/>
                  <a:ext cx="1220788" cy="1690688"/>
                </a:xfrm>
                <a:custGeom>
                  <a:avLst/>
                  <a:gdLst>
                    <a:gd name="T0" fmla="*/ 2147483647 w 19437"/>
                    <a:gd name="T1" fmla="*/ 2147483647 h 21352"/>
                    <a:gd name="T2" fmla="*/ 2147483647 w 19437"/>
                    <a:gd name="T3" fmla="*/ 2147483647 h 21352"/>
                    <a:gd name="T4" fmla="*/ 2147483647 w 19437"/>
                    <a:gd name="T5" fmla="*/ 2147483647 h 21352"/>
                    <a:gd name="T6" fmla="*/ 2147483647 w 19437"/>
                    <a:gd name="T7" fmla="*/ 2147483647 h 21352"/>
                    <a:gd name="T8" fmla="*/ 2147483647 w 19437"/>
                    <a:gd name="T9" fmla="*/ 2147483647 h 21352"/>
                    <a:gd name="T10" fmla="*/ 2147483647 w 19437"/>
                    <a:gd name="T11" fmla="*/ 2147483647 h 21352"/>
                    <a:gd name="T12" fmla="*/ 2147483647 w 19437"/>
                    <a:gd name="T13" fmla="*/ 2147483647 h 21352"/>
                    <a:gd name="T14" fmla="*/ 2147483647 w 19437"/>
                    <a:gd name="T15" fmla="*/ 2147483647 h 21352"/>
                    <a:gd name="T16" fmla="*/ 2147483647 w 19437"/>
                    <a:gd name="T17" fmla="*/ 2147483647 h 21352"/>
                    <a:gd name="T18" fmla="*/ 2147483647 w 19437"/>
                    <a:gd name="T19" fmla="*/ 2147483647 h 21352"/>
                    <a:gd name="T20" fmla="*/ 2147483647 w 19437"/>
                    <a:gd name="T21" fmla="*/ 2147483647 h 21352"/>
                    <a:gd name="T22" fmla="*/ 2147483647 w 19437"/>
                    <a:gd name="T23" fmla="*/ 2147483647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1" name="AutoShape 63"/>
                <p:cNvSpPr>
                  <a:spLocks/>
                </p:cNvSpPr>
                <p:nvPr/>
              </p:nvSpPr>
              <p:spPr bwMode="auto">
                <a:xfrm>
                  <a:off x="10883900" y="4965700"/>
                  <a:ext cx="1320800" cy="1906588"/>
                </a:xfrm>
                <a:custGeom>
                  <a:avLst/>
                  <a:gdLst>
                    <a:gd name="T0" fmla="*/ 2147483647 w 19330"/>
                    <a:gd name="T1" fmla="*/ 0 h 20287"/>
                    <a:gd name="T2" fmla="*/ 2147483647 w 19330"/>
                    <a:gd name="T3" fmla="*/ 2147483647 h 20287"/>
                    <a:gd name="T4" fmla="*/ 893572242 w 19330"/>
                    <a:gd name="T5" fmla="*/ 2147483647 h 20287"/>
                    <a:gd name="T6" fmla="*/ 2147483647 w 19330"/>
                    <a:gd name="T7" fmla="*/ 2147483647 h 20287"/>
                    <a:gd name="T8" fmla="*/ 2147483647 w 19330"/>
                    <a:gd name="T9" fmla="*/ 2147483647 h 20287"/>
                    <a:gd name="T10" fmla="*/ 2147483647 w 19330"/>
                    <a:gd name="T11" fmla="*/ 2147483647 h 20287"/>
                    <a:gd name="T12" fmla="*/ 2147483647 w 19330"/>
                    <a:gd name="T13" fmla="*/ 2147483647 h 20287"/>
                    <a:gd name="T14" fmla="*/ 2147483647 w 19330"/>
                    <a:gd name="T15" fmla="*/ 2147483647 h 20287"/>
                    <a:gd name="T16" fmla="*/ 2147483647 w 19330"/>
                    <a:gd name="T17" fmla="*/ 0 h 20287"/>
                    <a:gd name="T18" fmla="*/ 2147483647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7"/>
                      </a:cubicBezTo>
                      <a:cubicBezTo>
                        <a:pt x="2635"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2" name="AutoShape 64"/>
                <p:cNvSpPr>
                  <a:spLocks/>
                </p:cNvSpPr>
                <p:nvPr/>
              </p:nvSpPr>
              <p:spPr bwMode="auto">
                <a:xfrm>
                  <a:off x="13144500" y="5118100"/>
                  <a:ext cx="1801813" cy="750888"/>
                </a:xfrm>
                <a:custGeom>
                  <a:avLst/>
                  <a:gdLst>
                    <a:gd name="T0" fmla="*/ 2147483647 w 21114"/>
                    <a:gd name="T1" fmla="*/ 2147483647 h 20825"/>
                    <a:gd name="T2" fmla="*/ 2147483647 w 21114"/>
                    <a:gd name="T3" fmla="*/ 2147483647 h 20825"/>
                    <a:gd name="T4" fmla="*/ 2147483647 w 21114"/>
                    <a:gd name="T5" fmla="*/ 2147483647 h 20825"/>
                    <a:gd name="T6" fmla="*/ 2147483647 w 21114"/>
                    <a:gd name="T7" fmla="*/ 2147483647 h 20825"/>
                    <a:gd name="T8" fmla="*/ 2147483647 w 21114"/>
                    <a:gd name="T9" fmla="*/ 2147483647 h 20825"/>
                    <a:gd name="T10" fmla="*/ 2147483647 w 21114"/>
                    <a:gd name="T11" fmla="*/ 2147483647 h 20825"/>
                    <a:gd name="T12" fmla="*/ 2147483647 w 21114"/>
                    <a:gd name="T13" fmla="*/ 0 h 20825"/>
                    <a:gd name="T14" fmla="*/ 0 w 21114"/>
                    <a:gd name="T15" fmla="*/ 2147483647 h 20825"/>
                    <a:gd name="T16" fmla="*/ 2147483647 w 21114"/>
                    <a:gd name="T17" fmla="*/ 2147483647 h 20825"/>
                    <a:gd name="T18" fmla="*/ 2147483647 w 21114"/>
                    <a:gd name="T19" fmla="*/ 2147483647 h 20825"/>
                    <a:gd name="T20" fmla="*/ 2147483647 w 21114"/>
                    <a:gd name="T21" fmla="*/ 2147483647 h 20825"/>
                    <a:gd name="T22" fmla="*/ 2147483647 w 21114"/>
                    <a:gd name="T23" fmla="*/ 2147483647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4"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3" name="AutoShape 65"/>
                <p:cNvSpPr>
                  <a:spLocks/>
                </p:cNvSpPr>
                <p:nvPr/>
              </p:nvSpPr>
              <p:spPr bwMode="auto">
                <a:xfrm>
                  <a:off x="11836400" y="3619500"/>
                  <a:ext cx="1536700" cy="22606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4" name="AutoShape 66"/>
                <p:cNvSpPr>
                  <a:spLocks/>
                </p:cNvSpPr>
                <p:nvPr/>
              </p:nvSpPr>
              <p:spPr bwMode="auto">
                <a:xfrm>
                  <a:off x="11988800" y="4114800"/>
                  <a:ext cx="1244600" cy="10668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5" name="AutoShape 67"/>
                <p:cNvSpPr>
                  <a:spLocks/>
                </p:cNvSpPr>
                <p:nvPr/>
              </p:nvSpPr>
              <p:spPr bwMode="auto">
                <a:xfrm>
                  <a:off x="13385800" y="4076700"/>
                  <a:ext cx="65088" cy="104775"/>
                </a:xfrm>
                <a:custGeom>
                  <a:avLst/>
                  <a:gdLst>
                    <a:gd name="T0" fmla="*/ 0 w 21600"/>
                    <a:gd name="T1" fmla="*/ 11958310 h 21600"/>
                    <a:gd name="T2" fmla="*/ 1780913 w 21600"/>
                    <a:gd name="T3" fmla="*/ 11212550 h 21600"/>
                    <a:gd name="T4" fmla="*/ 1659458 w 21600"/>
                    <a:gd name="T5" fmla="*/ 0 h 21600"/>
                    <a:gd name="T6" fmla="*/ 0 w 21600"/>
                    <a:gd name="T7" fmla="*/ 11958310 h 21600"/>
                    <a:gd name="T8" fmla="*/ 0 w 21600"/>
                    <a:gd name="T9" fmla="*/ 1195831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6" name="AutoShape 68"/>
                <p:cNvSpPr>
                  <a:spLocks/>
                </p:cNvSpPr>
                <p:nvPr/>
              </p:nvSpPr>
              <p:spPr bwMode="auto">
                <a:xfrm>
                  <a:off x="14020800" y="4597400"/>
                  <a:ext cx="61913" cy="30163"/>
                </a:xfrm>
                <a:custGeom>
                  <a:avLst/>
                  <a:gdLst>
                    <a:gd name="T0" fmla="*/ 1458031 w 21600"/>
                    <a:gd name="T1" fmla="*/ 56976 h 21600"/>
                    <a:gd name="T2" fmla="*/ 0 w 21600"/>
                    <a:gd name="T3" fmla="*/ 0 h 21600"/>
                    <a:gd name="T4" fmla="*/ 10459 w 21600"/>
                    <a:gd name="T5" fmla="*/ 82137 h 21600"/>
                    <a:gd name="T6" fmla="*/ 1458031 w 21600"/>
                    <a:gd name="T7" fmla="*/ 56976 h 21600"/>
                    <a:gd name="T8" fmla="*/ 1458031 w 21600"/>
                    <a:gd name="T9" fmla="*/ 5697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7" name="AutoShape 69"/>
                <p:cNvSpPr>
                  <a:spLocks/>
                </p:cNvSpPr>
                <p:nvPr/>
              </p:nvSpPr>
              <p:spPr bwMode="auto">
                <a:xfrm>
                  <a:off x="13817600" y="4229100"/>
                  <a:ext cx="95250" cy="44450"/>
                </a:xfrm>
                <a:custGeom>
                  <a:avLst/>
                  <a:gdLst>
                    <a:gd name="T0" fmla="*/ 0 w 21600"/>
                    <a:gd name="T1" fmla="*/ 209501 h 21600"/>
                    <a:gd name="T2" fmla="*/ 2409490 w 21600"/>
                    <a:gd name="T3" fmla="*/ 387369 h 21600"/>
                    <a:gd name="T4" fmla="*/ 8167679 w 21600"/>
                    <a:gd name="T5" fmla="*/ 0 h 21600"/>
                    <a:gd name="T6" fmla="*/ 0 w 21600"/>
                    <a:gd name="T7" fmla="*/ 209501 h 21600"/>
                    <a:gd name="T8" fmla="*/ 0 w 21600"/>
                    <a:gd name="T9" fmla="*/ 20950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8" name="AutoShape 70"/>
                <p:cNvSpPr>
                  <a:spLocks/>
                </p:cNvSpPr>
                <p:nvPr/>
              </p:nvSpPr>
              <p:spPr bwMode="auto">
                <a:xfrm>
                  <a:off x="13754100" y="4165600"/>
                  <a:ext cx="112713" cy="63500"/>
                </a:xfrm>
                <a:custGeom>
                  <a:avLst/>
                  <a:gdLst>
                    <a:gd name="T0" fmla="*/ 3897803 w 21600"/>
                    <a:gd name="T1" fmla="*/ 1613367 h 21600"/>
                    <a:gd name="T2" fmla="*/ 16015281 w 21600"/>
                    <a:gd name="T3" fmla="*/ 0 h 21600"/>
                    <a:gd name="T4" fmla="*/ 0 w 21600"/>
                    <a:gd name="T5" fmla="*/ 1250503 h 21600"/>
                    <a:gd name="T6" fmla="*/ 3897803 w 21600"/>
                    <a:gd name="T7" fmla="*/ 1613367 h 21600"/>
                    <a:gd name="T8" fmla="*/ 3897803 w 21600"/>
                    <a:gd name="T9" fmla="*/ 161336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39" name="AutoShape 71"/>
                <p:cNvSpPr>
                  <a:spLocks/>
                </p:cNvSpPr>
                <p:nvPr/>
              </p:nvSpPr>
              <p:spPr bwMode="auto">
                <a:xfrm>
                  <a:off x="13982700" y="4457700"/>
                  <a:ext cx="120650" cy="17463"/>
                </a:xfrm>
                <a:custGeom>
                  <a:avLst/>
                  <a:gdLst>
                    <a:gd name="T0" fmla="*/ 0 w 21600"/>
                    <a:gd name="T1" fmla="*/ 0 h 21600"/>
                    <a:gd name="T2" fmla="*/ 1437735 w 21600"/>
                    <a:gd name="T3" fmla="*/ 9228 h 21600"/>
                    <a:gd name="T4" fmla="*/ 21025569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0" name="AutoShape 72"/>
                <p:cNvSpPr>
                  <a:spLocks/>
                </p:cNvSpPr>
                <p:nvPr/>
              </p:nvSpPr>
              <p:spPr bwMode="auto">
                <a:xfrm>
                  <a:off x="13728700" y="5219700"/>
                  <a:ext cx="57150" cy="66675"/>
                </a:xfrm>
                <a:custGeom>
                  <a:avLst/>
                  <a:gdLst>
                    <a:gd name="T0" fmla="*/ 1058529 w 21600"/>
                    <a:gd name="T1" fmla="*/ 1961063 h 21600"/>
                    <a:gd name="T2" fmla="*/ 525396 w 21600"/>
                    <a:gd name="T3" fmla="*/ 0 h 21600"/>
                    <a:gd name="T4" fmla="*/ 0 w 21600"/>
                    <a:gd name="T5" fmla="*/ 660126 h 21600"/>
                    <a:gd name="T6" fmla="*/ 1058529 w 21600"/>
                    <a:gd name="T7" fmla="*/ 1961063 h 21600"/>
                    <a:gd name="T8" fmla="*/ 1058529 w 21600"/>
                    <a:gd name="T9" fmla="*/ 196106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1" name="AutoShape 73"/>
                <p:cNvSpPr>
                  <a:spLocks/>
                </p:cNvSpPr>
                <p:nvPr/>
              </p:nvSpPr>
              <p:spPr bwMode="auto">
                <a:xfrm>
                  <a:off x="13474700" y="4076700"/>
                  <a:ext cx="52388" cy="96838"/>
                </a:xfrm>
                <a:custGeom>
                  <a:avLst/>
                  <a:gdLst>
                    <a:gd name="T0" fmla="*/ 604065 w 21600"/>
                    <a:gd name="T1" fmla="*/ 8595650 h 21600"/>
                    <a:gd name="T2" fmla="*/ 747422 w 21600"/>
                    <a:gd name="T3" fmla="*/ 0 h 21600"/>
                    <a:gd name="T4" fmla="*/ 0 w 21600"/>
                    <a:gd name="T5" fmla="*/ 8726135 h 21600"/>
                    <a:gd name="T6" fmla="*/ 604065 w 21600"/>
                    <a:gd name="T7" fmla="*/ 8595650 h 21600"/>
                    <a:gd name="T8" fmla="*/ 604065 w 21600"/>
                    <a:gd name="T9" fmla="*/ 859565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2" name="AutoShape 74"/>
                <p:cNvSpPr>
                  <a:spLocks/>
                </p:cNvSpPr>
                <p:nvPr/>
              </p:nvSpPr>
              <p:spPr bwMode="auto">
                <a:xfrm>
                  <a:off x="13868400" y="5080000"/>
                  <a:ext cx="39688" cy="55563"/>
                </a:xfrm>
                <a:custGeom>
                  <a:avLst/>
                  <a:gdLst>
                    <a:gd name="T0" fmla="*/ 246192 w 21600"/>
                    <a:gd name="T1" fmla="*/ 945759 h 21600"/>
                    <a:gd name="T2" fmla="*/ 89982 w 21600"/>
                    <a:gd name="T3" fmla="*/ 0 h 21600"/>
                    <a:gd name="T4" fmla="*/ 0 w 21600"/>
                    <a:gd name="T5" fmla="*/ 355711 h 21600"/>
                    <a:gd name="T6" fmla="*/ 246192 w 21600"/>
                    <a:gd name="T7" fmla="*/ 945759 h 21600"/>
                    <a:gd name="T8" fmla="*/ 246192 w 21600"/>
                    <a:gd name="T9" fmla="*/ 94575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3" name="AutoShape 75"/>
                <p:cNvSpPr>
                  <a:spLocks/>
                </p:cNvSpPr>
                <p:nvPr/>
              </p:nvSpPr>
              <p:spPr bwMode="auto">
                <a:xfrm>
                  <a:off x="13563600" y="4114800"/>
                  <a:ext cx="68263" cy="61913"/>
                </a:xfrm>
                <a:custGeom>
                  <a:avLst/>
                  <a:gdLst>
                    <a:gd name="T0" fmla="*/ 907158 w 21600"/>
                    <a:gd name="T1" fmla="*/ 1424756 h 21600"/>
                    <a:gd name="T2" fmla="*/ 1343969 w 21600"/>
                    <a:gd name="T3" fmla="*/ 1458031 h 21600"/>
                    <a:gd name="T4" fmla="*/ 2154665 w 21600"/>
                    <a:gd name="T5" fmla="*/ 0 h 21600"/>
                    <a:gd name="T6" fmla="*/ 0 w 21600"/>
                    <a:gd name="T7" fmla="*/ 1405915 h 21600"/>
                    <a:gd name="T8" fmla="*/ 907158 w 21600"/>
                    <a:gd name="T9" fmla="*/ 1424756 h 21600"/>
                    <a:gd name="T10" fmla="*/ 907158 w 21600"/>
                    <a:gd name="T11" fmla="*/ 142475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4" name="AutoShape 76"/>
                <p:cNvSpPr>
                  <a:spLocks/>
                </p:cNvSpPr>
                <p:nvPr/>
              </p:nvSpPr>
              <p:spPr bwMode="auto">
                <a:xfrm>
                  <a:off x="13919200" y="4991100"/>
                  <a:ext cx="42863" cy="50800"/>
                </a:xfrm>
                <a:custGeom>
                  <a:avLst/>
                  <a:gdLst>
                    <a:gd name="T0" fmla="*/ 110394 w 21600"/>
                    <a:gd name="T1" fmla="*/ 0 h 21600"/>
                    <a:gd name="T2" fmla="*/ 0 w 21600"/>
                    <a:gd name="T3" fmla="*/ 348991 h 21600"/>
                    <a:gd name="T4" fmla="*/ 334941 w 21600"/>
                    <a:gd name="T5" fmla="*/ 660835 h 21600"/>
                    <a:gd name="T6" fmla="*/ 110394 w 21600"/>
                    <a:gd name="T7" fmla="*/ 0 h 21600"/>
                    <a:gd name="T8" fmla="*/ 110394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5" name="AutoShape 77"/>
                <p:cNvSpPr>
                  <a:spLocks/>
                </p:cNvSpPr>
                <p:nvPr/>
              </p:nvSpPr>
              <p:spPr bwMode="auto">
                <a:xfrm>
                  <a:off x="13804900" y="5143500"/>
                  <a:ext cx="73025" cy="90488"/>
                </a:xfrm>
                <a:custGeom>
                  <a:avLst/>
                  <a:gdLst>
                    <a:gd name="T0" fmla="*/ 926505 w 21600"/>
                    <a:gd name="T1" fmla="*/ 0 h 21600"/>
                    <a:gd name="T2" fmla="*/ 0 w 21600"/>
                    <a:gd name="T3" fmla="*/ 1922204 h 21600"/>
                    <a:gd name="T4" fmla="*/ 2821791 w 21600"/>
                    <a:gd name="T5" fmla="*/ 6652778 h 21600"/>
                    <a:gd name="T6" fmla="*/ 926505 w 21600"/>
                    <a:gd name="T7" fmla="*/ 0 h 21600"/>
                    <a:gd name="T8" fmla="*/ 926505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6" name="AutoShape 78"/>
                <p:cNvSpPr>
                  <a:spLocks/>
                </p:cNvSpPr>
                <p:nvPr/>
              </p:nvSpPr>
              <p:spPr bwMode="auto">
                <a:xfrm>
                  <a:off x="14008100" y="4787900"/>
                  <a:ext cx="77788" cy="33338"/>
                </a:xfrm>
                <a:custGeom>
                  <a:avLst/>
                  <a:gdLst>
                    <a:gd name="T0" fmla="*/ 224238 w 21600"/>
                    <a:gd name="T1" fmla="*/ 0 h 21600"/>
                    <a:gd name="T2" fmla="*/ 0 w 21600"/>
                    <a:gd name="T3" fmla="*/ 85370 h 21600"/>
                    <a:gd name="T4" fmla="*/ 3633204 w 21600"/>
                    <a:gd name="T5" fmla="*/ 122574 h 21600"/>
                    <a:gd name="T6" fmla="*/ 224238 w 21600"/>
                    <a:gd name="T7" fmla="*/ 0 h 21600"/>
                    <a:gd name="T8" fmla="*/ 224238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7" name="AutoShape 79"/>
                <p:cNvSpPr>
                  <a:spLocks/>
                </p:cNvSpPr>
                <p:nvPr/>
              </p:nvSpPr>
              <p:spPr bwMode="auto">
                <a:xfrm>
                  <a:off x="13652500" y="4114800"/>
                  <a:ext cx="138113" cy="85725"/>
                </a:xfrm>
                <a:custGeom>
                  <a:avLst/>
                  <a:gdLst>
                    <a:gd name="T0" fmla="*/ 15550686 w 21600"/>
                    <a:gd name="T1" fmla="*/ 5358813 h 21600"/>
                    <a:gd name="T2" fmla="*/ 36105795 w 21600"/>
                    <a:gd name="T3" fmla="*/ 0 h 21600"/>
                    <a:gd name="T4" fmla="*/ 0 w 21600"/>
                    <a:gd name="T5" fmla="*/ 4326493 h 21600"/>
                    <a:gd name="T6" fmla="*/ 15550686 w 21600"/>
                    <a:gd name="T7" fmla="*/ 5358813 h 21600"/>
                    <a:gd name="T8" fmla="*/ 15550686 w 21600"/>
                    <a:gd name="T9" fmla="*/ 535881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8" name="AutoShape 80"/>
                <p:cNvSpPr>
                  <a:spLocks/>
                </p:cNvSpPr>
                <p:nvPr/>
              </p:nvSpPr>
              <p:spPr bwMode="auto">
                <a:xfrm>
                  <a:off x="13970000" y="4902200"/>
                  <a:ext cx="44450" cy="42863"/>
                </a:xfrm>
                <a:custGeom>
                  <a:avLst/>
                  <a:gdLst>
                    <a:gd name="T0" fmla="*/ 0 w 21600"/>
                    <a:gd name="T1" fmla="*/ 111634 h 21600"/>
                    <a:gd name="T2" fmla="*/ 387369 w 21600"/>
                    <a:gd name="T3" fmla="*/ 334941 h 21600"/>
                    <a:gd name="T4" fmla="*/ 42162 w 21600"/>
                    <a:gd name="T5" fmla="*/ 0 h 21600"/>
                    <a:gd name="T6" fmla="*/ 0 w 21600"/>
                    <a:gd name="T7" fmla="*/ 111634 h 21600"/>
                    <a:gd name="T8" fmla="*/ 0 w 21600"/>
                    <a:gd name="T9" fmla="*/ 111634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49" name="AutoShape 81"/>
                <p:cNvSpPr>
                  <a:spLocks/>
                </p:cNvSpPr>
                <p:nvPr/>
              </p:nvSpPr>
              <p:spPr bwMode="auto">
                <a:xfrm>
                  <a:off x="14020800" y="4699000"/>
                  <a:ext cx="88900" cy="36513"/>
                </a:xfrm>
                <a:custGeom>
                  <a:avLst/>
                  <a:gdLst>
                    <a:gd name="T0" fmla="*/ 307042 w 21600"/>
                    <a:gd name="T1" fmla="*/ 0 h 21600"/>
                    <a:gd name="T2" fmla="*/ 0 w 21600"/>
                    <a:gd name="T3" fmla="*/ 176371 h 21600"/>
                    <a:gd name="T4" fmla="*/ 6197910 w 21600"/>
                    <a:gd name="T5" fmla="*/ 176371 h 21600"/>
                    <a:gd name="T6" fmla="*/ 307042 w 21600"/>
                    <a:gd name="T7" fmla="*/ 0 h 21600"/>
                    <a:gd name="T8" fmla="*/ 307042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0" name="AutoShape 82"/>
                <p:cNvSpPr>
                  <a:spLocks/>
                </p:cNvSpPr>
                <p:nvPr/>
              </p:nvSpPr>
              <p:spPr bwMode="auto">
                <a:xfrm>
                  <a:off x="14008100" y="4495800"/>
                  <a:ext cx="130175" cy="36513"/>
                </a:xfrm>
                <a:custGeom>
                  <a:avLst/>
                  <a:gdLst>
                    <a:gd name="T0" fmla="*/ 0 w 21600"/>
                    <a:gd name="T1" fmla="*/ 0 h 21600"/>
                    <a:gd name="T2" fmla="*/ 2237250 w 21600"/>
                    <a:gd name="T3" fmla="*/ 176371 h 21600"/>
                    <a:gd name="T4" fmla="*/ 28493704 w 21600"/>
                    <a:gd name="T5" fmla="*/ 109417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1" name="AutoShape 83"/>
                <p:cNvSpPr>
                  <a:spLocks/>
                </p:cNvSpPr>
                <p:nvPr/>
              </p:nvSpPr>
              <p:spPr bwMode="auto">
                <a:xfrm>
                  <a:off x="13881100" y="4267200"/>
                  <a:ext cx="161925" cy="53975"/>
                </a:xfrm>
                <a:custGeom>
                  <a:avLst/>
                  <a:gdLst>
                    <a:gd name="T0" fmla="*/ 9253609 w 21600"/>
                    <a:gd name="T1" fmla="*/ 842187 h 21600"/>
                    <a:gd name="T2" fmla="*/ 68217263 w 21600"/>
                    <a:gd name="T3" fmla="*/ 0 h 21600"/>
                    <a:gd name="T4" fmla="*/ 0 w 21600"/>
                    <a:gd name="T5" fmla="*/ 493499 h 21600"/>
                    <a:gd name="T6" fmla="*/ 9253609 w 21600"/>
                    <a:gd name="T7" fmla="*/ 842187 h 21600"/>
                    <a:gd name="T8" fmla="*/ 9253609 w 21600"/>
                    <a:gd name="T9" fmla="*/ 8421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2" name="AutoShape 84"/>
                <p:cNvSpPr>
                  <a:spLocks/>
                </p:cNvSpPr>
                <p:nvPr/>
              </p:nvSpPr>
              <p:spPr bwMode="auto">
                <a:xfrm>
                  <a:off x="13931900" y="4343400"/>
                  <a:ext cx="133350" cy="52388"/>
                </a:xfrm>
                <a:custGeom>
                  <a:avLst/>
                  <a:gdLst>
                    <a:gd name="T0" fmla="*/ 8850977 w 21600"/>
                    <a:gd name="T1" fmla="*/ 747422 h 21600"/>
                    <a:gd name="T2" fmla="*/ 31376959 w 21600"/>
                    <a:gd name="T3" fmla="*/ 0 h 21600"/>
                    <a:gd name="T4" fmla="*/ 0 w 21600"/>
                    <a:gd name="T5" fmla="*/ 0 h 21600"/>
                    <a:gd name="T6" fmla="*/ 8850977 w 21600"/>
                    <a:gd name="T7" fmla="*/ 747422 h 21600"/>
                    <a:gd name="T8" fmla="*/ 8850977 w 21600"/>
                    <a:gd name="T9" fmla="*/ 74742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3" name="AutoShape 85"/>
                <p:cNvSpPr>
                  <a:spLocks/>
                </p:cNvSpPr>
                <p:nvPr/>
              </p:nvSpPr>
              <p:spPr bwMode="auto">
                <a:xfrm>
                  <a:off x="12446000" y="4191000"/>
                  <a:ext cx="731838" cy="844550"/>
                </a:xfrm>
                <a:custGeom>
                  <a:avLst/>
                  <a:gdLst>
                    <a:gd name="T0" fmla="*/ 2147483647 w 18678"/>
                    <a:gd name="T1" fmla="*/ 388183038 h 20585"/>
                    <a:gd name="T2" fmla="*/ 2147483647 w 18678"/>
                    <a:gd name="T3" fmla="*/ 2147483647 h 20585"/>
                    <a:gd name="T4" fmla="*/ 2147483647 w 18678"/>
                    <a:gd name="T5" fmla="*/ 2147483647 h 20585"/>
                    <a:gd name="T6" fmla="*/ 2147483647 w 18678"/>
                    <a:gd name="T7" fmla="*/ 2147483647 h 20585"/>
                    <a:gd name="T8" fmla="*/ 2147483647 w 18678"/>
                    <a:gd name="T9" fmla="*/ 2147483647 h 20585"/>
                    <a:gd name="T10" fmla="*/ 1237337134 w 18678"/>
                    <a:gd name="T11" fmla="*/ 2147483647 h 20585"/>
                    <a:gd name="T12" fmla="*/ 2147483647 w 18678"/>
                    <a:gd name="T13" fmla="*/ 388183038 h 20585"/>
                    <a:gd name="T14" fmla="*/ 2147483647 w 18678"/>
                    <a:gd name="T15" fmla="*/ 388183038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4" name="AutoShape 86"/>
                <p:cNvSpPr>
                  <a:spLocks/>
                </p:cNvSpPr>
                <p:nvPr/>
              </p:nvSpPr>
              <p:spPr bwMode="auto">
                <a:xfrm>
                  <a:off x="11887200" y="7696200"/>
                  <a:ext cx="515938" cy="212725"/>
                </a:xfrm>
                <a:custGeom>
                  <a:avLst/>
                  <a:gdLst>
                    <a:gd name="T0" fmla="*/ 1259321310 w 18193"/>
                    <a:gd name="T1" fmla="*/ 0 h 20862"/>
                    <a:gd name="T2" fmla="*/ 2147483647 w 18193"/>
                    <a:gd name="T3" fmla="*/ 50939409 h 20862"/>
                    <a:gd name="T4" fmla="*/ 2147483647 w 18193"/>
                    <a:gd name="T5" fmla="*/ 63566435 h 20862"/>
                    <a:gd name="T6" fmla="*/ 2147483647 w 18193"/>
                    <a:gd name="T7" fmla="*/ 101890564 h 20862"/>
                    <a:gd name="T8" fmla="*/ 2147483647 w 18193"/>
                    <a:gd name="T9" fmla="*/ 174083741 h 20862"/>
                    <a:gd name="T10" fmla="*/ 2147483647 w 18193"/>
                    <a:gd name="T11" fmla="*/ 148592297 h 20862"/>
                    <a:gd name="T12" fmla="*/ 2147483647 w 18193"/>
                    <a:gd name="T13" fmla="*/ 225000890 h 20862"/>
                    <a:gd name="T14" fmla="*/ 616397904 w 18193"/>
                    <a:gd name="T15" fmla="*/ 112766051 h 20862"/>
                    <a:gd name="T16" fmla="*/ 1259321310 w 18193"/>
                    <a:gd name="T17" fmla="*/ 0 h 20862"/>
                    <a:gd name="T18" fmla="*/ 125932131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5" name="AutoShape 87"/>
                <p:cNvSpPr>
                  <a:spLocks/>
                </p:cNvSpPr>
                <p:nvPr/>
              </p:nvSpPr>
              <p:spPr bwMode="auto">
                <a:xfrm>
                  <a:off x="12850813" y="7696200"/>
                  <a:ext cx="517525" cy="212725"/>
                </a:xfrm>
                <a:custGeom>
                  <a:avLst/>
                  <a:gdLst>
                    <a:gd name="T0" fmla="*/ 1274246681 w 18193"/>
                    <a:gd name="T1" fmla="*/ 0 h 20862"/>
                    <a:gd name="T2" fmla="*/ 2147483647 w 18193"/>
                    <a:gd name="T3" fmla="*/ 50939409 h 20862"/>
                    <a:gd name="T4" fmla="*/ 2147483647 w 18193"/>
                    <a:gd name="T5" fmla="*/ 63566435 h 20862"/>
                    <a:gd name="T6" fmla="*/ 2147483647 w 18193"/>
                    <a:gd name="T7" fmla="*/ 101890564 h 20862"/>
                    <a:gd name="T8" fmla="*/ 2147483647 w 18193"/>
                    <a:gd name="T9" fmla="*/ 174083741 h 20862"/>
                    <a:gd name="T10" fmla="*/ 2147483647 w 18193"/>
                    <a:gd name="T11" fmla="*/ 148592297 h 20862"/>
                    <a:gd name="T12" fmla="*/ 2147483647 w 18193"/>
                    <a:gd name="T13" fmla="*/ 225000890 h 20862"/>
                    <a:gd name="T14" fmla="*/ 624014367 w 18193"/>
                    <a:gd name="T15" fmla="*/ 112766051 h 20862"/>
                    <a:gd name="T16" fmla="*/ 1274246681 w 18193"/>
                    <a:gd name="T17" fmla="*/ 0 h 20862"/>
                    <a:gd name="T18" fmla="*/ 1274246681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6" name="AutoShape 88"/>
                <p:cNvSpPr>
                  <a:spLocks/>
                </p:cNvSpPr>
                <p:nvPr/>
              </p:nvSpPr>
              <p:spPr bwMode="auto">
                <a:xfrm>
                  <a:off x="11925300" y="6997700"/>
                  <a:ext cx="547688" cy="188913"/>
                </a:xfrm>
                <a:custGeom>
                  <a:avLst/>
                  <a:gdLst>
                    <a:gd name="T0" fmla="*/ 2147483647 w 18187"/>
                    <a:gd name="T1" fmla="*/ 56010998 h 19211"/>
                    <a:gd name="T2" fmla="*/ 2147483647 w 18187"/>
                    <a:gd name="T3" fmla="*/ 47361525 h 19211"/>
                    <a:gd name="T4" fmla="*/ 1098750092 w 18187"/>
                    <a:gd name="T5" fmla="*/ 34438807 h 19211"/>
                    <a:gd name="T6" fmla="*/ 2147483647 w 18187"/>
                    <a:gd name="T7" fmla="*/ 120278570 h 19211"/>
                    <a:gd name="T8" fmla="*/ 2147483647 w 18187"/>
                    <a:gd name="T9" fmla="*/ 149574914 h 19211"/>
                    <a:gd name="T10" fmla="*/ 348690036 w 18187"/>
                    <a:gd name="T11" fmla="*/ 93040002 h 19211"/>
                    <a:gd name="T12" fmla="*/ 2147483647 w 18187"/>
                    <a:gd name="T13" fmla="*/ 172642842 h 19211"/>
                    <a:gd name="T14" fmla="*/ 2147483647 w 18187"/>
                    <a:gd name="T15" fmla="*/ 141710927 h 19211"/>
                    <a:gd name="T16" fmla="*/ 2147483647 w 18187"/>
                    <a:gd name="T17" fmla="*/ 56010998 h 19211"/>
                    <a:gd name="T18" fmla="*/ 2147483647 w 18187"/>
                    <a:gd name="T19" fmla="*/ 56010998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7" name="AutoShape 89"/>
                <p:cNvSpPr>
                  <a:spLocks/>
                </p:cNvSpPr>
                <p:nvPr/>
              </p:nvSpPr>
              <p:spPr bwMode="auto">
                <a:xfrm>
                  <a:off x="12750800" y="6997700"/>
                  <a:ext cx="533400" cy="174625"/>
                </a:xfrm>
                <a:custGeom>
                  <a:avLst/>
                  <a:gdLst>
                    <a:gd name="T0" fmla="*/ 1369530441 w 18187"/>
                    <a:gd name="T1" fmla="*/ 24992928 h 19275"/>
                    <a:gd name="T2" fmla="*/ 2147483647 w 18187"/>
                    <a:gd name="T3" fmla="*/ 30085835 h 19275"/>
                    <a:gd name="T4" fmla="*/ 2147483647 w 18187"/>
                    <a:gd name="T5" fmla="*/ 25720953 h 19275"/>
                    <a:gd name="T6" fmla="*/ 2147483647 w 18187"/>
                    <a:gd name="T7" fmla="*/ 77788856 h 19275"/>
                    <a:gd name="T8" fmla="*/ 2147483647 w 18187"/>
                    <a:gd name="T9" fmla="*/ 106702788 h 19275"/>
                    <a:gd name="T10" fmla="*/ 2147483647 w 18187"/>
                    <a:gd name="T11" fmla="*/ 72365832 h 19275"/>
                    <a:gd name="T12" fmla="*/ 2147483647 w 18187"/>
                    <a:gd name="T13" fmla="*/ 128348098 h 19275"/>
                    <a:gd name="T14" fmla="*/ 875296994 w 18187"/>
                    <a:gd name="T15" fmla="*/ 91039781 h 19275"/>
                    <a:gd name="T16" fmla="*/ 1369530441 w 18187"/>
                    <a:gd name="T17" fmla="*/ 24992928 h 19275"/>
                    <a:gd name="T18" fmla="*/ 1369530441 w 18187"/>
                    <a:gd name="T19" fmla="*/ 24992928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8" name="AutoShape 90"/>
                <p:cNvSpPr>
                  <a:spLocks/>
                </p:cNvSpPr>
                <p:nvPr/>
              </p:nvSpPr>
              <p:spPr bwMode="auto">
                <a:xfrm>
                  <a:off x="11988800" y="6235700"/>
                  <a:ext cx="1206500" cy="8382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59" name="AutoShape 91"/>
                <p:cNvSpPr>
                  <a:spLocks/>
                </p:cNvSpPr>
                <p:nvPr/>
              </p:nvSpPr>
              <p:spPr bwMode="auto">
                <a:xfrm>
                  <a:off x="11988800" y="6337300"/>
                  <a:ext cx="1206500" cy="8382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0" name="AutoShape 92"/>
                <p:cNvSpPr>
                  <a:spLocks/>
                </p:cNvSpPr>
                <p:nvPr/>
              </p:nvSpPr>
              <p:spPr bwMode="auto">
                <a:xfrm>
                  <a:off x="12217400" y="6629400"/>
                  <a:ext cx="152400" cy="139700"/>
                </a:xfrm>
                <a:custGeom>
                  <a:avLst/>
                  <a:gdLst>
                    <a:gd name="T0" fmla="*/ 53527720 w 21600"/>
                    <a:gd name="T1" fmla="*/ 19537420 h 21600"/>
                    <a:gd name="T2" fmla="*/ 28471170 w 21600"/>
                    <a:gd name="T3" fmla="*/ 37794147 h 21600"/>
                    <a:gd name="T4" fmla="*/ 27177612 w 21600"/>
                    <a:gd name="T5" fmla="*/ 37794147 h 21600"/>
                    <a:gd name="T6" fmla="*/ 0 w 21600"/>
                    <a:gd name="T7" fmla="*/ 19537420 h 21600"/>
                    <a:gd name="T8" fmla="*/ 0 w 21600"/>
                    <a:gd name="T9" fmla="*/ 18531289 h 21600"/>
                    <a:gd name="T10" fmla="*/ 27177612 w 21600"/>
                    <a:gd name="T11" fmla="*/ 0 h 21600"/>
                    <a:gd name="T12" fmla="*/ 28471170 w 21600"/>
                    <a:gd name="T13" fmla="*/ 0 h 21600"/>
                    <a:gd name="T14" fmla="*/ 53527720 w 21600"/>
                    <a:gd name="T15" fmla="*/ 18531289 h 21600"/>
                    <a:gd name="T16" fmla="*/ 53527720 w 21600"/>
                    <a:gd name="T17" fmla="*/ 19537420 h 21600"/>
                    <a:gd name="T18" fmla="*/ 53527720 w 21600"/>
                    <a:gd name="T19" fmla="*/ 1953742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1" name="AutoShape 93"/>
                <p:cNvSpPr>
                  <a:spLocks/>
                </p:cNvSpPr>
                <p:nvPr/>
              </p:nvSpPr>
              <p:spPr bwMode="auto">
                <a:xfrm>
                  <a:off x="12420600" y="6629400"/>
                  <a:ext cx="144463" cy="144463"/>
                </a:xfrm>
                <a:custGeom>
                  <a:avLst/>
                  <a:gdLst>
                    <a:gd name="T0" fmla="*/ 43218046 w 21600"/>
                    <a:gd name="T1" fmla="*/ 21609184 h 21600"/>
                    <a:gd name="T2" fmla="*/ 21613069 w 21600"/>
                    <a:gd name="T3" fmla="*/ 43218046 h 21600"/>
                    <a:gd name="T4" fmla="*/ 0 w 21600"/>
                    <a:gd name="T5" fmla="*/ 21609184 h 21600"/>
                    <a:gd name="T6" fmla="*/ 21613069 w 21600"/>
                    <a:gd name="T7" fmla="*/ 0 h 21600"/>
                    <a:gd name="T8" fmla="*/ 43218046 w 21600"/>
                    <a:gd name="T9" fmla="*/ 21609184 h 21600"/>
                    <a:gd name="T10" fmla="*/ 43218046 w 21600"/>
                    <a:gd name="T11" fmla="*/ 21609184 h 21600"/>
                    <a:gd name="T12" fmla="*/ 43218046 w 21600"/>
                    <a:gd name="T13" fmla="*/ 21609184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2" name="AutoShape 94"/>
                <p:cNvSpPr>
                  <a:spLocks/>
                </p:cNvSpPr>
                <p:nvPr/>
              </p:nvSpPr>
              <p:spPr bwMode="auto">
                <a:xfrm>
                  <a:off x="12611100" y="6629400"/>
                  <a:ext cx="144463" cy="144463"/>
                </a:xfrm>
                <a:custGeom>
                  <a:avLst/>
                  <a:gdLst>
                    <a:gd name="T0" fmla="*/ 43218046 w 21600"/>
                    <a:gd name="T1" fmla="*/ 21609184 h 21600"/>
                    <a:gd name="T2" fmla="*/ 21609184 w 21600"/>
                    <a:gd name="T3" fmla="*/ 43218046 h 21600"/>
                    <a:gd name="T4" fmla="*/ 0 w 21600"/>
                    <a:gd name="T5" fmla="*/ 21609184 h 21600"/>
                    <a:gd name="T6" fmla="*/ 21609184 w 21600"/>
                    <a:gd name="T7" fmla="*/ 0 h 21600"/>
                    <a:gd name="T8" fmla="*/ 43218046 w 21600"/>
                    <a:gd name="T9" fmla="*/ 21609184 h 21600"/>
                    <a:gd name="T10" fmla="*/ 43218046 w 21600"/>
                    <a:gd name="T11" fmla="*/ 21609184 h 21600"/>
                    <a:gd name="T12" fmla="*/ 43218046 w 21600"/>
                    <a:gd name="T13" fmla="*/ 21609184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3" name="AutoShape 95"/>
                <p:cNvSpPr>
                  <a:spLocks/>
                </p:cNvSpPr>
                <p:nvPr/>
              </p:nvSpPr>
              <p:spPr bwMode="auto">
                <a:xfrm>
                  <a:off x="12814300" y="6629400"/>
                  <a:ext cx="152400" cy="152400"/>
                </a:xfrm>
                <a:custGeom>
                  <a:avLst/>
                  <a:gdLst>
                    <a:gd name="T0" fmla="*/ 53527720 w 21600"/>
                    <a:gd name="T1" fmla="*/ 28050074 h 21600"/>
                    <a:gd name="T2" fmla="*/ 28050074 w 21600"/>
                    <a:gd name="T3" fmla="*/ 53527720 h 21600"/>
                    <a:gd name="T4" fmla="*/ 25477646 w 21600"/>
                    <a:gd name="T5" fmla="*/ 53527720 h 21600"/>
                    <a:gd name="T6" fmla="*/ 0 w 21600"/>
                    <a:gd name="T7" fmla="*/ 28050074 h 21600"/>
                    <a:gd name="T8" fmla="*/ 0 w 21600"/>
                    <a:gd name="T9" fmla="*/ 25477646 h 21600"/>
                    <a:gd name="T10" fmla="*/ 25477646 w 21600"/>
                    <a:gd name="T11" fmla="*/ 0 h 21600"/>
                    <a:gd name="T12" fmla="*/ 28050074 w 21600"/>
                    <a:gd name="T13" fmla="*/ 0 h 21600"/>
                    <a:gd name="T14" fmla="*/ 53527720 w 21600"/>
                    <a:gd name="T15" fmla="*/ 25477646 h 21600"/>
                    <a:gd name="T16" fmla="*/ 53527720 w 21600"/>
                    <a:gd name="T17" fmla="*/ 28050074 h 21600"/>
                    <a:gd name="T18" fmla="*/ 53527720 w 21600"/>
                    <a:gd name="T19" fmla="*/ 2805007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4" name="AutoShape 96"/>
                <p:cNvSpPr>
                  <a:spLocks/>
                </p:cNvSpPr>
                <p:nvPr/>
              </p:nvSpPr>
              <p:spPr bwMode="auto">
                <a:xfrm>
                  <a:off x="12217400" y="6858000"/>
                  <a:ext cx="723900" cy="50800"/>
                </a:xfrm>
                <a:custGeom>
                  <a:avLst/>
                  <a:gdLst>
                    <a:gd name="T0" fmla="*/ 2147483647 w 21600"/>
                    <a:gd name="T1" fmla="*/ 424951 h 21600"/>
                    <a:gd name="T2" fmla="*/ 2147483647 w 21600"/>
                    <a:gd name="T3" fmla="*/ 660835 h 21600"/>
                    <a:gd name="T4" fmla="*/ 682489535 w 21600"/>
                    <a:gd name="T5" fmla="*/ 660835 h 21600"/>
                    <a:gd name="T6" fmla="*/ 0 w 21600"/>
                    <a:gd name="T7" fmla="*/ 424951 h 21600"/>
                    <a:gd name="T8" fmla="*/ 0 w 21600"/>
                    <a:gd name="T9" fmla="*/ 235884 h 21600"/>
                    <a:gd name="T10" fmla="*/ 682489535 w 21600"/>
                    <a:gd name="T11" fmla="*/ 0 h 21600"/>
                    <a:gd name="T12" fmla="*/ 2147483647 w 21600"/>
                    <a:gd name="T13" fmla="*/ 0 h 21600"/>
                    <a:gd name="T14" fmla="*/ 2147483647 w 21600"/>
                    <a:gd name="T15" fmla="*/ 235884 h 21600"/>
                    <a:gd name="T16" fmla="*/ 2147483647 w 21600"/>
                    <a:gd name="T17" fmla="*/ 424951 h 21600"/>
                    <a:gd name="T18" fmla="*/ 2147483647 w 21600"/>
                    <a:gd name="T19" fmla="*/ 42495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5" name="AutoShape 97"/>
                <p:cNvSpPr>
                  <a:spLocks/>
                </p:cNvSpPr>
                <p:nvPr/>
              </p:nvSpPr>
              <p:spPr bwMode="auto">
                <a:xfrm>
                  <a:off x="12268200" y="6972300"/>
                  <a:ext cx="622300" cy="50800"/>
                </a:xfrm>
                <a:custGeom>
                  <a:avLst/>
                  <a:gdLst>
                    <a:gd name="T0" fmla="*/ 2147483647 w 21600"/>
                    <a:gd name="T1" fmla="*/ 385614 h 21600"/>
                    <a:gd name="T2" fmla="*/ 2147483647 w 21600"/>
                    <a:gd name="T3" fmla="*/ 660835 h 21600"/>
                    <a:gd name="T4" fmla="*/ 505692994 w 21600"/>
                    <a:gd name="T5" fmla="*/ 660835 h 21600"/>
                    <a:gd name="T6" fmla="*/ 0 w 21600"/>
                    <a:gd name="T7" fmla="*/ 385614 h 21600"/>
                    <a:gd name="T8" fmla="*/ 0 w 21600"/>
                    <a:gd name="T9" fmla="*/ 275221 h 21600"/>
                    <a:gd name="T10" fmla="*/ 505692994 w 21600"/>
                    <a:gd name="T11" fmla="*/ 0 h 21600"/>
                    <a:gd name="T12" fmla="*/ 2147483647 w 21600"/>
                    <a:gd name="T13" fmla="*/ 0 h 21600"/>
                    <a:gd name="T14" fmla="*/ 2147483647 w 21600"/>
                    <a:gd name="T15" fmla="*/ 275221 h 21600"/>
                    <a:gd name="T16" fmla="*/ 2147483647 w 21600"/>
                    <a:gd name="T17" fmla="*/ 385614 h 21600"/>
                    <a:gd name="T18" fmla="*/ 2147483647 w 21600"/>
                    <a:gd name="T19" fmla="*/ 38561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6" name="AutoShape 98"/>
                <p:cNvSpPr>
                  <a:spLocks/>
                </p:cNvSpPr>
                <p:nvPr/>
              </p:nvSpPr>
              <p:spPr bwMode="auto">
                <a:xfrm>
                  <a:off x="11176000" y="5549900"/>
                  <a:ext cx="173038" cy="176213"/>
                </a:xfrm>
                <a:custGeom>
                  <a:avLst/>
                  <a:gdLst>
                    <a:gd name="T0" fmla="*/ 72904781 w 18401"/>
                    <a:gd name="T1" fmla="*/ 0 h 18929"/>
                    <a:gd name="T2" fmla="*/ 143659117 w 18401"/>
                    <a:gd name="T3" fmla="*/ 60635825 h 18929"/>
                    <a:gd name="T4" fmla="*/ 64850215 w 18401"/>
                    <a:gd name="T5" fmla="*/ 63061623 h 18929"/>
                    <a:gd name="T6" fmla="*/ 64850215 w 18401"/>
                    <a:gd name="T7" fmla="*/ 126107998 h 18929"/>
                    <a:gd name="T8" fmla="*/ 11549678 w 18401"/>
                    <a:gd name="T9" fmla="*/ 126107998 h 18929"/>
                    <a:gd name="T10" fmla="*/ 72904781 w 18401"/>
                    <a:gd name="T11" fmla="*/ 0 h 18929"/>
                    <a:gd name="T12" fmla="*/ 72904781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2"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7" name="AutoShape 99"/>
                <p:cNvSpPr>
                  <a:spLocks/>
                </p:cNvSpPr>
                <p:nvPr/>
              </p:nvSpPr>
              <p:spPr bwMode="auto">
                <a:xfrm>
                  <a:off x="13449300" y="5600700"/>
                  <a:ext cx="180975" cy="158750"/>
                </a:xfrm>
                <a:custGeom>
                  <a:avLst/>
                  <a:gdLst>
                    <a:gd name="T0" fmla="*/ 0 w 19296"/>
                    <a:gd name="T1" fmla="*/ 67431036 h 18382"/>
                    <a:gd name="T2" fmla="*/ 39446538 w 19296"/>
                    <a:gd name="T3" fmla="*/ 278275 h 18382"/>
                    <a:gd name="T4" fmla="*/ 63285708 w 19296"/>
                    <a:gd name="T5" fmla="*/ 57145172 h 18382"/>
                    <a:gd name="T6" fmla="*/ 125209386 w 19296"/>
                    <a:gd name="T7" fmla="*/ 43160793 h 18382"/>
                    <a:gd name="T8" fmla="*/ 140429003 w 19296"/>
                    <a:gd name="T9" fmla="*/ 83890765 h 18382"/>
                    <a:gd name="T10" fmla="*/ 0 w 19296"/>
                    <a:gd name="T11" fmla="*/ 67431036 h 18382"/>
                    <a:gd name="T12" fmla="*/ 0 w 19296"/>
                    <a:gd name="T13" fmla="*/ 67431036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8" name="AutoShape 100"/>
                <p:cNvSpPr>
                  <a:spLocks/>
                </p:cNvSpPr>
                <p:nvPr/>
              </p:nvSpPr>
              <p:spPr bwMode="auto">
                <a:xfrm>
                  <a:off x="13919200" y="3733800"/>
                  <a:ext cx="1157288" cy="4679950"/>
                </a:xfrm>
                <a:custGeom>
                  <a:avLst/>
                  <a:gdLst>
                    <a:gd name="T0" fmla="*/ 2147483647 w 21415"/>
                    <a:gd name="T1" fmla="*/ 2147483647 h 21554"/>
                    <a:gd name="T2" fmla="*/ 2147483647 w 21415"/>
                    <a:gd name="T3" fmla="*/ 2147483647 h 21554"/>
                    <a:gd name="T4" fmla="*/ 213217628 w 21415"/>
                    <a:gd name="T5" fmla="*/ 2147483647 h 21554"/>
                    <a:gd name="T6" fmla="*/ 2147483647 w 21415"/>
                    <a:gd name="T7" fmla="*/ 2147483647 h 21554"/>
                    <a:gd name="T8" fmla="*/ 2147483647 w 21415"/>
                    <a:gd name="T9" fmla="*/ 2147483647 h 21554"/>
                    <a:gd name="T10" fmla="*/ 2147483647 w 21415"/>
                    <a:gd name="T11" fmla="*/ 2147483647 h 21554"/>
                    <a:gd name="T12" fmla="*/ 2147483647 w 21415"/>
                    <a:gd name="T13" fmla="*/ 2147483647 h 21554"/>
                    <a:gd name="T14" fmla="*/ 2147483647 w 21415"/>
                    <a:gd name="T15" fmla="*/ 2147483647 h 21554"/>
                    <a:gd name="T16" fmla="*/ 2147483647 w 21415"/>
                    <a:gd name="T17" fmla="*/ 2147483647 h 215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415" h="21554">
                      <a:moveTo>
                        <a:pt x="1854" y="21373"/>
                      </a:moveTo>
                      <a:cubicBezTo>
                        <a:pt x="1738" y="21498"/>
                        <a:pt x="1233" y="21577"/>
                        <a:pt x="728" y="21548"/>
                      </a:cubicBezTo>
                      <a:cubicBezTo>
                        <a:pt x="223" y="21519"/>
                        <a:pt x="-92" y="21393"/>
                        <a:pt x="25" y="21267"/>
                      </a:cubicBezTo>
                      <a:lnTo>
                        <a:pt x="19139" y="637"/>
                      </a:lnTo>
                      <a:lnTo>
                        <a:pt x="19562" y="181"/>
                      </a:lnTo>
                      <a:cubicBezTo>
                        <a:pt x="19678" y="56"/>
                        <a:pt x="20182" y="-23"/>
                        <a:pt x="20688" y="6"/>
                      </a:cubicBezTo>
                      <a:cubicBezTo>
                        <a:pt x="21193" y="35"/>
                        <a:pt x="21508" y="161"/>
                        <a:pt x="21391" y="287"/>
                      </a:cubicBezTo>
                      <a:cubicBezTo>
                        <a:pt x="21391" y="287"/>
                        <a:pt x="1854" y="21373"/>
                        <a:pt x="1854" y="21373"/>
                      </a:cubicBezTo>
                      <a:close/>
                      <a:moveTo>
                        <a:pt x="1854" y="21373"/>
                      </a:moveTo>
                    </a:path>
                  </a:pathLst>
                </a:custGeom>
                <a:solidFill>
                  <a:srgbClr val="9A9A9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69" name="AutoShape 101"/>
                <p:cNvSpPr>
                  <a:spLocks/>
                </p:cNvSpPr>
                <p:nvPr/>
              </p:nvSpPr>
              <p:spPr bwMode="auto">
                <a:xfrm>
                  <a:off x="14490700" y="4216400"/>
                  <a:ext cx="4275138" cy="2203450"/>
                </a:xfrm>
                <a:custGeom>
                  <a:avLst/>
                  <a:gdLst>
                    <a:gd name="T0" fmla="*/ 2147483647 w 21600"/>
                    <a:gd name="T1" fmla="*/ 2147483647 h 20347"/>
                    <a:gd name="T2" fmla="*/ 2147483647 w 21600"/>
                    <a:gd name="T3" fmla="*/ 2147483647 h 20347"/>
                    <a:gd name="T4" fmla="*/ 2147483647 w 21600"/>
                    <a:gd name="T5" fmla="*/ 2147483647 h 20347"/>
                    <a:gd name="T6" fmla="*/ 2147483647 w 21600"/>
                    <a:gd name="T7" fmla="*/ 2147483647 h 20347"/>
                    <a:gd name="T8" fmla="*/ 2147483647 w 21600"/>
                    <a:gd name="T9" fmla="*/ 2147483647 h 20347"/>
                    <a:gd name="T10" fmla="*/ 2147483647 w 21600"/>
                    <a:gd name="T11" fmla="*/ 2147483647 h 20347"/>
                    <a:gd name="T12" fmla="*/ 2147483647 w 21600"/>
                    <a:gd name="T13" fmla="*/ 2147483647 h 20347"/>
                    <a:gd name="T14" fmla="*/ 0 w 21600"/>
                    <a:gd name="T15" fmla="*/ 2147483647 h 20347"/>
                    <a:gd name="T16" fmla="*/ 2147483647 w 21600"/>
                    <a:gd name="T17" fmla="*/ 2147483647 h 20347"/>
                    <a:gd name="T18" fmla="*/ 2147483647 w 21600"/>
                    <a:gd name="T19" fmla="*/ 2147483647 h 20347"/>
                    <a:gd name="T20" fmla="*/ 2147483647 w 21600"/>
                    <a:gd name="T21" fmla="*/ 2147483647 h 20347"/>
                    <a:gd name="T22" fmla="*/ 2147483647 w 21600"/>
                    <a:gd name="T23" fmla="*/ 2147483647 h 20347"/>
                    <a:gd name="T24" fmla="*/ 2147483647 w 21600"/>
                    <a:gd name="T25" fmla="*/ 2147483647 h 203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0347">
                      <a:moveTo>
                        <a:pt x="21053" y="11356"/>
                      </a:moveTo>
                      <a:cubicBezTo>
                        <a:pt x="19522" y="11867"/>
                        <a:pt x="16965" y="10353"/>
                        <a:pt x="14989" y="8797"/>
                      </a:cubicBezTo>
                      <a:cubicBezTo>
                        <a:pt x="13012" y="7241"/>
                        <a:pt x="11430" y="3085"/>
                        <a:pt x="8655" y="1072"/>
                      </a:cubicBezTo>
                      <a:cubicBezTo>
                        <a:pt x="5881" y="-941"/>
                        <a:pt x="1879" y="499"/>
                        <a:pt x="1879" y="499"/>
                      </a:cubicBezTo>
                      <a:lnTo>
                        <a:pt x="1878" y="508"/>
                      </a:lnTo>
                      <a:cubicBezTo>
                        <a:pt x="2113" y="1602"/>
                        <a:pt x="2264" y="3291"/>
                        <a:pt x="2015" y="5799"/>
                      </a:cubicBezTo>
                      <a:cubicBezTo>
                        <a:pt x="1522" y="10768"/>
                        <a:pt x="2077" y="15085"/>
                        <a:pt x="48" y="19014"/>
                      </a:cubicBezTo>
                      <a:lnTo>
                        <a:pt x="0" y="19500"/>
                      </a:lnTo>
                      <a:cubicBezTo>
                        <a:pt x="0" y="19500"/>
                        <a:pt x="613" y="17292"/>
                        <a:pt x="4393" y="17082"/>
                      </a:cubicBezTo>
                      <a:cubicBezTo>
                        <a:pt x="8173" y="16872"/>
                        <a:pt x="8880" y="20659"/>
                        <a:pt x="14651" y="20326"/>
                      </a:cubicBezTo>
                      <a:cubicBezTo>
                        <a:pt x="19958" y="20020"/>
                        <a:pt x="21402" y="12389"/>
                        <a:pt x="21600" y="11162"/>
                      </a:cubicBezTo>
                      <a:cubicBezTo>
                        <a:pt x="21469" y="11213"/>
                        <a:pt x="21291" y="11276"/>
                        <a:pt x="21053" y="11356"/>
                      </a:cubicBezTo>
                      <a:close/>
                      <a:moveTo>
                        <a:pt x="21053" y="11356"/>
                      </a:moveTo>
                    </a:path>
                  </a:pathLst>
                </a:custGeom>
                <a:solidFill>
                  <a:srgbClr val="DB125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8227" name="AutoShape 103"/>
              <p:cNvSpPr>
                <a:spLocks/>
              </p:cNvSpPr>
              <p:nvPr/>
            </p:nvSpPr>
            <p:spPr bwMode="auto">
              <a:xfrm>
                <a:off x="15633700" y="4813300"/>
                <a:ext cx="3116263" cy="1604963"/>
              </a:xfrm>
              <a:custGeom>
                <a:avLst/>
                <a:gdLst>
                  <a:gd name="T0" fmla="*/ 2147483647 w 21600"/>
                  <a:gd name="T1" fmla="*/ 2147483647 h 21222"/>
                  <a:gd name="T2" fmla="*/ 2147483647 w 21600"/>
                  <a:gd name="T3" fmla="*/ 0 h 21222"/>
                  <a:gd name="T4" fmla="*/ 2147483647 w 21600"/>
                  <a:gd name="T5" fmla="*/ 2147483647 h 21222"/>
                  <a:gd name="T6" fmla="*/ 0 w 21600"/>
                  <a:gd name="T7" fmla="*/ 2147483647 h 21222"/>
                  <a:gd name="T8" fmla="*/ 2147483647 w 21600"/>
                  <a:gd name="T9" fmla="*/ 2147483647 h 21222"/>
                  <a:gd name="T10" fmla="*/ 2147483647 w 21600"/>
                  <a:gd name="T11" fmla="*/ 2147483647 h 21222"/>
                  <a:gd name="T12" fmla="*/ 2147483647 w 21600"/>
                  <a:gd name="T13" fmla="*/ 2147483647 h 21222"/>
                  <a:gd name="T14" fmla="*/ 2147483647 w 21600"/>
                  <a:gd name="T15" fmla="*/ 2147483647 h 21222"/>
                  <a:gd name="T16" fmla="*/ 2147483647 w 21600"/>
                  <a:gd name="T17" fmla="*/ 2147483647 h 21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222">
                    <a:moveTo>
                      <a:pt x="12531" y="4694"/>
                    </a:moveTo>
                    <a:cubicBezTo>
                      <a:pt x="11301" y="3685"/>
                      <a:pt x="10182" y="1908"/>
                      <a:pt x="8972" y="0"/>
                    </a:cubicBezTo>
                    <a:cubicBezTo>
                      <a:pt x="9275" y="3050"/>
                      <a:pt x="8948" y="6597"/>
                      <a:pt x="7200" y="10125"/>
                    </a:cubicBezTo>
                    <a:cubicBezTo>
                      <a:pt x="5268" y="14026"/>
                      <a:pt x="2416" y="15871"/>
                      <a:pt x="0" y="16739"/>
                    </a:cubicBezTo>
                    <a:cubicBezTo>
                      <a:pt x="3603" y="17681"/>
                      <a:pt x="5287" y="21600"/>
                      <a:pt x="12069" y="21192"/>
                    </a:cubicBezTo>
                    <a:cubicBezTo>
                      <a:pt x="19347" y="20754"/>
                      <a:pt x="21328" y="9834"/>
                      <a:pt x="21600" y="8078"/>
                    </a:cubicBezTo>
                    <a:cubicBezTo>
                      <a:pt x="21421" y="8151"/>
                      <a:pt x="21177" y="8241"/>
                      <a:pt x="20850" y="8355"/>
                    </a:cubicBezTo>
                    <a:cubicBezTo>
                      <a:pt x="18750" y="9087"/>
                      <a:pt x="15242" y="6921"/>
                      <a:pt x="12531" y="4694"/>
                    </a:cubicBezTo>
                    <a:close/>
                    <a:moveTo>
                      <a:pt x="12531" y="4694"/>
                    </a:moveTo>
                  </a:path>
                </a:pathLst>
              </a:custGeom>
              <a:solidFill>
                <a:srgbClr val="BC0F4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8211" name="Group 122"/>
            <p:cNvGrpSpPr>
              <a:grpSpLocks/>
            </p:cNvGrpSpPr>
            <p:nvPr/>
          </p:nvGrpSpPr>
          <p:grpSpPr bwMode="auto">
            <a:xfrm>
              <a:off x="8813800" y="8089900"/>
              <a:ext cx="7232650" cy="5259388"/>
              <a:chOff x="8813800" y="8089900"/>
              <a:chExt cx="7232650" cy="5259388"/>
            </a:xfrm>
          </p:grpSpPr>
          <p:sp>
            <p:nvSpPr>
              <p:cNvPr id="8212" name="AutoShape 10"/>
              <p:cNvSpPr>
                <a:spLocks/>
              </p:cNvSpPr>
              <p:nvPr/>
            </p:nvSpPr>
            <p:spPr bwMode="auto">
              <a:xfrm>
                <a:off x="8813800" y="8318500"/>
                <a:ext cx="7232650" cy="4268788"/>
              </a:xfrm>
              <a:custGeom>
                <a:avLst/>
                <a:gdLst>
                  <a:gd name="T0" fmla="*/ 2147483647 w 21431"/>
                  <a:gd name="T1" fmla="*/ 2147483647 h 21304"/>
                  <a:gd name="T2" fmla="*/ 2147483647 w 21431"/>
                  <a:gd name="T3" fmla="*/ 2147483647 h 21304"/>
                  <a:gd name="T4" fmla="*/ 2147483647 w 21431"/>
                  <a:gd name="T5" fmla="*/ 2147483647 h 21304"/>
                  <a:gd name="T6" fmla="*/ 2147483647 w 21431"/>
                  <a:gd name="T7" fmla="*/ 2147483647 h 21304"/>
                  <a:gd name="T8" fmla="*/ 2147483647 w 21431"/>
                  <a:gd name="T9" fmla="*/ 2147483647 h 21304"/>
                  <a:gd name="T10" fmla="*/ 2147483647 w 21431"/>
                  <a:gd name="T11" fmla="*/ 2147483647 h 21304"/>
                  <a:gd name="T12" fmla="*/ 2147483647 w 21431"/>
                  <a:gd name="T13" fmla="*/ 2147483647 h 21304"/>
                  <a:gd name="T14" fmla="*/ 2147483647 w 21431"/>
                  <a:gd name="T15" fmla="*/ 2147483647 h 21304"/>
                  <a:gd name="T16" fmla="*/ 2147483647 w 21431"/>
                  <a:gd name="T17" fmla="*/ 2147483647 h 21304"/>
                  <a:gd name="T18" fmla="*/ 2147483647 w 21431"/>
                  <a:gd name="T19" fmla="*/ 2147483647 h 21304"/>
                  <a:gd name="T20" fmla="*/ 2147483647 w 21431"/>
                  <a:gd name="T21" fmla="*/ 2147483647 h 21304"/>
                  <a:gd name="T22" fmla="*/ 2147483647 w 21431"/>
                  <a:gd name="T23" fmla="*/ 2147483647 h 21304"/>
                  <a:gd name="T24" fmla="*/ 2147483647 w 21431"/>
                  <a:gd name="T25" fmla="*/ 2147483647 h 21304"/>
                  <a:gd name="T26" fmla="*/ 2147483647 w 21431"/>
                  <a:gd name="T27" fmla="*/ 2147483647 h 21304"/>
                  <a:gd name="T28" fmla="*/ 2147483647 w 21431"/>
                  <a:gd name="T29" fmla="*/ 2147483647 h 21304"/>
                  <a:gd name="T30" fmla="*/ 2147483647 w 21431"/>
                  <a:gd name="T31" fmla="*/ 2147483647 h 21304"/>
                  <a:gd name="T32" fmla="*/ 2147483647 w 21431"/>
                  <a:gd name="T33" fmla="*/ 2147483647 h 21304"/>
                  <a:gd name="T34" fmla="*/ 2147483647 w 21431"/>
                  <a:gd name="T35" fmla="*/ 0 h 21304"/>
                  <a:gd name="T36" fmla="*/ 2147483647 w 21431"/>
                  <a:gd name="T37" fmla="*/ 0 h 21304"/>
                  <a:gd name="T38" fmla="*/ 0 w 21431"/>
                  <a:gd name="T39" fmla="*/ 2147483647 h 21304"/>
                  <a:gd name="T40" fmla="*/ 2147483647 w 21431"/>
                  <a:gd name="T41" fmla="*/ 2147483647 h 21304"/>
                  <a:gd name="T42" fmla="*/ 2147483647 w 21431"/>
                  <a:gd name="T43" fmla="*/ 2147483647 h 213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431" h="21304">
                    <a:moveTo>
                      <a:pt x="507" y="3041"/>
                    </a:moveTo>
                    <a:cubicBezTo>
                      <a:pt x="507" y="3041"/>
                      <a:pt x="1014" y="7265"/>
                      <a:pt x="1825" y="8963"/>
                    </a:cubicBezTo>
                    <a:cubicBezTo>
                      <a:pt x="2637" y="10661"/>
                      <a:pt x="3346" y="11282"/>
                      <a:pt x="3346" y="11282"/>
                    </a:cubicBezTo>
                    <a:lnTo>
                      <a:pt x="4056" y="11282"/>
                    </a:lnTo>
                    <a:cubicBezTo>
                      <a:pt x="4056" y="11282"/>
                      <a:pt x="4462" y="13130"/>
                      <a:pt x="5273" y="14211"/>
                    </a:cubicBezTo>
                    <a:cubicBezTo>
                      <a:pt x="6085" y="15291"/>
                      <a:pt x="7099" y="16061"/>
                      <a:pt x="7099" y="16061"/>
                    </a:cubicBezTo>
                    <a:lnTo>
                      <a:pt x="7855" y="18035"/>
                    </a:lnTo>
                    <a:cubicBezTo>
                      <a:pt x="7855" y="18035"/>
                      <a:pt x="8518" y="19609"/>
                      <a:pt x="9228" y="19918"/>
                    </a:cubicBezTo>
                    <a:cubicBezTo>
                      <a:pt x="9938" y="20227"/>
                      <a:pt x="10851" y="21068"/>
                      <a:pt x="10851" y="21068"/>
                    </a:cubicBezTo>
                    <a:cubicBezTo>
                      <a:pt x="10851" y="21068"/>
                      <a:pt x="12169" y="21600"/>
                      <a:pt x="12879" y="21068"/>
                    </a:cubicBezTo>
                    <a:cubicBezTo>
                      <a:pt x="13589" y="20535"/>
                      <a:pt x="15413" y="16932"/>
                      <a:pt x="15413" y="16932"/>
                    </a:cubicBezTo>
                    <a:cubicBezTo>
                      <a:pt x="15413" y="16932"/>
                      <a:pt x="15921" y="15596"/>
                      <a:pt x="16530" y="14824"/>
                    </a:cubicBezTo>
                    <a:cubicBezTo>
                      <a:pt x="17138" y="14052"/>
                      <a:pt x="17949" y="12173"/>
                      <a:pt x="17949" y="12173"/>
                    </a:cubicBezTo>
                    <a:cubicBezTo>
                      <a:pt x="17949" y="12173"/>
                      <a:pt x="18355" y="9885"/>
                      <a:pt x="18761" y="9577"/>
                    </a:cubicBezTo>
                    <a:cubicBezTo>
                      <a:pt x="19166" y="9268"/>
                      <a:pt x="19977" y="8496"/>
                      <a:pt x="20383" y="7493"/>
                    </a:cubicBezTo>
                    <a:cubicBezTo>
                      <a:pt x="20789" y="6490"/>
                      <a:pt x="20992" y="4946"/>
                      <a:pt x="21296" y="4637"/>
                    </a:cubicBezTo>
                    <a:cubicBezTo>
                      <a:pt x="21600" y="4329"/>
                      <a:pt x="21296" y="1238"/>
                      <a:pt x="21296" y="1238"/>
                    </a:cubicBezTo>
                    <a:lnTo>
                      <a:pt x="8315" y="0"/>
                    </a:lnTo>
                    <a:lnTo>
                      <a:pt x="4056" y="0"/>
                    </a:lnTo>
                    <a:lnTo>
                      <a:pt x="0" y="1701"/>
                    </a:lnTo>
                    <a:cubicBezTo>
                      <a:pt x="0" y="1701"/>
                      <a:pt x="507" y="3041"/>
                      <a:pt x="507" y="3041"/>
                    </a:cubicBezTo>
                    <a:close/>
                    <a:moveTo>
                      <a:pt x="507" y="3041"/>
                    </a:moveTo>
                  </a:path>
                </a:pathLst>
              </a:custGeom>
              <a:solidFill>
                <a:srgbClr val="D8C19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13" name="AutoShape 11"/>
              <p:cNvSpPr>
                <a:spLocks/>
              </p:cNvSpPr>
              <p:nvPr/>
            </p:nvSpPr>
            <p:spPr bwMode="auto">
              <a:xfrm>
                <a:off x="8813800" y="8458200"/>
                <a:ext cx="7232650" cy="717550"/>
              </a:xfrm>
              <a:custGeom>
                <a:avLst/>
                <a:gdLst>
                  <a:gd name="T0" fmla="*/ 0 w 21600"/>
                  <a:gd name="T1" fmla="*/ 2147483647 h 20735"/>
                  <a:gd name="T2" fmla="*/ 0 w 21600"/>
                  <a:gd name="T3" fmla="*/ 2147483647 h 20735"/>
                  <a:gd name="T4" fmla="*/ 2147483647 w 21600"/>
                  <a:gd name="T5" fmla="*/ 2147483647 h 20735"/>
                  <a:gd name="T6" fmla="*/ 2147483647 w 21600"/>
                  <a:gd name="T7" fmla="*/ 2147483647 h 20735"/>
                  <a:gd name="T8" fmla="*/ 2147483647 w 21600"/>
                  <a:gd name="T9" fmla="*/ 2147483647 h 20735"/>
                  <a:gd name="T10" fmla="*/ 2147483647 w 21600"/>
                  <a:gd name="T11" fmla="*/ 2147483647 h 20735"/>
                  <a:gd name="T12" fmla="*/ 2147483647 w 21600"/>
                  <a:gd name="T13" fmla="*/ 2147483647 h 20735"/>
                  <a:gd name="T14" fmla="*/ 2147483647 w 21600"/>
                  <a:gd name="T15" fmla="*/ 2147483647 h 20735"/>
                  <a:gd name="T16" fmla="*/ 2147483647 w 21600"/>
                  <a:gd name="T17" fmla="*/ 2147483647 h 20735"/>
                  <a:gd name="T18" fmla="*/ 2147483647 w 21600"/>
                  <a:gd name="T19" fmla="*/ 2147483647 h 20735"/>
                  <a:gd name="T20" fmla="*/ 2147483647 w 21600"/>
                  <a:gd name="T21" fmla="*/ 2147483647 h 20735"/>
                  <a:gd name="T22" fmla="*/ 2147483647 w 21600"/>
                  <a:gd name="T23" fmla="*/ 2147483647 h 20735"/>
                  <a:gd name="T24" fmla="*/ 2147483647 w 21600"/>
                  <a:gd name="T25" fmla="*/ 2147483647 h 20735"/>
                  <a:gd name="T26" fmla="*/ 2147483647 w 21600"/>
                  <a:gd name="T27" fmla="*/ 2147483647 h 20735"/>
                  <a:gd name="T28" fmla="*/ 2147483647 w 21600"/>
                  <a:gd name="T29" fmla="*/ 2147483647 h 20735"/>
                  <a:gd name="T30" fmla="*/ 2147483647 w 21600"/>
                  <a:gd name="T31" fmla="*/ 2147483647 h 20735"/>
                  <a:gd name="T32" fmla="*/ 2147483647 w 21600"/>
                  <a:gd name="T33" fmla="*/ 2147483647 h 20735"/>
                  <a:gd name="T34" fmla="*/ 2147483647 w 21600"/>
                  <a:gd name="T35" fmla="*/ 0 h 20735"/>
                  <a:gd name="T36" fmla="*/ 2147483647 w 21600"/>
                  <a:gd name="T37" fmla="*/ 0 h 20735"/>
                  <a:gd name="T38" fmla="*/ 2147483647 w 21600"/>
                  <a:gd name="T39" fmla="*/ 2147483647 h 20735"/>
                  <a:gd name="T40" fmla="*/ 2147483647 w 21600"/>
                  <a:gd name="T41" fmla="*/ 2147483647 h 20735"/>
                  <a:gd name="T42" fmla="*/ 0 w 21600"/>
                  <a:gd name="T43" fmla="*/ 2147483647 h 20735"/>
                  <a:gd name="T44" fmla="*/ 0 w 21600"/>
                  <a:gd name="T45" fmla="*/ 2147483647 h 207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0735">
                    <a:moveTo>
                      <a:pt x="0" y="6882"/>
                    </a:moveTo>
                    <a:lnTo>
                      <a:pt x="0" y="13306"/>
                    </a:lnTo>
                    <a:cubicBezTo>
                      <a:pt x="0" y="13306"/>
                      <a:pt x="3833" y="14294"/>
                      <a:pt x="4702" y="17258"/>
                    </a:cubicBezTo>
                    <a:cubicBezTo>
                      <a:pt x="5570" y="20223"/>
                      <a:pt x="6286" y="17258"/>
                      <a:pt x="6286" y="17258"/>
                    </a:cubicBezTo>
                    <a:cubicBezTo>
                      <a:pt x="6286" y="17258"/>
                      <a:pt x="7615" y="18411"/>
                      <a:pt x="7870" y="18576"/>
                    </a:cubicBezTo>
                    <a:cubicBezTo>
                      <a:pt x="8126" y="18741"/>
                      <a:pt x="9250" y="17917"/>
                      <a:pt x="9352" y="18576"/>
                    </a:cubicBezTo>
                    <a:cubicBezTo>
                      <a:pt x="9454" y="19234"/>
                      <a:pt x="10715" y="20612"/>
                      <a:pt x="10800" y="20170"/>
                    </a:cubicBezTo>
                    <a:cubicBezTo>
                      <a:pt x="10885" y="19729"/>
                      <a:pt x="11754" y="21600"/>
                      <a:pt x="11958" y="20170"/>
                    </a:cubicBezTo>
                    <a:cubicBezTo>
                      <a:pt x="12163" y="18741"/>
                      <a:pt x="13236" y="19624"/>
                      <a:pt x="13491" y="20170"/>
                    </a:cubicBezTo>
                    <a:cubicBezTo>
                      <a:pt x="13747" y="20717"/>
                      <a:pt x="14871" y="21106"/>
                      <a:pt x="15178" y="20170"/>
                    </a:cubicBezTo>
                    <a:cubicBezTo>
                      <a:pt x="15485" y="19234"/>
                      <a:pt x="16864" y="17753"/>
                      <a:pt x="17018" y="17753"/>
                    </a:cubicBezTo>
                    <a:cubicBezTo>
                      <a:pt x="17171" y="17753"/>
                      <a:pt x="18193" y="17258"/>
                      <a:pt x="18346" y="17258"/>
                    </a:cubicBezTo>
                    <a:cubicBezTo>
                      <a:pt x="18500" y="17258"/>
                      <a:pt x="20135" y="16764"/>
                      <a:pt x="20135" y="16764"/>
                    </a:cubicBezTo>
                    <a:lnTo>
                      <a:pt x="21106" y="13809"/>
                    </a:lnTo>
                    <a:lnTo>
                      <a:pt x="21600" y="13550"/>
                    </a:lnTo>
                    <a:lnTo>
                      <a:pt x="21464" y="3918"/>
                    </a:lnTo>
                    <a:cubicBezTo>
                      <a:pt x="21464" y="3918"/>
                      <a:pt x="14616" y="1066"/>
                      <a:pt x="14309" y="1513"/>
                    </a:cubicBezTo>
                    <a:cubicBezTo>
                      <a:pt x="14003" y="1959"/>
                      <a:pt x="10527" y="0"/>
                      <a:pt x="9352" y="0"/>
                    </a:cubicBezTo>
                    <a:cubicBezTo>
                      <a:pt x="8177" y="0"/>
                      <a:pt x="5366" y="0"/>
                      <a:pt x="5366" y="0"/>
                    </a:cubicBezTo>
                    <a:cubicBezTo>
                      <a:pt x="5366" y="0"/>
                      <a:pt x="4139" y="78"/>
                      <a:pt x="3475" y="1513"/>
                    </a:cubicBezTo>
                    <a:cubicBezTo>
                      <a:pt x="2811" y="2947"/>
                      <a:pt x="1226" y="1504"/>
                      <a:pt x="1226" y="1504"/>
                    </a:cubicBezTo>
                    <a:cubicBezTo>
                      <a:pt x="1226" y="1504"/>
                      <a:pt x="0" y="6882"/>
                      <a:pt x="0" y="6882"/>
                    </a:cubicBezTo>
                    <a:close/>
                    <a:moveTo>
                      <a:pt x="0" y="6882"/>
                    </a:moveTo>
                  </a:path>
                </a:pathLst>
              </a:custGeom>
              <a:solidFill>
                <a:srgbClr val="77673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14" name="AutoShape 12"/>
              <p:cNvSpPr>
                <a:spLocks/>
              </p:cNvSpPr>
              <p:nvPr/>
            </p:nvSpPr>
            <p:spPr bwMode="auto">
              <a:xfrm>
                <a:off x="8877300" y="8585200"/>
                <a:ext cx="7167563" cy="3770313"/>
              </a:xfrm>
              <a:custGeom>
                <a:avLst/>
                <a:gdLst>
                  <a:gd name="T0" fmla="*/ 2147483647 w 21294"/>
                  <a:gd name="T1" fmla="*/ 2147483647 h 21347"/>
                  <a:gd name="T2" fmla="*/ 2147483647 w 21294"/>
                  <a:gd name="T3" fmla="*/ 2147483647 h 21347"/>
                  <a:gd name="T4" fmla="*/ 2147483647 w 21294"/>
                  <a:gd name="T5" fmla="*/ 2147483647 h 21347"/>
                  <a:gd name="T6" fmla="*/ 2147483647 w 21294"/>
                  <a:gd name="T7" fmla="*/ 2147483647 h 21347"/>
                  <a:gd name="T8" fmla="*/ 2147483647 w 21294"/>
                  <a:gd name="T9" fmla="*/ 2147483647 h 21347"/>
                  <a:gd name="T10" fmla="*/ 2147483647 w 21294"/>
                  <a:gd name="T11" fmla="*/ 2147483647 h 21347"/>
                  <a:gd name="T12" fmla="*/ 2147483647 w 21294"/>
                  <a:gd name="T13" fmla="*/ 2147483647 h 21347"/>
                  <a:gd name="T14" fmla="*/ 2147483647 w 21294"/>
                  <a:gd name="T15" fmla="*/ 2147483647 h 21347"/>
                  <a:gd name="T16" fmla="*/ 2147483647 w 21294"/>
                  <a:gd name="T17" fmla="*/ 2147483647 h 21347"/>
                  <a:gd name="T18" fmla="*/ 2147483647 w 21294"/>
                  <a:gd name="T19" fmla="*/ 2147483647 h 21347"/>
                  <a:gd name="T20" fmla="*/ 2147483647 w 21294"/>
                  <a:gd name="T21" fmla="*/ 2147483647 h 21347"/>
                  <a:gd name="T22" fmla="*/ 2147483647 w 21294"/>
                  <a:gd name="T23" fmla="*/ 2147483647 h 21347"/>
                  <a:gd name="T24" fmla="*/ 2147483647 w 21294"/>
                  <a:gd name="T25" fmla="*/ 2147483647 h 21347"/>
                  <a:gd name="T26" fmla="*/ 2147483647 w 21294"/>
                  <a:gd name="T27" fmla="*/ 2147483647 h 21347"/>
                  <a:gd name="T28" fmla="*/ 2147483647 w 21294"/>
                  <a:gd name="T29" fmla="*/ 2147483647 h 21347"/>
                  <a:gd name="T30" fmla="*/ 2147483647 w 21294"/>
                  <a:gd name="T31" fmla="*/ 2147483647 h 21347"/>
                  <a:gd name="T32" fmla="*/ 2147483647 w 21294"/>
                  <a:gd name="T33" fmla="*/ 2147483647 h 21347"/>
                  <a:gd name="T34" fmla="*/ 2147483647 w 21294"/>
                  <a:gd name="T35" fmla="*/ 2147483647 h 21347"/>
                  <a:gd name="T36" fmla="*/ 2147483647 w 21294"/>
                  <a:gd name="T37" fmla="*/ 2147483647 h 21347"/>
                  <a:gd name="T38" fmla="*/ 2147483647 w 21294"/>
                  <a:gd name="T39" fmla="*/ 2147483647 h 21347"/>
                  <a:gd name="T40" fmla="*/ 2147483647 w 21294"/>
                  <a:gd name="T41" fmla="*/ 2147483647 h 21347"/>
                  <a:gd name="T42" fmla="*/ 2147483647 w 21294"/>
                  <a:gd name="T43" fmla="*/ 2147483647 h 21347"/>
                  <a:gd name="T44" fmla="*/ 2147483647 w 21294"/>
                  <a:gd name="T45" fmla="*/ 2147483647 h 21347"/>
                  <a:gd name="T46" fmla="*/ 2147483647 w 21294"/>
                  <a:gd name="T47" fmla="*/ 2147483647 h 21347"/>
                  <a:gd name="T48" fmla="*/ 2147483647 w 21294"/>
                  <a:gd name="T49" fmla="*/ 2147483647 h 21347"/>
                  <a:gd name="T50" fmla="*/ 2147483647 w 21294"/>
                  <a:gd name="T51" fmla="*/ 2147483647 h 21347"/>
                  <a:gd name="T52" fmla="*/ 2147483647 w 21294"/>
                  <a:gd name="T53" fmla="*/ 2147483647 h 21347"/>
                  <a:gd name="T54" fmla="*/ 2147483647 w 21294"/>
                  <a:gd name="T55" fmla="*/ 2147483647 h 21347"/>
                  <a:gd name="T56" fmla="*/ 2147483647 w 21294"/>
                  <a:gd name="T57" fmla="*/ 2147483647 h 21347"/>
                  <a:gd name="T58" fmla="*/ 2147483647 w 21294"/>
                  <a:gd name="T59" fmla="*/ 2147483647 h 21347"/>
                  <a:gd name="T60" fmla="*/ 2147483647 w 21294"/>
                  <a:gd name="T61" fmla="*/ 2147483647 h 21347"/>
                  <a:gd name="T62" fmla="*/ 2147483647 w 21294"/>
                  <a:gd name="T63" fmla="*/ 2147483647 h 21347"/>
                  <a:gd name="T64" fmla="*/ 2147483647 w 21294"/>
                  <a:gd name="T65" fmla="*/ 2147483647 h 21347"/>
                  <a:gd name="T66" fmla="*/ 2147483647 w 21294"/>
                  <a:gd name="T67" fmla="*/ 2147483647 h 21347"/>
                  <a:gd name="T68" fmla="*/ 2147483647 w 21294"/>
                  <a:gd name="T69" fmla="*/ 2147483647 h 21347"/>
                  <a:gd name="T70" fmla="*/ 2147483647 w 21294"/>
                  <a:gd name="T71" fmla="*/ 2147483647 h 21347"/>
                  <a:gd name="T72" fmla="*/ 2147483647 w 21294"/>
                  <a:gd name="T73" fmla="*/ 2147483647 h 21347"/>
                  <a:gd name="T74" fmla="*/ 2147483647 w 21294"/>
                  <a:gd name="T75" fmla="*/ 2147483647 h 21347"/>
                  <a:gd name="T76" fmla="*/ 2147483647 w 21294"/>
                  <a:gd name="T77" fmla="*/ 2147483647 h 21347"/>
                  <a:gd name="T78" fmla="*/ 2147483647 w 21294"/>
                  <a:gd name="T79" fmla="*/ 2147483647 h 21347"/>
                  <a:gd name="T80" fmla="*/ 2147483647 w 21294"/>
                  <a:gd name="T81" fmla="*/ 2147483647 h 21347"/>
                  <a:gd name="T82" fmla="*/ 2147483647 w 21294"/>
                  <a:gd name="T83" fmla="*/ 2147483647 h 21347"/>
                  <a:gd name="T84" fmla="*/ 2147483647 w 21294"/>
                  <a:gd name="T85" fmla="*/ 2147483647 h 21347"/>
                  <a:gd name="T86" fmla="*/ 2147483647 w 21294"/>
                  <a:gd name="T87" fmla="*/ 2147483647 h 21347"/>
                  <a:gd name="T88" fmla="*/ 2147483647 w 21294"/>
                  <a:gd name="T89" fmla="*/ 2147483647 h 21347"/>
                  <a:gd name="T90" fmla="*/ 2147483647 w 21294"/>
                  <a:gd name="T91" fmla="*/ 2147483647 h 21347"/>
                  <a:gd name="T92" fmla="*/ 2147483647 w 21294"/>
                  <a:gd name="T93" fmla="*/ 2147483647 h 21347"/>
                  <a:gd name="T94" fmla="*/ 2147483647 w 21294"/>
                  <a:gd name="T95" fmla="*/ 2147483647 h 21347"/>
                  <a:gd name="T96" fmla="*/ 2147483647 w 21294"/>
                  <a:gd name="T97" fmla="*/ 2147483647 h 21347"/>
                  <a:gd name="T98" fmla="*/ 2147483647 w 21294"/>
                  <a:gd name="T99" fmla="*/ 2147483647 h 21347"/>
                  <a:gd name="T100" fmla="*/ 2147483647 w 21294"/>
                  <a:gd name="T101" fmla="*/ 2147483647 h 21347"/>
                  <a:gd name="T102" fmla="*/ 2147483647 w 21294"/>
                  <a:gd name="T103" fmla="*/ 0 h 21347"/>
                  <a:gd name="T104" fmla="*/ 0 w 21294"/>
                  <a:gd name="T105" fmla="*/ 2147483647 h 2134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294" h="21347">
                    <a:moveTo>
                      <a:pt x="0" y="1913"/>
                    </a:moveTo>
                    <a:cubicBezTo>
                      <a:pt x="0" y="1913"/>
                      <a:pt x="729" y="6533"/>
                      <a:pt x="1543" y="8083"/>
                    </a:cubicBezTo>
                    <a:cubicBezTo>
                      <a:pt x="2356" y="9632"/>
                      <a:pt x="2254" y="8497"/>
                      <a:pt x="2254" y="8497"/>
                    </a:cubicBezTo>
                    <a:lnTo>
                      <a:pt x="1901" y="3889"/>
                    </a:lnTo>
                    <a:lnTo>
                      <a:pt x="2818" y="7205"/>
                    </a:lnTo>
                    <a:lnTo>
                      <a:pt x="2818" y="3912"/>
                    </a:lnTo>
                    <a:cubicBezTo>
                      <a:pt x="2818" y="3912"/>
                      <a:pt x="3375" y="6878"/>
                      <a:pt x="3730" y="8495"/>
                    </a:cubicBezTo>
                    <a:cubicBezTo>
                      <a:pt x="4086" y="10111"/>
                      <a:pt x="3882" y="11758"/>
                      <a:pt x="4593" y="12533"/>
                    </a:cubicBezTo>
                    <a:cubicBezTo>
                      <a:pt x="5305" y="13308"/>
                      <a:pt x="6372" y="15051"/>
                      <a:pt x="6372" y="15051"/>
                    </a:cubicBezTo>
                    <a:lnTo>
                      <a:pt x="6829" y="16715"/>
                    </a:lnTo>
                    <a:lnTo>
                      <a:pt x="6270" y="12726"/>
                    </a:lnTo>
                    <a:cubicBezTo>
                      <a:pt x="6270" y="12726"/>
                      <a:pt x="5406" y="9627"/>
                      <a:pt x="5456" y="9143"/>
                    </a:cubicBezTo>
                    <a:cubicBezTo>
                      <a:pt x="5507" y="8658"/>
                      <a:pt x="5304" y="5365"/>
                      <a:pt x="5304" y="5365"/>
                    </a:cubicBezTo>
                    <a:cubicBezTo>
                      <a:pt x="5304" y="5365"/>
                      <a:pt x="5711" y="7108"/>
                      <a:pt x="5761" y="7496"/>
                    </a:cubicBezTo>
                    <a:cubicBezTo>
                      <a:pt x="5812" y="7883"/>
                      <a:pt x="6117" y="9315"/>
                      <a:pt x="6117" y="9315"/>
                    </a:cubicBezTo>
                    <a:cubicBezTo>
                      <a:pt x="6117" y="9315"/>
                      <a:pt x="6270" y="7496"/>
                      <a:pt x="6270" y="6721"/>
                    </a:cubicBezTo>
                    <a:cubicBezTo>
                      <a:pt x="6270" y="5946"/>
                      <a:pt x="6219" y="4308"/>
                      <a:pt x="6219" y="4159"/>
                    </a:cubicBezTo>
                    <a:cubicBezTo>
                      <a:pt x="6219" y="4009"/>
                      <a:pt x="6111" y="2695"/>
                      <a:pt x="6111" y="2695"/>
                    </a:cubicBezTo>
                    <a:lnTo>
                      <a:pt x="7439" y="2911"/>
                    </a:lnTo>
                    <a:lnTo>
                      <a:pt x="7896" y="5462"/>
                    </a:lnTo>
                    <a:cubicBezTo>
                      <a:pt x="7896" y="5462"/>
                      <a:pt x="7845" y="7108"/>
                      <a:pt x="7896" y="7496"/>
                    </a:cubicBezTo>
                    <a:cubicBezTo>
                      <a:pt x="7947" y="7883"/>
                      <a:pt x="7693" y="9336"/>
                      <a:pt x="7896" y="10014"/>
                    </a:cubicBezTo>
                    <a:cubicBezTo>
                      <a:pt x="8099" y="10692"/>
                      <a:pt x="8150" y="11564"/>
                      <a:pt x="8354" y="12629"/>
                    </a:cubicBezTo>
                    <a:cubicBezTo>
                      <a:pt x="8557" y="13695"/>
                      <a:pt x="8964" y="15342"/>
                      <a:pt x="8913" y="16020"/>
                    </a:cubicBezTo>
                    <a:cubicBezTo>
                      <a:pt x="8862" y="16698"/>
                      <a:pt x="8811" y="17569"/>
                      <a:pt x="8913" y="17860"/>
                    </a:cubicBezTo>
                    <a:cubicBezTo>
                      <a:pt x="9014" y="18151"/>
                      <a:pt x="9362" y="19603"/>
                      <a:pt x="9362" y="19603"/>
                    </a:cubicBezTo>
                    <a:lnTo>
                      <a:pt x="9608" y="15729"/>
                    </a:lnTo>
                    <a:lnTo>
                      <a:pt x="9608" y="10789"/>
                    </a:lnTo>
                    <a:cubicBezTo>
                      <a:pt x="9608" y="10789"/>
                      <a:pt x="9260" y="8174"/>
                      <a:pt x="9362" y="7690"/>
                    </a:cubicBezTo>
                    <a:cubicBezTo>
                      <a:pt x="9464" y="7205"/>
                      <a:pt x="9163" y="4211"/>
                      <a:pt x="9315" y="4159"/>
                    </a:cubicBezTo>
                    <a:cubicBezTo>
                      <a:pt x="9468" y="4106"/>
                      <a:pt x="9927" y="1929"/>
                      <a:pt x="9927" y="1929"/>
                    </a:cubicBezTo>
                    <a:lnTo>
                      <a:pt x="10352" y="3224"/>
                    </a:lnTo>
                    <a:lnTo>
                      <a:pt x="10691" y="6140"/>
                    </a:lnTo>
                    <a:cubicBezTo>
                      <a:pt x="10691" y="6140"/>
                      <a:pt x="10268" y="7302"/>
                      <a:pt x="10353" y="7883"/>
                    </a:cubicBezTo>
                    <a:cubicBezTo>
                      <a:pt x="10437" y="8465"/>
                      <a:pt x="10217" y="8949"/>
                      <a:pt x="10353" y="9433"/>
                    </a:cubicBezTo>
                    <a:cubicBezTo>
                      <a:pt x="10488" y="9917"/>
                      <a:pt x="10217" y="10356"/>
                      <a:pt x="10353" y="10766"/>
                    </a:cubicBezTo>
                    <a:cubicBezTo>
                      <a:pt x="10488" y="11177"/>
                      <a:pt x="10353" y="12726"/>
                      <a:pt x="10353" y="12726"/>
                    </a:cubicBezTo>
                    <a:lnTo>
                      <a:pt x="10946" y="8755"/>
                    </a:lnTo>
                    <a:cubicBezTo>
                      <a:pt x="10946" y="8755"/>
                      <a:pt x="10692" y="7012"/>
                      <a:pt x="10946" y="6721"/>
                    </a:cubicBezTo>
                    <a:cubicBezTo>
                      <a:pt x="11200" y="6430"/>
                      <a:pt x="11302" y="4211"/>
                      <a:pt x="11454" y="4159"/>
                    </a:cubicBezTo>
                    <a:cubicBezTo>
                      <a:pt x="11607" y="4106"/>
                      <a:pt x="11708" y="2556"/>
                      <a:pt x="11708" y="2556"/>
                    </a:cubicBezTo>
                    <a:lnTo>
                      <a:pt x="12316" y="1847"/>
                    </a:lnTo>
                    <a:cubicBezTo>
                      <a:pt x="12316" y="1847"/>
                      <a:pt x="13229" y="3378"/>
                      <a:pt x="13229" y="3887"/>
                    </a:cubicBezTo>
                    <a:cubicBezTo>
                      <a:pt x="13229" y="4396"/>
                      <a:pt x="13229" y="5849"/>
                      <a:pt x="13229" y="5849"/>
                    </a:cubicBezTo>
                    <a:lnTo>
                      <a:pt x="12882" y="7205"/>
                    </a:lnTo>
                    <a:cubicBezTo>
                      <a:pt x="12882" y="7205"/>
                      <a:pt x="12739" y="8234"/>
                      <a:pt x="12739" y="8495"/>
                    </a:cubicBezTo>
                    <a:cubicBezTo>
                      <a:pt x="12739" y="8755"/>
                      <a:pt x="12739" y="9239"/>
                      <a:pt x="12739" y="9530"/>
                    </a:cubicBezTo>
                    <a:cubicBezTo>
                      <a:pt x="12739" y="9821"/>
                      <a:pt x="12783" y="10725"/>
                      <a:pt x="12783" y="10725"/>
                    </a:cubicBezTo>
                    <a:cubicBezTo>
                      <a:pt x="12783" y="10725"/>
                      <a:pt x="12779" y="11270"/>
                      <a:pt x="12677" y="11853"/>
                    </a:cubicBezTo>
                    <a:cubicBezTo>
                      <a:pt x="12576" y="12436"/>
                      <a:pt x="12320" y="12823"/>
                      <a:pt x="12320" y="12823"/>
                    </a:cubicBezTo>
                    <a:cubicBezTo>
                      <a:pt x="12320" y="12823"/>
                      <a:pt x="12065" y="13695"/>
                      <a:pt x="12014" y="14179"/>
                    </a:cubicBezTo>
                    <a:cubicBezTo>
                      <a:pt x="11963" y="14664"/>
                      <a:pt x="12929" y="12533"/>
                      <a:pt x="12929" y="12533"/>
                    </a:cubicBezTo>
                    <a:cubicBezTo>
                      <a:pt x="12929" y="12533"/>
                      <a:pt x="13437" y="11146"/>
                      <a:pt x="13538" y="10725"/>
                    </a:cubicBezTo>
                    <a:cubicBezTo>
                      <a:pt x="13640" y="10305"/>
                      <a:pt x="13691" y="8465"/>
                      <a:pt x="13843" y="7786"/>
                    </a:cubicBezTo>
                    <a:cubicBezTo>
                      <a:pt x="13996" y="7108"/>
                      <a:pt x="13538" y="6527"/>
                      <a:pt x="13843" y="6430"/>
                    </a:cubicBezTo>
                    <a:cubicBezTo>
                      <a:pt x="14148" y="6334"/>
                      <a:pt x="14199" y="5656"/>
                      <a:pt x="14351" y="5656"/>
                    </a:cubicBezTo>
                    <a:cubicBezTo>
                      <a:pt x="14504" y="5656"/>
                      <a:pt x="15165" y="5462"/>
                      <a:pt x="15165" y="5462"/>
                    </a:cubicBezTo>
                    <a:cubicBezTo>
                      <a:pt x="15165" y="5462"/>
                      <a:pt x="15419" y="6237"/>
                      <a:pt x="15165" y="7012"/>
                    </a:cubicBezTo>
                    <a:cubicBezTo>
                      <a:pt x="14910" y="7786"/>
                      <a:pt x="14860" y="8271"/>
                      <a:pt x="14605" y="9046"/>
                    </a:cubicBezTo>
                    <a:cubicBezTo>
                      <a:pt x="14351" y="9821"/>
                      <a:pt x="14148" y="10177"/>
                      <a:pt x="14046" y="10725"/>
                    </a:cubicBezTo>
                    <a:cubicBezTo>
                      <a:pt x="13945" y="11273"/>
                      <a:pt x="13792" y="11661"/>
                      <a:pt x="13691" y="12436"/>
                    </a:cubicBezTo>
                    <a:cubicBezTo>
                      <a:pt x="13589" y="13211"/>
                      <a:pt x="13538" y="13501"/>
                      <a:pt x="13030" y="14276"/>
                    </a:cubicBezTo>
                    <a:cubicBezTo>
                      <a:pt x="12522" y="15051"/>
                      <a:pt x="12166" y="15535"/>
                      <a:pt x="12064" y="15923"/>
                    </a:cubicBezTo>
                    <a:cubicBezTo>
                      <a:pt x="11962" y="16310"/>
                      <a:pt x="11861" y="17085"/>
                      <a:pt x="11810" y="17763"/>
                    </a:cubicBezTo>
                    <a:cubicBezTo>
                      <a:pt x="11759" y="18441"/>
                      <a:pt x="11556" y="18829"/>
                      <a:pt x="11505" y="19603"/>
                    </a:cubicBezTo>
                    <a:cubicBezTo>
                      <a:pt x="11454" y="20378"/>
                      <a:pt x="11149" y="21347"/>
                      <a:pt x="11149" y="21347"/>
                    </a:cubicBezTo>
                    <a:lnTo>
                      <a:pt x="12522" y="17666"/>
                    </a:lnTo>
                    <a:cubicBezTo>
                      <a:pt x="12522" y="17666"/>
                      <a:pt x="12674" y="15535"/>
                      <a:pt x="12928" y="15535"/>
                    </a:cubicBezTo>
                    <a:cubicBezTo>
                      <a:pt x="13182" y="15535"/>
                      <a:pt x="13182" y="15148"/>
                      <a:pt x="13436" y="15148"/>
                    </a:cubicBezTo>
                    <a:cubicBezTo>
                      <a:pt x="13691" y="15148"/>
                      <a:pt x="13640" y="15342"/>
                      <a:pt x="14097" y="14567"/>
                    </a:cubicBezTo>
                    <a:cubicBezTo>
                      <a:pt x="14555" y="13792"/>
                      <a:pt x="14860" y="13114"/>
                      <a:pt x="14860" y="13114"/>
                    </a:cubicBezTo>
                    <a:cubicBezTo>
                      <a:pt x="14860" y="13114"/>
                      <a:pt x="14860" y="12726"/>
                      <a:pt x="15063" y="12436"/>
                    </a:cubicBezTo>
                    <a:cubicBezTo>
                      <a:pt x="15197" y="12244"/>
                      <a:pt x="15331" y="11940"/>
                      <a:pt x="15407" y="11756"/>
                    </a:cubicBezTo>
                    <a:cubicBezTo>
                      <a:pt x="15446" y="11661"/>
                      <a:pt x="15470" y="11597"/>
                      <a:pt x="15470" y="11597"/>
                    </a:cubicBezTo>
                    <a:cubicBezTo>
                      <a:pt x="15470" y="11597"/>
                      <a:pt x="15368" y="13191"/>
                      <a:pt x="15470" y="13685"/>
                    </a:cubicBezTo>
                    <a:cubicBezTo>
                      <a:pt x="15571" y="14179"/>
                      <a:pt x="15171" y="15148"/>
                      <a:pt x="15171" y="15148"/>
                    </a:cubicBezTo>
                    <a:lnTo>
                      <a:pt x="16398" y="13685"/>
                    </a:lnTo>
                    <a:lnTo>
                      <a:pt x="16398" y="11564"/>
                    </a:lnTo>
                    <a:cubicBezTo>
                      <a:pt x="16398" y="11564"/>
                      <a:pt x="16442" y="10014"/>
                      <a:pt x="16391" y="9530"/>
                    </a:cubicBezTo>
                    <a:cubicBezTo>
                      <a:pt x="16340" y="9046"/>
                      <a:pt x="16185" y="8077"/>
                      <a:pt x="16185" y="8077"/>
                    </a:cubicBezTo>
                    <a:cubicBezTo>
                      <a:pt x="16185" y="8077"/>
                      <a:pt x="16177" y="7108"/>
                      <a:pt x="16409" y="6818"/>
                    </a:cubicBezTo>
                    <a:cubicBezTo>
                      <a:pt x="16640" y="6527"/>
                      <a:pt x="16690" y="5946"/>
                      <a:pt x="17046" y="5656"/>
                    </a:cubicBezTo>
                    <a:cubicBezTo>
                      <a:pt x="17402" y="5365"/>
                      <a:pt x="17097" y="5656"/>
                      <a:pt x="17402" y="5365"/>
                    </a:cubicBezTo>
                    <a:cubicBezTo>
                      <a:pt x="17706" y="5074"/>
                      <a:pt x="17910" y="4978"/>
                      <a:pt x="17960" y="5462"/>
                    </a:cubicBezTo>
                    <a:cubicBezTo>
                      <a:pt x="18011" y="5946"/>
                      <a:pt x="18113" y="6915"/>
                      <a:pt x="17960" y="7496"/>
                    </a:cubicBezTo>
                    <a:cubicBezTo>
                      <a:pt x="17808" y="8077"/>
                      <a:pt x="17706" y="7750"/>
                      <a:pt x="17554" y="8495"/>
                    </a:cubicBezTo>
                    <a:cubicBezTo>
                      <a:pt x="17401" y="9239"/>
                      <a:pt x="17350" y="9336"/>
                      <a:pt x="17401" y="9724"/>
                    </a:cubicBezTo>
                    <a:cubicBezTo>
                      <a:pt x="17452" y="10111"/>
                      <a:pt x="17452" y="10111"/>
                      <a:pt x="17452" y="10111"/>
                    </a:cubicBezTo>
                    <a:lnTo>
                      <a:pt x="18265" y="8495"/>
                    </a:lnTo>
                    <a:lnTo>
                      <a:pt x="18824" y="7302"/>
                    </a:lnTo>
                    <a:cubicBezTo>
                      <a:pt x="18824" y="7302"/>
                      <a:pt x="18977" y="7399"/>
                      <a:pt x="19129" y="6915"/>
                    </a:cubicBezTo>
                    <a:cubicBezTo>
                      <a:pt x="19282" y="6430"/>
                      <a:pt x="19129" y="5171"/>
                      <a:pt x="19129" y="5171"/>
                    </a:cubicBezTo>
                    <a:lnTo>
                      <a:pt x="19790" y="4590"/>
                    </a:lnTo>
                    <a:cubicBezTo>
                      <a:pt x="19790" y="4590"/>
                      <a:pt x="19841" y="5752"/>
                      <a:pt x="19790" y="6043"/>
                    </a:cubicBezTo>
                    <a:cubicBezTo>
                      <a:pt x="19739" y="6334"/>
                      <a:pt x="19180" y="7883"/>
                      <a:pt x="19180" y="7883"/>
                    </a:cubicBezTo>
                    <a:lnTo>
                      <a:pt x="19813" y="7399"/>
                    </a:lnTo>
                    <a:lnTo>
                      <a:pt x="20044" y="5752"/>
                    </a:lnTo>
                    <a:lnTo>
                      <a:pt x="20959" y="4299"/>
                    </a:lnTo>
                    <a:lnTo>
                      <a:pt x="21095" y="1926"/>
                    </a:lnTo>
                    <a:cubicBezTo>
                      <a:pt x="21095" y="1926"/>
                      <a:pt x="21600" y="-35"/>
                      <a:pt x="21000" y="619"/>
                    </a:cubicBezTo>
                    <a:cubicBezTo>
                      <a:pt x="20400" y="1272"/>
                      <a:pt x="18418" y="-253"/>
                      <a:pt x="17757" y="38"/>
                    </a:cubicBezTo>
                    <a:cubicBezTo>
                      <a:pt x="17096" y="328"/>
                      <a:pt x="13589" y="619"/>
                      <a:pt x="11962" y="716"/>
                    </a:cubicBezTo>
                    <a:cubicBezTo>
                      <a:pt x="10336" y="812"/>
                      <a:pt x="3728" y="328"/>
                      <a:pt x="3322" y="425"/>
                    </a:cubicBezTo>
                    <a:cubicBezTo>
                      <a:pt x="2915" y="522"/>
                      <a:pt x="791" y="0"/>
                      <a:pt x="791" y="0"/>
                    </a:cubicBezTo>
                    <a:cubicBezTo>
                      <a:pt x="791" y="0"/>
                      <a:pt x="0" y="1913"/>
                      <a:pt x="0" y="1913"/>
                    </a:cubicBezTo>
                    <a:close/>
                    <a:moveTo>
                      <a:pt x="0" y="1913"/>
                    </a:moveTo>
                  </a:path>
                </a:pathLst>
              </a:custGeom>
              <a:solidFill>
                <a:srgbClr val="7C5024">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15" name="AutoShape 13"/>
              <p:cNvSpPr>
                <a:spLocks/>
              </p:cNvSpPr>
              <p:nvPr/>
            </p:nvSpPr>
            <p:spPr bwMode="auto">
              <a:xfrm>
                <a:off x="8813800" y="8089900"/>
                <a:ext cx="7232650" cy="833438"/>
              </a:xfrm>
              <a:custGeom>
                <a:avLst/>
                <a:gdLst>
                  <a:gd name="T0" fmla="*/ 2147483647 w 21600"/>
                  <a:gd name="T1" fmla="*/ 2147483647 h 19970"/>
                  <a:gd name="T2" fmla="*/ 2147483647 w 21600"/>
                  <a:gd name="T3" fmla="*/ 2147483647 h 19970"/>
                  <a:gd name="T4" fmla="*/ 2147483647 w 21600"/>
                  <a:gd name="T5" fmla="*/ 2147483647 h 19970"/>
                  <a:gd name="T6" fmla="*/ 2147483647 w 21600"/>
                  <a:gd name="T7" fmla="*/ 2147483647 h 19970"/>
                  <a:gd name="T8" fmla="*/ 2147483647 w 21600"/>
                  <a:gd name="T9" fmla="*/ 2147483647 h 19970"/>
                  <a:gd name="T10" fmla="*/ 2147483647 w 21600"/>
                  <a:gd name="T11" fmla="*/ 2147483647 h 19970"/>
                  <a:gd name="T12" fmla="*/ 2147483647 w 21600"/>
                  <a:gd name="T13" fmla="*/ 2147483647 h 19970"/>
                  <a:gd name="T14" fmla="*/ 2147483647 w 21600"/>
                  <a:gd name="T15" fmla="*/ 2147483647 h 19970"/>
                  <a:gd name="T16" fmla="*/ 2147483647 w 21600"/>
                  <a:gd name="T17" fmla="*/ 2147483647 h 19970"/>
                  <a:gd name="T18" fmla="*/ 2147483647 w 21600"/>
                  <a:gd name="T19" fmla="*/ 2147483647 h 19970"/>
                  <a:gd name="T20" fmla="*/ 2147483647 w 21600"/>
                  <a:gd name="T21" fmla="*/ 2147483647 h 19970"/>
                  <a:gd name="T22" fmla="*/ 2147483647 w 21600"/>
                  <a:gd name="T23" fmla="*/ 2147483647 h 19970"/>
                  <a:gd name="T24" fmla="*/ 2147483647 w 21600"/>
                  <a:gd name="T25" fmla="*/ 2147483647 h 19970"/>
                  <a:gd name="T26" fmla="*/ 2147483647 w 21600"/>
                  <a:gd name="T27" fmla="*/ 2147483647 h 19970"/>
                  <a:gd name="T28" fmla="*/ 2147483647 w 21600"/>
                  <a:gd name="T29" fmla="*/ 2147483647 h 19970"/>
                  <a:gd name="T30" fmla="*/ 2147483647 w 21600"/>
                  <a:gd name="T31" fmla="*/ 2147483647 h 19970"/>
                  <a:gd name="T32" fmla="*/ 2147483647 w 21600"/>
                  <a:gd name="T33" fmla="*/ 2147483647 h 19970"/>
                  <a:gd name="T34" fmla="*/ 2147483647 w 21600"/>
                  <a:gd name="T35" fmla="*/ 2147483647 h 19970"/>
                  <a:gd name="T36" fmla="*/ 2147483647 w 21600"/>
                  <a:gd name="T37" fmla="*/ 2147483647 h 19970"/>
                  <a:gd name="T38" fmla="*/ 2147483647 w 21600"/>
                  <a:gd name="T39" fmla="*/ 2147483647 h 19970"/>
                  <a:gd name="T40" fmla="*/ 2147483647 w 21600"/>
                  <a:gd name="T41" fmla="*/ 2147483647 h 19970"/>
                  <a:gd name="T42" fmla="*/ 2147483647 w 21600"/>
                  <a:gd name="T43" fmla="*/ 2147483647 h 19970"/>
                  <a:gd name="T44" fmla="*/ 2147483647 w 21600"/>
                  <a:gd name="T45" fmla="*/ 0 h 19970"/>
                  <a:gd name="T46" fmla="*/ 2147483647 w 21600"/>
                  <a:gd name="T47" fmla="*/ 2147483647 h 19970"/>
                  <a:gd name="T48" fmla="*/ 2147483647 w 21600"/>
                  <a:gd name="T49" fmla="*/ 2147483647 h 19970"/>
                  <a:gd name="T50" fmla="*/ 2147483647 w 21600"/>
                  <a:gd name="T51" fmla="*/ 2147483647 h 19970"/>
                  <a:gd name="T52" fmla="*/ 2147483647 w 21600"/>
                  <a:gd name="T53" fmla="*/ 2147483647 h 19970"/>
                  <a:gd name="T54" fmla="*/ 2147483647 w 21600"/>
                  <a:gd name="T55" fmla="*/ 2147483647 h 19970"/>
                  <a:gd name="T56" fmla="*/ 2147483647 w 21600"/>
                  <a:gd name="T57" fmla="*/ 2147483647 h 19970"/>
                  <a:gd name="T58" fmla="*/ 2147483647 w 21600"/>
                  <a:gd name="T59" fmla="*/ 2147483647 h 19970"/>
                  <a:gd name="T60" fmla="*/ 2147483647 w 21600"/>
                  <a:gd name="T61" fmla="*/ 2147483647 h 19970"/>
                  <a:gd name="T62" fmla="*/ 2147483647 w 21600"/>
                  <a:gd name="T63" fmla="*/ 2147483647 h 19970"/>
                  <a:gd name="T64" fmla="*/ 2147483647 w 21600"/>
                  <a:gd name="T65" fmla="*/ 2147483647 h 19970"/>
                  <a:gd name="T66" fmla="*/ 2147483647 w 21600"/>
                  <a:gd name="T67" fmla="*/ 2147483647 h 19970"/>
                  <a:gd name="T68" fmla="*/ 2147483647 w 21600"/>
                  <a:gd name="T69" fmla="*/ 0 h 19970"/>
                  <a:gd name="T70" fmla="*/ 2147483647 w 21600"/>
                  <a:gd name="T71" fmla="*/ 2147483647 h 19970"/>
                  <a:gd name="T72" fmla="*/ 2147483647 w 21600"/>
                  <a:gd name="T73" fmla="*/ 2147483647 h 19970"/>
                  <a:gd name="T74" fmla="*/ 2147483647 w 21600"/>
                  <a:gd name="T75" fmla="*/ 2147483647 h 19970"/>
                  <a:gd name="T76" fmla="*/ 2147483647 w 21600"/>
                  <a:gd name="T77" fmla="*/ 2147483647 h 19970"/>
                  <a:gd name="T78" fmla="*/ 2147483647 w 21600"/>
                  <a:gd name="T79" fmla="*/ 2147483647 h 19970"/>
                  <a:gd name="T80" fmla="*/ 2147483647 w 21600"/>
                  <a:gd name="T81" fmla="*/ 2147483647 h 19970"/>
                  <a:gd name="T82" fmla="*/ 2147483647 w 21600"/>
                  <a:gd name="T83" fmla="*/ 2147483647 h 19970"/>
                  <a:gd name="T84" fmla="*/ 2147483647 w 21600"/>
                  <a:gd name="T85" fmla="*/ 2147483647 h 19970"/>
                  <a:gd name="T86" fmla="*/ 2147483647 w 21600"/>
                  <a:gd name="T87" fmla="*/ 2147483647 h 19970"/>
                  <a:gd name="T88" fmla="*/ 2147483647 w 21600"/>
                  <a:gd name="T89" fmla="*/ 2147483647 h 19970"/>
                  <a:gd name="T90" fmla="*/ 2147483647 w 21600"/>
                  <a:gd name="T91" fmla="*/ 2147483647 h 19970"/>
                  <a:gd name="T92" fmla="*/ 2147483647 w 21600"/>
                  <a:gd name="T93" fmla="*/ 2147483647 h 19970"/>
                  <a:gd name="T94" fmla="*/ 0 w 21600"/>
                  <a:gd name="T95" fmla="*/ 2147483647 h 19970"/>
                  <a:gd name="T96" fmla="*/ 2147483647 w 21600"/>
                  <a:gd name="T97" fmla="*/ 2147483647 h 19970"/>
                  <a:gd name="T98" fmla="*/ 2147483647 w 21600"/>
                  <a:gd name="T99" fmla="*/ 2147483647 h 19970"/>
                  <a:gd name="T100" fmla="*/ 2147483647 w 21600"/>
                  <a:gd name="T101" fmla="*/ 2147483647 h 19970"/>
                  <a:gd name="T102" fmla="*/ 2147483647 w 21600"/>
                  <a:gd name="T103" fmla="*/ 2147483647 h 19970"/>
                  <a:gd name="T104" fmla="*/ 2147483647 w 21600"/>
                  <a:gd name="T105" fmla="*/ 2147483647 h 19970"/>
                  <a:gd name="T106" fmla="*/ 2147483647 w 21600"/>
                  <a:gd name="T107" fmla="*/ 2147483647 h 19970"/>
                  <a:gd name="T108" fmla="*/ 2147483647 w 21600"/>
                  <a:gd name="T109" fmla="*/ 2147483647 h 19970"/>
                  <a:gd name="T110" fmla="*/ 2147483647 w 21600"/>
                  <a:gd name="T111" fmla="*/ 2147483647 h 199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600" h="19970">
                    <a:moveTo>
                      <a:pt x="21445" y="10367"/>
                    </a:moveTo>
                    <a:lnTo>
                      <a:pt x="21476" y="10351"/>
                    </a:lnTo>
                    <a:lnTo>
                      <a:pt x="21285" y="6608"/>
                    </a:lnTo>
                    <a:lnTo>
                      <a:pt x="21012" y="7572"/>
                    </a:lnTo>
                    <a:lnTo>
                      <a:pt x="21012" y="5106"/>
                    </a:lnTo>
                    <a:lnTo>
                      <a:pt x="20793" y="8694"/>
                    </a:lnTo>
                    <a:cubicBezTo>
                      <a:pt x="20754" y="8592"/>
                      <a:pt x="20711" y="8489"/>
                      <a:pt x="20671" y="8385"/>
                    </a:cubicBezTo>
                    <a:lnTo>
                      <a:pt x="20524" y="6608"/>
                    </a:lnTo>
                    <a:lnTo>
                      <a:pt x="20388" y="7678"/>
                    </a:lnTo>
                    <a:cubicBezTo>
                      <a:pt x="20318" y="7499"/>
                      <a:pt x="20253" y="7322"/>
                      <a:pt x="20177" y="7151"/>
                    </a:cubicBezTo>
                    <a:lnTo>
                      <a:pt x="20177" y="5330"/>
                    </a:lnTo>
                    <a:lnTo>
                      <a:pt x="20073" y="6897"/>
                    </a:lnTo>
                    <a:cubicBezTo>
                      <a:pt x="20019" y="6758"/>
                      <a:pt x="19988" y="6624"/>
                      <a:pt x="19912" y="6497"/>
                    </a:cubicBezTo>
                    <a:lnTo>
                      <a:pt x="19912" y="5330"/>
                    </a:lnTo>
                    <a:lnTo>
                      <a:pt x="19856" y="6330"/>
                    </a:lnTo>
                    <a:cubicBezTo>
                      <a:pt x="19693" y="5911"/>
                      <a:pt x="19576" y="5597"/>
                      <a:pt x="19529" y="5475"/>
                    </a:cubicBezTo>
                    <a:lnTo>
                      <a:pt x="19516" y="5106"/>
                    </a:lnTo>
                    <a:lnTo>
                      <a:pt x="19506" y="5417"/>
                    </a:lnTo>
                    <a:cubicBezTo>
                      <a:pt x="19464" y="5357"/>
                      <a:pt x="19370" y="5368"/>
                      <a:pt x="19250" y="5417"/>
                    </a:cubicBezTo>
                    <a:lnTo>
                      <a:pt x="19153" y="2865"/>
                    </a:lnTo>
                    <a:lnTo>
                      <a:pt x="19153" y="5460"/>
                    </a:lnTo>
                    <a:cubicBezTo>
                      <a:pt x="18964" y="5554"/>
                      <a:pt x="18720" y="5708"/>
                      <a:pt x="18480" y="5808"/>
                    </a:cubicBezTo>
                    <a:cubicBezTo>
                      <a:pt x="18480" y="5647"/>
                      <a:pt x="18481" y="5487"/>
                      <a:pt x="18478" y="5330"/>
                    </a:cubicBezTo>
                    <a:cubicBezTo>
                      <a:pt x="18469" y="4872"/>
                      <a:pt x="18456" y="5198"/>
                      <a:pt x="18441" y="5826"/>
                    </a:cubicBezTo>
                    <a:cubicBezTo>
                      <a:pt x="18079" y="5969"/>
                      <a:pt x="17741" y="5973"/>
                      <a:pt x="17630" y="5443"/>
                    </a:cubicBezTo>
                    <a:cubicBezTo>
                      <a:pt x="17375" y="4215"/>
                      <a:pt x="15331" y="6536"/>
                      <a:pt x="15024" y="5375"/>
                    </a:cubicBezTo>
                    <a:cubicBezTo>
                      <a:pt x="14850" y="4717"/>
                      <a:pt x="14445" y="4985"/>
                      <a:pt x="13997" y="5183"/>
                    </a:cubicBezTo>
                    <a:lnTo>
                      <a:pt x="13927" y="3743"/>
                    </a:lnTo>
                    <a:lnTo>
                      <a:pt x="13654" y="4706"/>
                    </a:lnTo>
                    <a:lnTo>
                      <a:pt x="13654" y="2241"/>
                    </a:lnTo>
                    <a:lnTo>
                      <a:pt x="13465" y="5323"/>
                    </a:lnTo>
                    <a:cubicBezTo>
                      <a:pt x="13408" y="5321"/>
                      <a:pt x="13349" y="5312"/>
                      <a:pt x="13293" y="5294"/>
                    </a:cubicBezTo>
                    <a:lnTo>
                      <a:pt x="13165" y="3743"/>
                    </a:lnTo>
                    <a:lnTo>
                      <a:pt x="12999" y="5093"/>
                    </a:lnTo>
                    <a:cubicBezTo>
                      <a:pt x="12993" y="5086"/>
                      <a:pt x="12983" y="5080"/>
                      <a:pt x="12977" y="5073"/>
                    </a:cubicBezTo>
                    <a:cubicBezTo>
                      <a:pt x="12932" y="5019"/>
                      <a:pt x="12895" y="4962"/>
                      <a:pt x="12820" y="4901"/>
                    </a:cubicBezTo>
                    <a:lnTo>
                      <a:pt x="12820" y="2465"/>
                    </a:lnTo>
                    <a:lnTo>
                      <a:pt x="12670" y="4754"/>
                    </a:lnTo>
                    <a:cubicBezTo>
                      <a:pt x="12634" y="4719"/>
                      <a:pt x="12592" y="4683"/>
                      <a:pt x="12554" y="4647"/>
                    </a:cubicBezTo>
                    <a:lnTo>
                      <a:pt x="12554" y="2465"/>
                    </a:lnTo>
                    <a:lnTo>
                      <a:pt x="12429" y="4522"/>
                    </a:lnTo>
                    <a:cubicBezTo>
                      <a:pt x="12367" y="4466"/>
                      <a:pt x="12307" y="4408"/>
                      <a:pt x="12241" y="4350"/>
                    </a:cubicBezTo>
                    <a:lnTo>
                      <a:pt x="12158" y="2241"/>
                    </a:lnTo>
                    <a:lnTo>
                      <a:pt x="12088" y="4215"/>
                    </a:lnTo>
                    <a:cubicBezTo>
                      <a:pt x="12043" y="4177"/>
                      <a:pt x="11993" y="4138"/>
                      <a:pt x="11947" y="4100"/>
                    </a:cubicBezTo>
                    <a:lnTo>
                      <a:pt x="11795" y="0"/>
                    </a:lnTo>
                    <a:lnTo>
                      <a:pt x="11795" y="3978"/>
                    </a:lnTo>
                    <a:cubicBezTo>
                      <a:pt x="11568" y="3794"/>
                      <a:pt x="11342" y="3611"/>
                      <a:pt x="11119" y="3442"/>
                    </a:cubicBezTo>
                    <a:cubicBezTo>
                      <a:pt x="11123" y="3110"/>
                      <a:pt x="11126" y="2782"/>
                      <a:pt x="11119" y="2465"/>
                    </a:cubicBezTo>
                    <a:cubicBezTo>
                      <a:pt x="11108" y="1909"/>
                      <a:pt x="11091" y="2510"/>
                      <a:pt x="11073" y="3405"/>
                    </a:cubicBezTo>
                    <a:cubicBezTo>
                      <a:pt x="10449" y="2936"/>
                      <a:pt x="9907" y="2578"/>
                      <a:pt x="9811" y="2578"/>
                    </a:cubicBezTo>
                    <a:cubicBezTo>
                      <a:pt x="9607" y="2578"/>
                      <a:pt x="8279" y="1759"/>
                      <a:pt x="7563" y="2578"/>
                    </a:cubicBezTo>
                    <a:cubicBezTo>
                      <a:pt x="6848" y="3397"/>
                      <a:pt x="5467" y="-1014"/>
                      <a:pt x="5160" y="2214"/>
                    </a:cubicBezTo>
                    <a:cubicBezTo>
                      <a:pt x="5123" y="2606"/>
                      <a:pt x="5082" y="2962"/>
                      <a:pt x="5006" y="3284"/>
                    </a:cubicBezTo>
                    <a:lnTo>
                      <a:pt x="5006" y="2241"/>
                    </a:lnTo>
                    <a:lnTo>
                      <a:pt x="4922" y="3668"/>
                    </a:lnTo>
                    <a:cubicBezTo>
                      <a:pt x="4828" y="4049"/>
                      <a:pt x="4719" y="4374"/>
                      <a:pt x="4601" y="4645"/>
                    </a:cubicBezTo>
                    <a:lnTo>
                      <a:pt x="4527" y="3743"/>
                    </a:lnTo>
                    <a:lnTo>
                      <a:pt x="4351" y="5112"/>
                    </a:lnTo>
                    <a:cubicBezTo>
                      <a:pt x="4294" y="5203"/>
                      <a:pt x="4248" y="5284"/>
                      <a:pt x="4172" y="5354"/>
                    </a:cubicBezTo>
                    <a:lnTo>
                      <a:pt x="4172" y="2465"/>
                    </a:lnTo>
                    <a:lnTo>
                      <a:pt x="3990" y="5559"/>
                    </a:lnTo>
                    <a:cubicBezTo>
                      <a:pt x="3970" y="5576"/>
                      <a:pt x="3944" y="5592"/>
                      <a:pt x="3944" y="5607"/>
                    </a:cubicBezTo>
                    <a:lnTo>
                      <a:pt x="3944" y="2465"/>
                    </a:lnTo>
                    <a:lnTo>
                      <a:pt x="3728" y="5719"/>
                    </a:lnTo>
                    <a:cubicBezTo>
                      <a:pt x="3708" y="5725"/>
                      <a:pt x="3686" y="5729"/>
                      <a:pt x="3667" y="5732"/>
                    </a:cubicBezTo>
                    <a:lnTo>
                      <a:pt x="3524" y="2241"/>
                    </a:lnTo>
                    <a:lnTo>
                      <a:pt x="3401" y="5659"/>
                    </a:lnTo>
                    <a:cubicBezTo>
                      <a:pt x="3391" y="5651"/>
                      <a:pt x="3389" y="5642"/>
                      <a:pt x="3380" y="5632"/>
                    </a:cubicBezTo>
                    <a:lnTo>
                      <a:pt x="3186" y="0"/>
                    </a:lnTo>
                    <a:lnTo>
                      <a:pt x="3186" y="5242"/>
                    </a:lnTo>
                    <a:cubicBezTo>
                      <a:pt x="2996" y="5024"/>
                      <a:pt x="2720" y="5058"/>
                      <a:pt x="2468" y="5155"/>
                    </a:cubicBezTo>
                    <a:cubicBezTo>
                      <a:pt x="2475" y="4284"/>
                      <a:pt x="2508" y="3329"/>
                      <a:pt x="2490" y="2465"/>
                    </a:cubicBezTo>
                    <a:cubicBezTo>
                      <a:pt x="2471" y="1568"/>
                      <a:pt x="2432" y="3673"/>
                      <a:pt x="2410" y="5175"/>
                    </a:cubicBezTo>
                    <a:cubicBezTo>
                      <a:pt x="2351" y="5200"/>
                      <a:pt x="2293" y="5228"/>
                      <a:pt x="2241" y="5255"/>
                    </a:cubicBezTo>
                    <a:lnTo>
                      <a:pt x="2208" y="4975"/>
                    </a:lnTo>
                    <a:lnTo>
                      <a:pt x="2176" y="5291"/>
                    </a:lnTo>
                    <a:cubicBezTo>
                      <a:pt x="2084" y="5344"/>
                      <a:pt x="2012" y="5393"/>
                      <a:pt x="1974" y="5420"/>
                    </a:cubicBezTo>
                    <a:cubicBezTo>
                      <a:pt x="1974" y="4952"/>
                      <a:pt x="1971" y="4476"/>
                      <a:pt x="1962" y="4076"/>
                    </a:cubicBezTo>
                    <a:cubicBezTo>
                      <a:pt x="1945" y="3294"/>
                      <a:pt x="1829" y="4560"/>
                      <a:pt x="1741" y="5700"/>
                    </a:cubicBezTo>
                    <a:lnTo>
                      <a:pt x="1631" y="5839"/>
                    </a:lnTo>
                    <a:lnTo>
                      <a:pt x="1631" y="4076"/>
                    </a:lnTo>
                    <a:lnTo>
                      <a:pt x="1432" y="6098"/>
                    </a:lnTo>
                    <a:lnTo>
                      <a:pt x="1327" y="6235"/>
                    </a:lnTo>
                    <a:lnTo>
                      <a:pt x="1327" y="4076"/>
                    </a:lnTo>
                    <a:lnTo>
                      <a:pt x="1124" y="6498"/>
                    </a:lnTo>
                    <a:lnTo>
                      <a:pt x="1036" y="6606"/>
                    </a:lnTo>
                    <a:lnTo>
                      <a:pt x="910" y="4034"/>
                    </a:lnTo>
                    <a:lnTo>
                      <a:pt x="910" y="6763"/>
                    </a:lnTo>
                    <a:lnTo>
                      <a:pt x="898" y="6780"/>
                    </a:lnTo>
                    <a:lnTo>
                      <a:pt x="759" y="2465"/>
                    </a:lnTo>
                    <a:lnTo>
                      <a:pt x="759" y="6961"/>
                    </a:lnTo>
                    <a:lnTo>
                      <a:pt x="726" y="6998"/>
                    </a:lnTo>
                    <a:lnTo>
                      <a:pt x="341" y="4706"/>
                    </a:lnTo>
                    <a:lnTo>
                      <a:pt x="341" y="7489"/>
                    </a:lnTo>
                    <a:lnTo>
                      <a:pt x="0" y="10493"/>
                    </a:lnTo>
                    <a:lnTo>
                      <a:pt x="0" y="14447"/>
                    </a:lnTo>
                    <a:cubicBezTo>
                      <a:pt x="0" y="14447"/>
                      <a:pt x="4293" y="16493"/>
                      <a:pt x="4906" y="18130"/>
                    </a:cubicBezTo>
                    <a:cubicBezTo>
                      <a:pt x="5519" y="19768"/>
                      <a:pt x="6490" y="16493"/>
                      <a:pt x="7257" y="18130"/>
                    </a:cubicBezTo>
                    <a:cubicBezTo>
                      <a:pt x="8023" y="19768"/>
                      <a:pt x="8994" y="17029"/>
                      <a:pt x="9352" y="18603"/>
                    </a:cubicBezTo>
                    <a:cubicBezTo>
                      <a:pt x="9710" y="20177"/>
                      <a:pt x="10561" y="17170"/>
                      <a:pt x="10800" y="18674"/>
                    </a:cubicBezTo>
                    <a:cubicBezTo>
                      <a:pt x="11038" y="20177"/>
                      <a:pt x="11090" y="19607"/>
                      <a:pt x="11601" y="19073"/>
                    </a:cubicBezTo>
                    <a:cubicBezTo>
                      <a:pt x="12112" y="18540"/>
                      <a:pt x="11856" y="18691"/>
                      <a:pt x="12776" y="19638"/>
                    </a:cubicBezTo>
                    <a:cubicBezTo>
                      <a:pt x="13696" y="20586"/>
                      <a:pt x="14054" y="19100"/>
                      <a:pt x="14820" y="19638"/>
                    </a:cubicBezTo>
                    <a:cubicBezTo>
                      <a:pt x="15587" y="20177"/>
                      <a:pt x="15740" y="19748"/>
                      <a:pt x="16302" y="19962"/>
                    </a:cubicBezTo>
                    <a:cubicBezTo>
                      <a:pt x="16864" y="20177"/>
                      <a:pt x="17171" y="15461"/>
                      <a:pt x="17529" y="17205"/>
                    </a:cubicBezTo>
                    <a:cubicBezTo>
                      <a:pt x="17886" y="18949"/>
                      <a:pt x="18449" y="17105"/>
                      <a:pt x="18653" y="17208"/>
                    </a:cubicBezTo>
                    <a:cubicBezTo>
                      <a:pt x="18857" y="17312"/>
                      <a:pt x="18960" y="17105"/>
                      <a:pt x="19522" y="17208"/>
                    </a:cubicBezTo>
                    <a:cubicBezTo>
                      <a:pt x="20084" y="17312"/>
                      <a:pt x="20902" y="17208"/>
                      <a:pt x="20902" y="17208"/>
                    </a:cubicBezTo>
                    <a:lnTo>
                      <a:pt x="21505" y="14447"/>
                    </a:lnTo>
                    <a:lnTo>
                      <a:pt x="21600" y="10764"/>
                    </a:lnTo>
                    <a:cubicBezTo>
                      <a:pt x="21600" y="10764"/>
                      <a:pt x="21541" y="10613"/>
                      <a:pt x="21445" y="10367"/>
                    </a:cubicBezTo>
                    <a:close/>
                    <a:moveTo>
                      <a:pt x="21445" y="10367"/>
                    </a:moveTo>
                  </a:path>
                </a:pathLst>
              </a:custGeom>
              <a:solidFill>
                <a:srgbClr val="72B10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16" name="AutoShape 14"/>
              <p:cNvSpPr>
                <a:spLocks/>
              </p:cNvSpPr>
              <p:nvPr/>
            </p:nvSpPr>
            <p:spPr bwMode="auto">
              <a:xfrm>
                <a:off x="8813800" y="8089900"/>
                <a:ext cx="7189788" cy="663575"/>
              </a:xfrm>
              <a:custGeom>
                <a:avLst/>
                <a:gdLst>
                  <a:gd name="T0" fmla="*/ 2147483647 w 21600"/>
                  <a:gd name="T1" fmla="*/ 2147483647 h 19589"/>
                  <a:gd name="T2" fmla="*/ 0 w 21600"/>
                  <a:gd name="T3" fmla="*/ 2147483647 h 19589"/>
                  <a:gd name="T4" fmla="*/ 2147483647 w 21600"/>
                  <a:gd name="T5" fmla="*/ 2147483647 h 19589"/>
                  <a:gd name="T6" fmla="*/ 2147483647 w 21600"/>
                  <a:gd name="T7" fmla="*/ 2147483647 h 19589"/>
                  <a:gd name="T8" fmla="*/ 2147483647 w 21600"/>
                  <a:gd name="T9" fmla="*/ 2147483647 h 19589"/>
                  <a:gd name="T10" fmla="*/ 2147483647 w 21600"/>
                  <a:gd name="T11" fmla="*/ 2147483647 h 19589"/>
                  <a:gd name="T12" fmla="*/ 2147483647 w 21600"/>
                  <a:gd name="T13" fmla="*/ 2147483647 h 19589"/>
                  <a:gd name="T14" fmla="*/ 2147483647 w 21600"/>
                  <a:gd name="T15" fmla="*/ 2147483647 h 19589"/>
                  <a:gd name="T16" fmla="*/ 2147483647 w 21600"/>
                  <a:gd name="T17" fmla="*/ 2147483647 h 19589"/>
                  <a:gd name="T18" fmla="*/ 2147483647 w 21600"/>
                  <a:gd name="T19" fmla="*/ 2147483647 h 19589"/>
                  <a:gd name="T20" fmla="*/ 2147483647 w 21600"/>
                  <a:gd name="T21" fmla="*/ 2147483647 h 19589"/>
                  <a:gd name="T22" fmla="*/ 2147483647 w 21600"/>
                  <a:gd name="T23" fmla="*/ 2147483647 h 19589"/>
                  <a:gd name="T24" fmla="*/ 2147483647 w 21600"/>
                  <a:gd name="T25" fmla="*/ 2147483647 h 19589"/>
                  <a:gd name="T26" fmla="*/ 2147483647 w 21600"/>
                  <a:gd name="T27" fmla="*/ 2147483647 h 19589"/>
                  <a:gd name="T28" fmla="*/ 2147483647 w 21600"/>
                  <a:gd name="T29" fmla="*/ 2147483647 h 19589"/>
                  <a:gd name="T30" fmla="*/ 2147483647 w 21600"/>
                  <a:gd name="T31" fmla="*/ 2147483647 h 19589"/>
                  <a:gd name="T32" fmla="*/ 2147483647 w 21600"/>
                  <a:gd name="T33" fmla="*/ 2147483647 h 19589"/>
                  <a:gd name="T34" fmla="*/ 2147483647 w 21600"/>
                  <a:gd name="T35" fmla="*/ 2147483647 h 19589"/>
                  <a:gd name="T36" fmla="*/ 2147483647 w 21600"/>
                  <a:gd name="T37" fmla="*/ 2147483647 h 19589"/>
                  <a:gd name="T38" fmla="*/ 2147483647 w 21600"/>
                  <a:gd name="T39" fmla="*/ 2147483647 h 19589"/>
                  <a:gd name="T40" fmla="*/ 2147483647 w 21600"/>
                  <a:gd name="T41" fmla="*/ 2147483647 h 19589"/>
                  <a:gd name="T42" fmla="*/ 2147483647 w 21600"/>
                  <a:gd name="T43" fmla="*/ 2147483647 h 19589"/>
                  <a:gd name="T44" fmla="*/ 2147483647 w 21600"/>
                  <a:gd name="T45" fmla="*/ 2147483647 h 19589"/>
                  <a:gd name="T46" fmla="*/ 2147483647 w 21600"/>
                  <a:gd name="T47" fmla="*/ 2147483647 h 19589"/>
                  <a:gd name="T48" fmla="*/ 2147483647 w 21600"/>
                  <a:gd name="T49" fmla="*/ 2147483647 h 19589"/>
                  <a:gd name="T50" fmla="*/ 2147483647 w 21600"/>
                  <a:gd name="T51" fmla="*/ 2147483647 h 19589"/>
                  <a:gd name="T52" fmla="*/ 2147483647 w 21600"/>
                  <a:gd name="T53" fmla="*/ 2147483647 h 19589"/>
                  <a:gd name="T54" fmla="*/ 2147483647 w 21600"/>
                  <a:gd name="T55" fmla="*/ 2147483647 h 19589"/>
                  <a:gd name="T56" fmla="*/ 2147483647 w 21600"/>
                  <a:gd name="T57" fmla="*/ 2147483647 h 19589"/>
                  <a:gd name="T58" fmla="*/ 2147483647 w 21600"/>
                  <a:gd name="T59" fmla="*/ 2147483647 h 19589"/>
                  <a:gd name="T60" fmla="*/ 2147483647 w 21600"/>
                  <a:gd name="T61" fmla="*/ 2147483647 h 19589"/>
                  <a:gd name="T62" fmla="*/ 2147483647 w 21600"/>
                  <a:gd name="T63" fmla="*/ 2147483647 h 19589"/>
                  <a:gd name="T64" fmla="*/ 2147483647 w 21600"/>
                  <a:gd name="T65" fmla="*/ 2147483647 h 19589"/>
                  <a:gd name="T66" fmla="*/ 2147483647 w 21600"/>
                  <a:gd name="T67" fmla="*/ 2147483647 h 19589"/>
                  <a:gd name="T68" fmla="*/ 2147483647 w 21600"/>
                  <a:gd name="T69" fmla="*/ 2147483647 h 19589"/>
                  <a:gd name="T70" fmla="*/ 2147483647 w 21600"/>
                  <a:gd name="T71" fmla="*/ 2147483647 h 19589"/>
                  <a:gd name="T72" fmla="*/ 2147483647 w 21600"/>
                  <a:gd name="T73" fmla="*/ 2147483647 h 19589"/>
                  <a:gd name="T74" fmla="*/ 2147483647 w 21600"/>
                  <a:gd name="T75" fmla="*/ 2147483647 h 19589"/>
                  <a:gd name="T76" fmla="*/ 2147483647 w 21600"/>
                  <a:gd name="T77" fmla="*/ 2147483647 h 19589"/>
                  <a:gd name="T78" fmla="*/ 2147483647 w 21600"/>
                  <a:gd name="T79" fmla="*/ 2147483647 h 19589"/>
                  <a:gd name="T80" fmla="*/ 2147483647 w 21600"/>
                  <a:gd name="T81" fmla="*/ 2147483647 h 19589"/>
                  <a:gd name="T82" fmla="*/ 2147483647 w 21600"/>
                  <a:gd name="T83" fmla="*/ 2147483647 h 19589"/>
                  <a:gd name="T84" fmla="*/ 2147483647 w 21600"/>
                  <a:gd name="T85" fmla="*/ 2147483647 h 19589"/>
                  <a:gd name="T86" fmla="*/ 2147483647 w 21600"/>
                  <a:gd name="T87" fmla="*/ 1867201101 h 19589"/>
                  <a:gd name="T88" fmla="*/ 2147483647 w 21600"/>
                  <a:gd name="T89" fmla="*/ 2147483647 h 19589"/>
                  <a:gd name="T90" fmla="*/ 2147483647 w 21600"/>
                  <a:gd name="T91" fmla="*/ 2147483647 h 19589"/>
                  <a:gd name="T92" fmla="*/ 2147483647 w 21600"/>
                  <a:gd name="T93" fmla="*/ 2147483647 h 19589"/>
                  <a:gd name="T94" fmla="*/ 2147483647 w 21600"/>
                  <a:gd name="T95" fmla="*/ 2147483647 h 19589"/>
                  <a:gd name="T96" fmla="*/ 2147483647 w 21600"/>
                  <a:gd name="T97" fmla="*/ 2147483647 h 19589"/>
                  <a:gd name="T98" fmla="*/ 2147483647 w 21600"/>
                  <a:gd name="T99" fmla="*/ 2147483647 h 19589"/>
                  <a:gd name="T100" fmla="*/ 2147483647 w 21600"/>
                  <a:gd name="T101" fmla="*/ 2147483647 h 19589"/>
                  <a:gd name="T102" fmla="*/ 2147483647 w 21600"/>
                  <a:gd name="T103" fmla="*/ 2147483647 h 19589"/>
                  <a:gd name="T104" fmla="*/ 2147483647 w 21600"/>
                  <a:gd name="T105" fmla="*/ 2147483647 h 19589"/>
                  <a:gd name="T106" fmla="*/ 2147483647 w 21600"/>
                  <a:gd name="T107" fmla="*/ 2147483647 h 19589"/>
                  <a:gd name="T108" fmla="*/ 2147483647 w 21600"/>
                  <a:gd name="T109" fmla="*/ 2147483647 h 19589"/>
                  <a:gd name="T110" fmla="*/ 2147483647 w 21600"/>
                  <a:gd name="T111" fmla="*/ 2147483647 h 195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600" h="19589">
                    <a:moveTo>
                      <a:pt x="722" y="8634"/>
                    </a:moveTo>
                    <a:lnTo>
                      <a:pt x="336" y="5807"/>
                    </a:lnTo>
                    <a:lnTo>
                      <a:pt x="336" y="9240"/>
                    </a:lnTo>
                    <a:lnTo>
                      <a:pt x="0" y="12784"/>
                    </a:lnTo>
                    <a:cubicBezTo>
                      <a:pt x="280" y="12949"/>
                      <a:pt x="4328" y="15370"/>
                      <a:pt x="4923" y="17319"/>
                    </a:cubicBezTo>
                    <a:cubicBezTo>
                      <a:pt x="5540" y="19339"/>
                      <a:pt x="6519" y="15299"/>
                      <a:pt x="7290" y="17319"/>
                    </a:cubicBezTo>
                    <a:cubicBezTo>
                      <a:pt x="8061" y="19339"/>
                      <a:pt x="9039" y="15960"/>
                      <a:pt x="9398" y="17902"/>
                    </a:cubicBezTo>
                    <a:cubicBezTo>
                      <a:pt x="9758" y="19844"/>
                      <a:pt x="10615" y="16135"/>
                      <a:pt x="10855" y="17989"/>
                    </a:cubicBezTo>
                    <a:cubicBezTo>
                      <a:pt x="11095" y="19844"/>
                      <a:pt x="11147" y="19141"/>
                      <a:pt x="11661" y="18483"/>
                    </a:cubicBezTo>
                    <a:cubicBezTo>
                      <a:pt x="12175" y="17824"/>
                      <a:pt x="11918" y="18010"/>
                      <a:pt x="12843" y="19180"/>
                    </a:cubicBezTo>
                    <a:cubicBezTo>
                      <a:pt x="13769" y="20349"/>
                      <a:pt x="14129" y="18516"/>
                      <a:pt x="14900" y="19180"/>
                    </a:cubicBezTo>
                    <a:cubicBezTo>
                      <a:pt x="15671" y="19844"/>
                      <a:pt x="15825" y="19316"/>
                      <a:pt x="16390" y="19580"/>
                    </a:cubicBezTo>
                    <a:cubicBezTo>
                      <a:pt x="16956" y="19844"/>
                      <a:pt x="17264" y="14025"/>
                      <a:pt x="17624" y="16177"/>
                    </a:cubicBezTo>
                    <a:cubicBezTo>
                      <a:pt x="17984" y="18329"/>
                      <a:pt x="18549" y="16054"/>
                      <a:pt x="18755" y="16181"/>
                    </a:cubicBezTo>
                    <a:cubicBezTo>
                      <a:pt x="18961" y="16309"/>
                      <a:pt x="19063" y="16054"/>
                      <a:pt x="19629" y="16181"/>
                    </a:cubicBezTo>
                    <a:cubicBezTo>
                      <a:pt x="20194" y="16309"/>
                      <a:pt x="21017" y="16181"/>
                      <a:pt x="21017" y="16181"/>
                    </a:cubicBezTo>
                    <a:lnTo>
                      <a:pt x="21600" y="12906"/>
                    </a:lnTo>
                    <a:cubicBezTo>
                      <a:pt x="21588" y="12870"/>
                      <a:pt x="21576" y="12831"/>
                      <a:pt x="21563" y="12790"/>
                    </a:cubicBezTo>
                    <a:lnTo>
                      <a:pt x="21594" y="12771"/>
                    </a:lnTo>
                    <a:lnTo>
                      <a:pt x="21403" y="8152"/>
                    </a:lnTo>
                    <a:lnTo>
                      <a:pt x="21128" y="9341"/>
                    </a:lnTo>
                    <a:lnTo>
                      <a:pt x="21128" y="6300"/>
                    </a:lnTo>
                    <a:lnTo>
                      <a:pt x="20908" y="10726"/>
                    </a:lnTo>
                    <a:cubicBezTo>
                      <a:pt x="20868" y="10600"/>
                      <a:pt x="20825" y="10473"/>
                      <a:pt x="20785" y="10346"/>
                    </a:cubicBezTo>
                    <a:lnTo>
                      <a:pt x="20636" y="8152"/>
                    </a:lnTo>
                    <a:lnTo>
                      <a:pt x="20500" y="9473"/>
                    </a:lnTo>
                    <a:cubicBezTo>
                      <a:pt x="20430" y="9251"/>
                      <a:pt x="20365" y="9034"/>
                      <a:pt x="20288" y="8823"/>
                    </a:cubicBezTo>
                    <a:lnTo>
                      <a:pt x="20288" y="6576"/>
                    </a:lnTo>
                    <a:lnTo>
                      <a:pt x="20183" y="8509"/>
                    </a:lnTo>
                    <a:cubicBezTo>
                      <a:pt x="20129" y="8337"/>
                      <a:pt x="20098" y="8172"/>
                      <a:pt x="20021" y="8016"/>
                    </a:cubicBezTo>
                    <a:lnTo>
                      <a:pt x="20021" y="6576"/>
                    </a:lnTo>
                    <a:lnTo>
                      <a:pt x="19965" y="7810"/>
                    </a:lnTo>
                    <a:cubicBezTo>
                      <a:pt x="19801" y="7292"/>
                      <a:pt x="19683" y="6905"/>
                      <a:pt x="19636" y="6754"/>
                    </a:cubicBezTo>
                    <a:lnTo>
                      <a:pt x="19623" y="6300"/>
                    </a:lnTo>
                    <a:lnTo>
                      <a:pt x="19613" y="6684"/>
                    </a:lnTo>
                    <a:cubicBezTo>
                      <a:pt x="19571" y="6609"/>
                      <a:pt x="19476" y="6623"/>
                      <a:pt x="19355" y="6684"/>
                    </a:cubicBezTo>
                    <a:lnTo>
                      <a:pt x="19258" y="3534"/>
                    </a:lnTo>
                    <a:lnTo>
                      <a:pt x="19258" y="6736"/>
                    </a:lnTo>
                    <a:cubicBezTo>
                      <a:pt x="19068" y="6853"/>
                      <a:pt x="18822" y="7042"/>
                      <a:pt x="18581" y="7166"/>
                    </a:cubicBezTo>
                    <a:cubicBezTo>
                      <a:pt x="18581" y="6967"/>
                      <a:pt x="18582" y="6769"/>
                      <a:pt x="18579" y="6576"/>
                    </a:cubicBezTo>
                    <a:cubicBezTo>
                      <a:pt x="18569" y="6011"/>
                      <a:pt x="18557" y="6413"/>
                      <a:pt x="18542" y="7188"/>
                    </a:cubicBezTo>
                    <a:cubicBezTo>
                      <a:pt x="18178" y="7365"/>
                      <a:pt x="17837" y="7370"/>
                      <a:pt x="17726" y="6715"/>
                    </a:cubicBezTo>
                    <a:cubicBezTo>
                      <a:pt x="17469" y="5201"/>
                      <a:pt x="15413" y="8064"/>
                      <a:pt x="15105" y="6632"/>
                    </a:cubicBezTo>
                    <a:cubicBezTo>
                      <a:pt x="14930" y="5819"/>
                      <a:pt x="14523" y="6150"/>
                      <a:pt x="14072" y="6394"/>
                    </a:cubicBezTo>
                    <a:lnTo>
                      <a:pt x="14001" y="4618"/>
                    </a:lnTo>
                    <a:lnTo>
                      <a:pt x="13727" y="5807"/>
                    </a:lnTo>
                    <a:lnTo>
                      <a:pt x="13727" y="2765"/>
                    </a:lnTo>
                    <a:lnTo>
                      <a:pt x="13537" y="6567"/>
                    </a:lnTo>
                    <a:cubicBezTo>
                      <a:pt x="13479" y="6565"/>
                      <a:pt x="13420" y="6554"/>
                      <a:pt x="13364" y="6532"/>
                    </a:cubicBezTo>
                    <a:lnTo>
                      <a:pt x="13234" y="4618"/>
                    </a:lnTo>
                    <a:lnTo>
                      <a:pt x="13068" y="6283"/>
                    </a:lnTo>
                    <a:cubicBezTo>
                      <a:pt x="13062" y="6275"/>
                      <a:pt x="13052" y="6268"/>
                      <a:pt x="13046" y="6259"/>
                    </a:cubicBezTo>
                    <a:cubicBezTo>
                      <a:pt x="13000" y="6192"/>
                      <a:pt x="12964" y="6121"/>
                      <a:pt x="12887" y="6047"/>
                    </a:cubicBezTo>
                    <a:lnTo>
                      <a:pt x="12887" y="3042"/>
                    </a:lnTo>
                    <a:lnTo>
                      <a:pt x="12736" y="5865"/>
                    </a:lnTo>
                    <a:cubicBezTo>
                      <a:pt x="12701" y="5822"/>
                      <a:pt x="12658" y="5778"/>
                      <a:pt x="12620" y="5733"/>
                    </a:cubicBezTo>
                    <a:lnTo>
                      <a:pt x="12620" y="3042"/>
                    </a:lnTo>
                    <a:lnTo>
                      <a:pt x="12494" y="5579"/>
                    </a:lnTo>
                    <a:cubicBezTo>
                      <a:pt x="12432" y="5510"/>
                      <a:pt x="12372" y="5439"/>
                      <a:pt x="12305" y="5367"/>
                    </a:cubicBezTo>
                    <a:lnTo>
                      <a:pt x="12221" y="2765"/>
                    </a:lnTo>
                    <a:lnTo>
                      <a:pt x="12151" y="5200"/>
                    </a:lnTo>
                    <a:cubicBezTo>
                      <a:pt x="12106" y="5153"/>
                      <a:pt x="12056" y="5106"/>
                      <a:pt x="12010" y="5059"/>
                    </a:cubicBezTo>
                    <a:lnTo>
                      <a:pt x="11857" y="0"/>
                    </a:lnTo>
                    <a:lnTo>
                      <a:pt x="11857" y="4908"/>
                    </a:lnTo>
                    <a:cubicBezTo>
                      <a:pt x="11628" y="4681"/>
                      <a:pt x="11401" y="4455"/>
                      <a:pt x="11176" y="4247"/>
                    </a:cubicBezTo>
                    <a:cubicBezTo>
                      <a:pt x="11180" y="3837"/>
                      <a:pt x="11184" y="3432"/>
                      <a:pt x="11177" y="3042"/>
                    </a:cubicBezTo>
                    <a:cubicBezTo>
                      <a:pt x="11166" y="2355"/>
                      <a:pt x="11148" y="3097"/>
                      <a:pt x="11130" y="4201"/>
                    </a:cubicBezTo>
                    <a:cubicBezTo>
                      <a:pt x="10503" y="3623"/>
                      <a:pt x="9958" y="3181"/>
                      <a:pt x="9861" y="3181"/>
                    </a:cubicBezTo>
                    <a:cubicBezTo>
                      <a:pt x="9656" y="3181"/>
                      <a:pt x="8320" y="2171"/>
                      <a:pt x="7600" y="3181"/>
                    </a:cubicBezTo>
                    <a:cubicBezTo>
                      <a:pt x="6880" y="4191"/>
                      <a:pt x="5492" y="-1251"/>
                      <a:pt x="5183" y="2732"/>
                    </a:cubicBezTo>
                    <a:cubicBezTo>
                      <a:pt x="5146" y="3215"/>
                      <a:pt x="5105" y="3654"/>
                      <a:pt x="5028" y="4052"/>
                    </a:cubicBezTo>
                    <a:lnTo>
                      <a:pt x="5028" y="2765"/>
                    </a:lnTo>
                    <a:lnTo>
                      <a:pt x="4943" y="4525"/>
                    </a:lnTo>
                    <a:cubicBezTo>
                      <a:pt x="4849" y="4995"/>
                      <a:pt x="4739" y="5396"/>
                      <a:pt x="4620" y="5731"/>
                    </a:cubicBezTo>
                    <a:lnTo>
                      <a:pt x="4546" y="4618"/>
                    </a:lnTo>
                    <a:lnTo>
                      <a:pt x="4369" y="6307"/>
                    </a:lnTo>
                    <a:cubicBezTo>
                      <a:pt x="4312" y="6419"/>
                      <a:pt x="4265" y="6519"/>
                      <a:pt x="4189" y="6606"/>
                    </a:cubicBezTo>
                    <a:lnTo>
                      <a:pt x="4189" y="3042"/>
                    </a:lnTo>
                    <a:lnTo>
                      <a:pt x="4006" y="6858"/>
                    </a:lnTo>
                    <a:cubicBezTo>
                      <a:pt x="3986" y="6880"/>
                      <a:pt x="3960" y="6899"/>
                      <a:pt x="3960" y="6917"/>
                    </a:cubicBezTo>
                    <a:lnTo>
                      <a:pt x="3960" y="3042"/>
                    </a:lnTo>
                    <a:lnTo>
                      <a:pt x="3742" y="7056"/>
                    </a:lnTo>
                    <a:cubicBezTo>
                      <a:pt x="3723" y="7063"/>
                      <a:pt x="3701" y="7069"/>
                      <a:pt x="3681" y="7073"/>
                    </a:cubicBezTo>
                    <a:lnTo>
                      <a:pt x="3538" y="2765"/>
                    </a:lnTo>
                    <a:lnTo>
                      <a:pt x="3413" y="6982"/>
                    </a:lnTo>
                    <a:cubicBezTo>
                      <a:pt x="3403" y="6972"/>
                      <a:pt x="3402" y="6961"/>
                      <a:pt x="3393" y="6948"/>
                    </a:cubicBezTo>
                    <a:lnTo>
                      <a:pt x="3197" y="0"/>
                    </a:lnTo>
                    <a:lnTo>
                      <a:pt x="3197" y="1418"/>
                    </a:lnTo>
                    <a:lnTo>
                      <a:pt x="3197" y="6467"/>
                    </a:lnTo>
                    <a:cubicBezTo>
                      <a:pt x="3006" y="6199"/>
                      <a:pt x="2729" y="6241"/>
                      <a:pt x="2475" y="6360"/>
                    </a:cubicBezTo>
                    <a:cubicBezTo>
                      <a:pt x="2482" y="5286"/>
                      <a:pt x="2515" y="4107"/>
                      <a:pt x="2497" y="3042"/>
                    </a:cubicBezTo>
                    <a:cubicBezTo>
                      <a:pt x="2478" y="1935"/>
                      <a:pt x="2439" y="4532"/>
                      <a:pt x="2417" y="6385"/>
                    </a:cubicBezTo>
                    <a:cubicBezTo>
                      <a:pt x="2357" y="6416"/>
                      <a:pt x="2299" y="6450"/>
                      <a:pt x="2247" y="6484"/>
                    </a:cubicBezTo>
                    <a:lnTo>
                      <a:pt x="2213" y="6139"/>
                    </a:lnTo>
                    <a:lnTo>
                      <a:pt x="2181" y="6528"/>
                    </a:lnTo>
                    <a:cubicBezTo>
                      <a:pt x="2089" y="6593"/>
                      <a:pt x="2016" y="6653"/>
                      <a:pt x="1978" y="6688"/>
                    </a:cubicBezTo>
                    <a:cubicBezTo>
                      <a:pt x="1978" y="6110"/>
                      <a:pt x="1975" y="5522"/>
                      <a:pt x="1966" y="5028"/>
                    </a:cubicBezTo>
                    <a:cubicBezTo>
                      <a:pt x="1949" y="4065"/>
                      <a:pt x="1833" y="5625"/>
                      <a:pt x="1743" y="7033"/>
                    </a:cubicBezTo>
                    <a:lnTo>
                      <a:pt x="1633" y="7204"/>
                    </a:lnTo>
                    <a:lnTo>
                      <a:pt x="1633" y="5028"/>
                    </a:lnTo>
                    <a:lnTo>
                      <a:pt x="1433" y="7523"/>
                    </a:lnTo>
                    <a:lnTo>
                      <a:pt x="1328" y="7693"/>
                    </a:lnTo>
                    <a:lnTo>
                      <a:pt x="1328" y="5028"/>
                    </a:lnTo>
                    <a:lnTo>
                      <a:pt x="1123" y="8017"/>
                    </a:lnTo>
                    <a:lnTo>
                      <a:pt x="1035" y="8151"/>
                    </a:lnTo>
                    <a:lnTo>
                      <a:pt x="908" y="4977"/>
                    </a:lnTo>
                    <a:lnTo>
                      <a:pt x="908" y="8344"/>
                    </a:lnTo>
                    <a:lnTo>
                      <a:pt x="896" y="8364"/>
                    </a:lnTo>
                    <a:lnTo>
                      <a:pt x="756" y="3042"/>
                    </a:lnTo>
                    <a:lnTo>
                      <a:pt x="756" y="3539"/>
                    </a:lnTo>
                    <a:lnTo>
                      <a:pt x="756" y="8589"/>
                    </a:lnTo>
                    <a:cubicBezTo>
                      <a:pt x="756" y="8589"/>
                      <a:pt x="722" y="8634"/>
                      <a:pt x="722" y="8634"/>
                    </a:cubicBezTo>
                    <a:close/>
                    <a:moveTo>
                      <a:pt x="722" y="8634"/>
                    </a:moveTo>
                  </a:path>
                </a:pathLst>
              </a:custGeom>
              <a:solidFill>
                <a:srgbClr val="A0C11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8217" name="Group 128"/>
              <p:cNvGrpSpPr>
                <a:grpSpLocks/>
              </p:cNvGrpSpPr>
              <p:nvPr/>
            </p:nvGrpSpPr>
            <p:grpSpPr bwMode="auto">
              <a:xfrm>
                <a:off x="9652000" y="11137900"/>
                <a:ext cx="5580063" cy="2211388"/>
                <a:chOff x="9652000" y="11137900"/>
                <a:chExt cx="5580063" cy="2211388"/>
              </a:xfrm>
            </p:grpSpPr>
            <p:sp>
              <p:nvSpPr>
                <p:cNvPr id="8218" name="AutoShape 15"/>
                <p:cNvSpPr>
                  <a:spLocks/>
                </p:cNvSpPr>
                <p:nvPr/>
              </p:nvSpPr>
              <p:spPr bwMode="auto">
                <a:xfrm>
                  <a:off x="9652000" y="11137900"/>
                  <a:ext cx="773113" cy="1039813"/>
                </a:xfrm>
                <a:custGeom>
                  <a:avLst/>
                  <a:gdLst>
                    <a:gd name="T0" fmla="*/ 2147483647 w 21408"/>
                    <a:gd name="T1" fmla="*/ 2147483647 h 21424"/>
                    <a:gd name="T2" fmla="*/ 833443332 w 21408"/>
                    <a:gd name="T3" fmla="*/ 2147483647 h 21424"/>
                    <a:gd name="T4" fmla="*/ 0 w 21408"/>
                    <a:gd name="T5" fmla="*/ 2147483647 h 21424"/>
                    <a:gd name="T6" fmla="*/ 1102135996 w 21408"/>
                    <a:gd name="T7" fmla="*/ 2147483647 h 21424"/>
                    <a:gd name="T8" fmla="*/ 2147483647 w 21408"/>
                    <a:gd name="T9" fmla="*/ 2147483647 h 21424"/>
                    <a:gd name="T10" fmla="*/ 2147483647 w 21408"/>
                    <a:gd name="T11" fmla="*/ 2147483647 h 21424"/>
                    <a:gd name="T12" fmla="*/ 2147483647 w 21408"/>
                    <a:gd name="T13" fmla="*/ 2147483647 h 21424"/>
                    <a:gd name="T14" fmla="*/ 2147483647 w 21408"/>
                    <a:gd name="T15" fmla="*/ 2147483647 h 21424"/>
                    <a:gd name="T16" fmla="*/ 2147483647 w 21408"/>
                    <a:gd name="T17" fmla="*/ 2147483647 h 21424"/>
                    <a:gd name="T18" fmla="*/ 2147483647 w 21408"/>
                    <a:gd name="T19" fmla="*/ 2147483647 h 21424"/>
                    <a:gd name="T20" fmla="*/ 2147483647 w 21408"/>
                    <a:gd name="T21" fmla="*/ 2147483647 h 21424"/>
                    <a:gd name="T22" fmla="*/ 2147483647 w 21408"/>
                    <a:gd name="T23" fmla="*/ 2147483647 h 21424"/>
                    <a:gd name="T24" fmla="*/ 2147483647 w 21408"/>
                    <a:gd name="T25" fmla="*/ 2147483647 h 21424"/>
                    <a:gd name="T26" fmla="*/ 2147483647 w 21408"/>
                    <a:gd name="T27" fmla="*/ 2147483647 h 21424"/>
                    <a:gd name="T28" fmla="*/ 2147483647 w 21408"/>
                    <a:gd name="T29" fmla="*/ 2147483647 h 21424"/>
                    <a:gd name="T30" fmla="*/ 2147483647 w 21408"/>
                    <a:gd name="T31" fmla="*/ 2147483647 h 21424"/>
                    <a:gd name="T32" fmla="*/ 2147483647 w 21408"/>
                    <a:gd name="T33" fmla="*/ 2147483647 h 21424"/>
                    <a:gd name="T34" fmla="*/ 2147483647 w 21408"/>
                    <a:gd name="T35" fmla="*/ 2147483647 h 21424"/>
                    <a:gd name="T36" fmla="*/ 2147483647 w 21408"/>
                    <a:gd name="T37" fmla="*/ 2147483647 h 21424"/>
                    <a:gd name="T38" fmla="*/ 2147483647 w 21408"/>
                    <a:gd name="T39" fmla="*/ 2147483647 h 21424"/>
                    <a:gd name="T40" fmla="*/ 2147483647 w 21408"/>
                    <a:gd name="T41" fmla="*/ 2147483647 h 21424"/>
                    <a:gd name="T42" fmla="*/ 2147483647 w 21408"/>
                    <a:gd name="T43" fmla="*/ 2147483647 h 21424"/>
                    <a:gd name="T44" fmla="*/ 2147483647 w 21408"/>
                    <a:gd name="T45" fmla="*/ 2147483647 h 21424"/>
                    <a:gd name="T46" fmla="*/ 2147483647 w 21408"/>
                    <a:gd name="T47" fmla="*/ 2147483647 h 21424"/>
                    <a:gd name="T48" fmla="*/ 2147483647 w 21408"/>
                    <a:gd name="T49" fmla="*/ 2147483647 h 21424"/>
                    <a:gd name="T50" fmla="*/ 2147483647 w 21408"/>
                    <a:gd name="T51" fmla="*/ 2147483647 h 21424"/>
                    <a:gd name="T52" fmla="*/ 2147483647 w 21408"/>
                    <a:gd name="T53" fmla="*/ 0 h 21424"/>
                    <a:gd name="T54" fmla="*/ 2147483647 w 21408"/>
                    <a:gd name="T55" fmla="*/ 2147483647 h 21424"/>
                    <a:gd name="T56" fmla="*/ 2147483647 w 21408"/>
                    <a:gd name="T57" fmla="*/ 2147483647 h 21424"/>
                    <a:gd name="T58" fmla="*/ 2147483647 w 21408"/>
                    <a:gd name="T59" fmla="*/ 2147483647 h 21424"/>
                    <a:gd name="T60" fmla="*/ 2147483647 w 21408"/>
                    <a:gd name="T61" fmla="*/ 2147483647 h 214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408" h="21424">
                      <a:moveTo>
                        <a:pt x="4179" y="1432"/>
                      </a:moveTo>
                      <a:lnTo>
                        <a:pt x="490" y="3143"/>
                      </a:lnTo>
                      <a:lnTo>
                        <a:pt x="0" y="5618"/>
                      </a:lnTo>
                      <a:lnTo>
                        <a:pt x="648" y="7609"/>
                      </a:lnTo>
                      <a:lnTo>
                        <a:pt x="2710" y="10378"/>
                      </a:lnTo>
                      <a:cubicBezTo>
                        <a:pt x="2710" y="10378"/>
                        <a:pt x="2813" y="11702"/>
                        <a:pt x="2963" y="12163"/>
                      </a:cubicBezTo>
                      <a:cubicBezTo>
                        <a:pt x="3114" y="12625"/>
                        <a:pt x="3669" y="13323"/>
                        <a:pt x="4100" y="13639"/>
                      </a:cubicBezTo>
                      <a:cubicBezTo>
                        <a:pt x="4531" y="13956"/>
                        <a:pt x="5727" y="14106"/>
                        <a:pt x="6492" y="14945"/>
                      </a:cubicBezTo>
                      <a:cubicBezTo>
                        <a:pt x="7257" y="15784"/>
                        <a:pt x="8006" y="18086"/>
                        <a:pt x="8354" y="18147"/>
                      </a:cubicBezTo>
                      <a:cubicBezTo>
                        <a:pt x="8702" y="18208"/>
                        <a:pt x="8208" y="17370"/>
                        <a:pt x="9648" y="18111"/>
                      </a:cubicBezTo>
                      <a:cubicBezTo>
                        <a:pt x="11086" y="18852"/>
                        <a:pt x="10815" y="18387"/>
                        <a:pt x="11086" y="18852"/>
                      </a:cubicBezTo>
                      <a:cubicBezTo>
                        <a:pt x="11358" y="19316"/>
                        <a:pt x="11128" y="19350"/>
                        <a:pt x="11386" y="19774"/>
                      </a:cubicBezTo>
                      <a:cubicBezTo>
                        <a:pt x="11645" y="20198"/>
                        <a:pt x="13001" y="20837"/>
                        <a:pt x="13167" y="21346"/>
                      </a:cubicBezTo>
                      <a:cubicBezTo>
                        <a:pt x="13250" y="21600"/>
                        <a:pt x="14238" y="21153"/>
                        <a:pt x="14238" y="21153"/>
                      </a:cubicBezTo>
                      <a:lnTo>
                        <a:pt x="16002" y="17964"/>
                      </a:lnTo>
                      <a:lnTo>
                        <a:pt x="19209" y="15307"/>
                      </a:lnTo>
                      <a:cubicBezTo>
                        <a:pt x="19209" y="15307"/>
                        <a:pt x="19961" y="11991"/>
                        <a:pt x="20236" y="11830"/>
                      </a:cubicBezTo>
                      <a:cubicBezTo>
                        <a:pt x="20512" y="11669"/>
                        <a:pt x="19708" y="10208"/>
                        <a:pt x="19708" y="10208"/>
                      </a:cubicBezTo>
                      <a:cubicBezTo>
                        <a:pt x="19708" y="10208"/>
                        <a:pt x="20320" y="9147"/>
                        <a:pt x="20960" y="8990"/>
                      </a:cubicBezTo>
                      <a:cubicBezTo>
                        <a:pt x="21600" y="8834"/>
                        <a:pt x="21366" y="7744"/>
                        <a:pt x="21366" y="7744"/>
                      </a:cubicBezTo>
                      <a:cubicBezTo>
                        <a:pt x="21366" y="7744"/>
                        <a:pt x="20691" y="5773"/>
                        <a:pt x="20721" y="5760"/>
                      </a:cubicBezTo>
                      <a:cubicBezTo>
                        <a:pt x="20750" y="5747"/>
                        <a:pt x="19655" y="3889"/>
                        <a:pt x="20216" y="4101"/>
                      </a:cubicBezTo>
                      <a:cubicBezTo>
                        <a:pt x="20777" y="4312"/>
                        <a:pt x="21285" y="3245"/>
                        <a:pt x="21285" y="3245"/>
                      </a:cubicBezTo>
                      <a:lnTo>
                        <a:pt x="20883" y="2007"/>
                      </a:lnTo>
                      <a:lnTo>
                        <a:pt x="17574" y="496"/>
                      </a:lnTo>
                      <a:lnTo>
                        <a:pt x="14976" y="641"/>
                      </a:lnTo>
                      <a:lnTo>
                        <a:pt x="12123" y="0"/>
                      </a:lnTo>
                      <a:lnTo>
                        <a:pt x="9271" y="514"/>
                      </a:lnTo>
                      <a:lnTo>
                        <a:pt x="7786" y="782"/>
                      </a:lnTo>
                      <a:cubicBezTo>
                        <a:pt x="7786" y="782"/>
                        <a:pt x="4179" y="1432"/>
                        <a:pt x="4179" y="1432"/>
                      </a:cubicBezTo>
                      <a:close/>
                      <a:moveTo>
                        <a:pt x="4179" y="1432"/>
                      </a:moveTo>
                    </a:path>
                  </a:pathLst>
                </a:custGeom>
                <a:solidFill>
                  <a:srgbClr val="D8C19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19" name="AutoShape 16"/>
                <p:cNvSpPr>
                  <a:spLocks/>
                </p:cNvSpPr>
                <p:nvPr/>
              </p:nvSpPr>
              <p:spPr bwMode="auto">
                <a:xfrm>
                  <a:off x="9677400" y="11163300"/>
                  <a:ext cx="736600" cy="933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2147483647 w 21600"/>
                    <a:gd name="T61" fmla="*/ 2147483647 h 21600"/>
                    <a:gd name="T62" fmla="*/ 2147483647 w 21600"/>
                    <a:gd name="T63" fmla="*/ 2147483647 h 21600"/>
                    <a:gd name="T64" fmla="*/ 2147483647 w 21600"/>
                    <a:gd name="T65" fmla="*/ 0 h 21600"/>
                    <a:gd name="T66" fmla="*/ 2147483647 w 21600"/>
                    <a:gd name="T67" fmla="*/ 2147483647 h 21600"/>
                    <a:gd name="T68" fmla="*/ 0 w 21600"/>
                    <a:gd name="T69" fmla="*/ 2147483647 h 21600"/>
                    <a:gd name="T70" fmla="*/ 1756782747 w 21600"/>
                    <a:gd name="T71" fmla="*/ 2147483647 h 21600"/>
                    <a:gd name="T72" fmla="*/ 2147483647 w 21600"/>
                    <a:gd name="T73" fmla="*/ 2147483647 h 21600"/>
                    <a:gd name="T74" fmla="*/ 2147483647 w 21600"/>
                    <a:gd name="T75" fmla="*/ 2147483647 h 21600"/>
                    <a:gd name="T76" fmla="*/ 2147483647 w 21600"/>
                    <a:gd name="T77" fmla="*/ 2147483647 h 21600"/>
                    <a:gd name="T78" fmla="*/ 2147483647 w 21600"/>
                    <a:gd name="T79" fmla="*/ 2147483647 h 21600"/>
                    <a:gd name="T80" fmla="*/ 2147483647 w 21600"/>
                    <a:gd name="T81" fmla="*/ 2147483647 h 21600"/>
                    <a:gd name="T82" fmla="*/ 2147483647 w 21600"/>
                    <a:gd name="T83" fmla="*/ 2147483647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1336" y="1543"/>
                      </a:moveTo>
                      <a:cubicBezTo>
                        <a:pt x="11336" y="1543"/>
                        <a:pt x="12401" y="6276"/>
                        <a:pt x="11426" y="7010"/>
                      </a:cubicBezTo>
                      <a:cubicBezTo>
                        <a:pt x="10451" y="7745"/>
                        <a:pt x="9040" y="9387"/>
                        <a:pt x="9040" y="9387"/>
                      </a:cubicBezTo>
                      <a:lnTo>
                        <a:pt x="9001" y="6440"/>
                      </a:lnTo>
                      <a:lnTo>
                        <a:pt x="7488" y="4340"/>
                      </a:lnTo>
                      <a:cubicBezTo>
                        <a:pt x="7488" y="4340"/>
                        <a:pt x="5292" y="6799"/>
                        <a:pt x="5557" y="7099"/>
                      </a:cubicBezTo>
                      <a:cubicBezTo>
                        <a:pt x="5823" y="7400"/>
                        <a:pt x="5878" y="8760"/>
                        <a:pt x="6208" y="9245"/>
                      </a:cubicBezTo>
                      <a:cubicBezTo>
                        <a:pt x="6537" y="9730"/>
                        <a:pt x="6335" y="10591"/>
                        <a:pt x="6833" y="11455"/>
                      </a:cubicBezTo>
                      <a:cubicBezTo>
                        <a:pt x="7331" y="12319"/>
                        <a:pt x="7397" y="13510"/>
                        <a:pt x="7397" y="13510"/>
                      </a:cubicBezTo>
                      <a:cubicBezTo>
                        <a:pt x="7397" y="13510"/>
                        <a:pt x="4417" y="9040"/>
                        <a:pt x="4327" y="9879"/>
                      </a:cubicBezTo>
                      <a:cubicBezTo>
                        <a:pt x="4238" y="10718"/>
                        <a:pt x="6766" y="15568"/>
                        <a:pt x="6766" y="15568"/>
                      </a:cubicBezTo>
                      <a:cubicBezTo>
                        <a:pt x="6766" y="15568"/>
                        <a:pt x="9739" y="17341"/>
                        <a:pt x="9858" y="17730"/>
                      </a:cubicBezTo>
                      <a:cubicBezTo>
                        <a:pt x="9977" y="18118"/>
                        <a:pt x="10741" y="19478"/>
                        <a:pt x="10741" y="19478"/>
                      </a:cubicBezTo>
                      <a:lnTo>
                        <a:pt x="12658" y="21600"/>
                      </a:lnTo>
                      <a:cubicBezTo>
                        <a:pt x="12658" y="21600"/>
                        <a:pt x="12341" y="19037"/>
                        <a:pt x="12430" y="18197"/>
                      </a:cubicBezTo>
                      <a:cubicBezTo>
                        <a:pt x="12520" y="17357"/>
                        <a:pt x="12249" y="13646"/>
                        <a:pt x="12467" y="13224"/>
                      </a:cubicBezTo>
                      <a:cubicBezTo>
                        <a:pt x="12685" y="12803"/>
                        <a:pt x="12909" y="10704"/>
                        <a:pt x="13281" y="10221"/>
                      </a:cubicBezTo>
                      <a:cubicBezTo>
                        <a:pt x="13654" y="9739"/>
                        <a:pt x="12686" y="8279"/>
                        <a:pt x="13182" y="7636"/>
                      </a:cubicBezTo>
                      <a:cubicBezTo>
                        <a:pt x="13679" y="6993"/>
                        <a:pt x="13915" y="5500"/>
                        <a:pt x="13915" y="5500"/>
                      </a:cubicBezTo>
                      <a:cubicBezTo>
                        <a:pt x="13915" y="5500"/>
                        <a:pt x="14201" y="3603"/>
                        <a:pt x="14693" y="3509"/>
                      </a:cubicBezTo>
                      <a:cubicBezTo>
                        <a:pt x="15185" y="3415"/>
                        <a:pt x="17062" y="3878"/>
                        <a:pt x="17062" y="3878"/>
                      </a:cubicBezTo>
                      <a:cubicBezTo>
                        <a:pt x="17062" y="3878"/>
                        <a:pt x="18437" y="5534"/>
                        <a:pt x="17777" y="6209"/>
                      </a:cubicBezTo>
                      <a:cubicBezTo>
                        <a:pt x="17116" y="6883"/>
                        <a:pt x="15715" y="7974"/>
                        <a:pt x="15710" y="8523"/>
                      </a:cubicBezTo>
                      <a:cubicBezTo>
                        <a:pt x="15705" y="9073"/>
                        <a:pt x="15272" y="12187"/>
                        <a:pt x="15272" y="12187"/>
                      </a:cubicBezTo>
                      <a:lnTo>
                        <a:pt x="13958" y="15301"/>
                      </a:lnTo>
                      <a:cubicBezTo>
                        <a:pt x="13958" y="15301"/>
                        <a:pt x="13558" y="16307"/>
                        <a:pt x="14291" y="16387"/>
                      </a:cubicBezTo>
                      <a:cubicBezTo>
                        <a:pt x="15023" y="16467"/>
                        <a:pt x="17196" y="12802"/>
                        <a:pt x="17196" y="12802"/>
                      </a:cubicBezTo>
                      <a:lnTo>
                        <a:pt x="19173" y="9505"/>
                      </a:lnTo>
                      <a:lnTo>
                        <a:pt x="21600" y="6846"/>
                      </a:lnTo>
                      <a:lnTo>
                        <a:pt x="19436" y="3698"/>
                      </a:lnTo>
                      <a:lnTo>
                        <a:pt x="19287" y="2082"/>
                      </a:lnTo>
                      <a:lnTo>
                        <a:pt x="17009" y="1441"/>
                      </a:lnTo>
                      <a:lnTo>
                        <a:pt x="11014" y="0"/>
                      </a:lnTo>
                      <a:lnTo>
                        <a:pt x="5014" y="1935"/>
                      </a:lnTo>
                      <a:lnTo>
                        <a:pt x="0" y="3187"/>
                      </a:lnTo>
                      <a:lnTo>
                        <a:pt x="1299" y="4447"/>
                      </a:lnTo>
                      <a:lnTo>
                        <a:pt x="1608" y="5455"/>
                      </a:lnTo>
                      <a:lnTo>
                        <a:pt x="2577" y="3635"/>
                      </a:lnTo>
                      <a:lnTo>
                        <a:pt x="5491" y="2940"/>
                      </a:lnTo>
                      <a:lnTo>
                        <a:pt x="8692" y="2053"/>
                      </a:lnTo>
                      <a:cubicBezTo>
                        <a:pt x="8692" y="2053"/>
                        <a:pt x="11336" y="1543"/>
                        <a:pt x="11336" y="1543"/>
                      </a:cubicBezTo>
                      <a:close/>
                      <a:moveTo>
                        <a:pt x="11336" y="1543"/>
                      </a:moveTo>
                    </a:path>
                  </a:pathLst>
                </a:custGeom>
                <a:solidFill>
                  <a:srgbClr val="7C5024">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0" name="AutoShape 17"/>
                <p:cNvSpPr>
                  <a:spLocks/>
                </p:cNvSpPr>
                <p:nvPr/>
              </p:nvSpPr>
              <p:spPr bwMode="auto">
                <a:xfrm>
                  <a:off x="14681200" y="11366500"/>
                  <a:ext cx="550863" cy="727075"/>
                </a:xfrm>
                <a:custGeom>
                  <a:avLst/>
                  <a:gdLst>
                    <a:gd name="T0" fmla="*/ 2147483647 w 21600"/>
                    <a:gd name="T1" fmla="*/ 139950294 h 21449"/>
                    <a:gd name="T2" fmla="*/ 513121055 w 21600"/>
                    <a:gd name="T3" fmla="*/ 1572522040 h 21449"/>
                    <a:gd name="T4" fmla="*/ 0 w 21600"/>
                    <a:gd name="T5" fmla="*/ 2147483647 h 21449"/>
                    <a:gd name="T6" fmla="*/ 20302846 w 21600"/>
                    <a:gd name="T7" fmla="*/ 2147483647 h 21449"/>
                    <a:gd name="T8" fmla="*/ 530471072 w 21600"/>
                    <a:gd name="T9" fmla="*/ 2147483647 h 21449"/>
                    <a:gd name="T10" fmla="*/ 412437376 w 21600"/>
                    <a:gd name="T11" fmla="*/ 2147483647 h 21449"/>
                    <a:gd name="T12" fmla="*/ 699675579 w 21600"/>
                    <a:gd name="T13" fmla="*/ 2147483647 h 21449"/>
                    <a:gd name="T14" fmla="*/ 1530057228 w 21600"/>
                    <a:gd name="T15" fmla="*/ 2147483647 h 21449"/>
                    <a:gd name="T16" fmla="*/ 1902735710 w 21600"/>
                    <a:gd name="T17" fmla="*/ 2147483647 h 21449"/>
                    <a:gd name="T18" fmla="*/ 2147483647 w 21600"/>
                    <a:gd name="T19" fmla="*/ 2147483647 h 21449"/>
                    <a:gd name="T20" fmla="*/ 2147483647 w 21600"/>
                    <a:gd name="T21" fmla="*/ 2147483647 h 21449"/>
                    <a:gd name="T22" fmla="*/ 2147483647 w 21600"/>
                    <a:gd name="T23" fmla="*/ 2147483647 h 21449"/>
                    <a:gd name="T24" fmla="*/ 2147483647 w 21600"/>
                    <a:gd name="T25" fmla="*/ 2147483647 h 21449"/>
                    <a:gd name="T26" fmla="*/ 2147483647 w 21600"/>
                    <a:gd name="T27" fmla="*/ 2147483647 h 21449"/>
                    <a:gd name="T28" fmla="*/ 2147483647 w 21600"/>
                    <a:gd name="T29" fmla="*/ 2147483647 h 21449"/>
                    <a:gd name="T30" fmla="*/ 2147483647 w 21600"/>
                    <a:gd name="T31" fmla="*/ 2147483647 h 21449"/>
                    <a:gd name="T32" fmla="*/ 2147483647 w 21600"/>
                    <a:gd name="T33" fmla="*/ 2147483647 h 21449"/>
                    <a:gd name="T34" fmla="*/ 2147483647 w 21600"/>
                    <a:gd name="T35" fmla="*/ 2147483647 h 21449"/>
                    <a:gd name="T36" fmla="*/ 2147483647 w 21600"/>
                    <a:gd name="T37" fmla="*/ 2147483647 h 21449"/>
                    <a:gd name="T38" fmla="*/ 2147483647 w 21600"/>
                    <a:gd name="T39" fmla="*/ 2147483647 h 21449"/>
                    <a:gd name="T40" fmla="*/ 2147483647 w 21600"/>
                    <a:gd name="T41" fmla="*/ 2147483647 h 21449"/>
                    <a:gd name="T42" fmla="*/ 2147483647 w 21600"/>
                    <a:gd name="T43" fmla="*/ 2147483647 h 21449"/>
                    <a:gd name="T44" fmla="*/ 2147483647 w 21600"/>
                    <a:gd name="T45" fmla="*/ 2147483647 h 21449"/>
                    <a:gd name="T46" fmla="*/ 2147483647 w 21600"/>
                    <a:gd name="T47" fmla="*/ 2147483647 h 21449"/>
                    <a:gd name="T48" fmla="*/ 2147483647 w 21600"/>
                    <a:gd name="T49" fmla="*/ 1839257787 h 21449"/>
                    <a:gd name="T50" fmla="*/ 2147483647 w 21600"/>
                    <a:gd name="T51" fmla="*/ 1461629290 h 21449"/>
                    <a:gd name="T52" fmla="*/ 2147483647 w 21600"/>
                    <a:gd name="T53" fmla="*/ 0 h 21449"/>
                    <a:gd name="T54" fmla="*/ 2147483647 w 21600"/>
                    <a:gd name="T55" fmla="*/ 50168141 h 21449"/>
                    <a:gd name="T56" fmla="*/ 2147483647 w 21600"/>
                    <a:gd name="T57" fmla="*/ 76577075 h 21449"/>
                    <a:gd name="T58" fmla="*/ 2147483647 w 21600"/>
                    <a:gd name="T59" fmla="*/ 139950294 h 21449"/>
                    <a:gd name="T60" fmla="*/ 2147483647 w 21600"/>
                    <a:gd name="T61" fmla="*/ 139950294 h 214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449">
                      <a:moveTo>
                        <a:pt x="5341" y="106"/>
                      </a:moveTo>
                      <a:lnTo>
                        <a:pt x="1213" y="1191"/>
                      </a:lnTo>
                      <a:lnTo>
                        <a:pt x="0" y="3564"/>
                      </a:lnTo>
                      <a:lnTo>
                        <a:pt x="48" y="5645"/>
                      </a:lnTo>
                      <a:lnTo>
                        <a:pt x="1254" y="8731"/>
                      </a:lnTo>
                      <a:cubicBezTo>
                        <a:pt x="1254" y="8731"/>
                        <a:pt x="964" y="10061"/>
                        <a:pt x="975" y="10543"/>
                      </a:cubicBezTo>
                      <a:cubicBezTo>
                        <a:pt x="986" y="11025"/>
                        <a:pt x="1324" y="11810"/>
                        <a:pt x="1654" y="12194"/>
                      </a:cubicBezTo>
                      <a:cubicBezTo>
                        <a:pt x="1984" y="12580"/>
                        <a:pt x="3115" y="12926"/>
                        <a:pt x="3617" y="13885"/>
                      </a:cubicBezTo>
                      <a:cubicBezTo>
                        <a:pt x="4120" y="14842"/>
                        <a:pt x="4175" y="17249"/>
                        <a:pt x="4498" y="17368"/>
                      </a:cubicBezTo>
                      <a:cubicBezTo>
                        <a:pt x="4822" y="17485"/>
                        <a:pt x="4585" y="16573"/>
                        <a:pt x="5779" y="17545"/>
                      </a:cubicBezTo>
                      <a:cubicBezTo>
                        <a:pt x="6973" y="18518"/>
                        <a:pt x="6843" y="18012"/>
                        <a:pt x="6973" y="18518"/>
                      </a:cubicBezTo>
                      <a:cubicBezTo>
                        <a:pt x="7103" y="19023"/>
                        <a:pt x="6866" y="19018"/>
                        <a:pt x="6995" y="19481"/>
                      </a:cubicBezTo>
                      <a:cubicBezTo>
                        <a:pt x="7123" y="19945"/>
                        <a:pt x="8266" y="20803"/>
                        <a:pt x="8278" y="21334"/>
                      </a:cubicBezTo>
                      <a:cubicBezTo>
                        <a:pt x="8284" y="21600"/>
                        <a:pt x="9387" y="21320"/>
                        <a:pt x="9387" y="21320"/>
                      </a:cubicBezTo>
                      <a:lnTo>
                        <a:pt x="12061" y="18450"/>
                      </a:lnTo>
                      <a:lnTo>
                        <a:pt x="15995" y="16348"/>
                      </a:lnTo>
                      <a:cubicBezTo>
                        <a:pt x="15995" y="16348"/>
                        <a:pt x="17715" y="13184"/>
                        <a:pt x="18032" y="13070"/>
                      </a:cubicBezTo>
                      <a:cubicBezTo>
                        <a:pt x="18351" y="12956"/>
                        <a:pt x="17994" y="11374"/>
                        <a:pt x="17994" y="11374"/>
                      </a:cubicBezTo>
                      <a:cubicBezTo>
                        <a:pt x="17994" y="11374"/>
                        <a:pt x="18908" y="10424"/>
                        <a:pt x="19582" y="10375"/>
                      </a:cubicBezTo>
                      <a:cubicBezTo>
                        <a:pt x="20257" y="10325"/>
                        <a:pt x="20349" y="9206"/>
                        <a:pt x="20349" y="9206"/>
                      </a:cubicBezTo>
                      <a:cubicBezTo>
                        <a:pt x="20349" y="9206"/>
                        <a:pt x="20269" y="7140"/>
                        <a:pt x="20302" y="7132"/>
                      </a:cubicBezTo>
                      <a:cubicBezTo>
                        <a:pt x="20335" y="7124"/>
                        <a:pt x="19809" y="5101"/>
                        <a:pt x="20298" y="5404"/>
                      </a:cubicBezTo>
                      <a:cubicBezTo>
                        <a:pt x="20785" y="5706"/>
                        <a:pt x="21600" y="4732"/>
                        <a:pt x="21600" y="4732"/>
                      </a:cubicBezTo>
                      <a:lnTo>
                        <a:pt x="21571" y="3438"/>
                      </a:lnTo>
                      <a:lnTo>
                        <a:pt x="18769" y="1393"/>
                      </a:lnTo>
                      <a:lnTo>
                        <a:pt x="16176" y="1107"/>
                      </a:lnTo>
                      <a:lnTo>
                        <a:pt x="13564" y="0"/>
                      </a:lnTo>
                      <a:lnTo>
                        <a:pt x="10611" y="38"/>
                      </a:lnTo>
                      <a:lnTo>
                        <a:pt x="9075" y="58"/>
                      </a:lnTo>
                      <a:cubicBezTo>
                        <a:pt x="9075" y="58"/>
                        <a:pt x="5341" y="106"/>
                        <a:pt x="5341" y="106"/>
                      </a:cubicBezTo>
                      <a:close/>
                      <a:moveTo>
                        <a:pt x="5341" y="106"/>
                      </a:moveTo>
                    </a:path>
                  </a:pathLst>
                </a:custGeom>
                <a:solidFill>
                  <a:srgbClr val="D8C19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1" name="AutoShape 18"/>
                <p:cNvSpPr>
                  <a:spLocks/>
                </p:cNvSpPr>
                <p:nvPr/>
              </p:nvSpPr>
              <p:spPr bwMode="auto">
                <a:xfrm>
                  <a:off x="14706600" y="11379200"/>
                  <a:ext cx="485775" cy="655638"/>
                </a:xfrm>
                <a:custGeom>
                  <a:avLst/>
                  <a:gdLst>
                    <a:gd name="T0" fmla="*/ 2147483647 w 21600"/>
                    <a:gd name="T1" fmla="*/ 1339517516 h 21600"/>
                    <a:gd name="T2" fmla="*/ 2147483647 w 21600"/>
                    <a:gd name="T3" fmla="*/ 2147483647 h 21600"/>
                    <a:gd name="T4" fmla="*/ 1956467493 w 21600"/>
                    <a:gd name="T5" fmla="*/ 2147483647 h 21600"/>
                    <a:gd name="T6" fmla="*/ 2147483647 w 21600"/>
                    <a:gd name="T7" fmla="*/ 2147483647 h 21600"/>
                    <a:gd name="T8" fmla="*/ 1924242642 w 21600"/>
                    <a:gd name="T9" fmla="*/ 2147483647 h 21600"/>
                    <a:gd name="T10" fmla="*/ 1195162870 w 21600"/>
                    <a:gd name="T11" fmla="*/ 2147483647 h 21600"/>
                    <a:gd name="T12" fmla="*/ 1206162098 w 21600"/>
                    <a:gd name="T13" fmla="*/ 2147483647 h 21600"/>
                    <a:gd name="T14" fmla="*/ 1205912239 w 21600"/>
                    <a:gd name="T15" fmla="*/ 2147483647 h 21600"/>
                    <a:gd name="T16" fmla="*/ 1200543368 w 21600"/>
                    <a:gd name="T17" fmla="*/ 2147483647 h 21600"/>
                    <a:gd name="T18" fmla="*/ 652584400 w 21600"/>
                    <a:gd name="T19" fmla="*/ 2147483647 h 21600"/>
                    <a:gd name="T20" fmla="*/ 874120177 w 21600"/>
                    <a:gd name="T21" fmla="*/ 2147483647 h 21600"/>
                    <a:gd name="T22" fmla="*/ 1540263052 w 21600"/>
                    <a:gd name="T23" fmla="*/ 2147483647 h 21600"/>
                    <a:gd name="T24" fmla="*/ 1644377139 w 21600"/>
                    <a:gd name="T25" fmla="*/ 2147483647 h 21600"/>
                    <a:gd name="T26" fmla="*/ 1997405439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2147483647 w 21600"/>
                    <a:gd name="T61" fmla="*/ 2147483647 h 21600"/>
                    <a:gd name="T62" fmla="*/ 2147483647 w 21600"/>
                    <a:gd name="T63" fmla="*/ 2095859813 h 21600"/>
                    <a:gd name="T64" fmla="*/ 2147483647 w 21600"/>
                    <a:gd name="T65" fmla="*/ 0 h 21600"/>
                    <a:gd name="T66" fmla="*/ 1442792411 w 21600"/>
                    <a:gd name="T67" fmla="*/ 730864447 h 21600"/>
                    <a:gd name="T68" fmla="*/ 0 w 21600"/>
                    <a:gd name="T69" fmla="*/ 1035611121 h 21600"/>
                    <a:gd name="T70" fmla="*/ 252998412 w 21600"/>
                    <a:gd name="T71" fmla="*/ 2147483647 h 21600"/>
                    <a:gd name="T72" fmla="*/ 259141127 w 21600"/>
                    <a:gd name="T73" fmla="*/ 2147483647 h 21600"/>
                    <a:gd name="T74" fmla="*/ 658465111 w 21600"/>
                    <a:gd name="T75" fmla="*/ 1792819467 h 21600"/>
                    <a:gd name="T76" fmla="*/ 1494468099 w 21600"/>
                    <a:gd name="T77" fmla="*/ 1643424852 h 21600"/>
                    <a:gd name="T78" fmla="*/ 2147483647 w 21600"/>
                    <a:gd name="T79" fmla="*/ 1375174358 h 21600"/>
                    <a:gd name="T80" fmla="*/ 2147483647 w 21600"/>
                    <a:gd name="T81" fmla="*/ 1339517516 h 21600"/>
                    <a:gd name="T82" fmla="*/ 2147483647 w 21600"/>
                    <a:gd name="T83" fmla="*/ 1339517516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2398" y="1578"/>
                      </a:moveTo>
                      <a:cubicBezTo>
                        <a:pt x="12398" y="1578"/>
                        <a:pt x="12107" y="6435"/>
                        <a:pt x="10863" y="6989"/>
                      </a:cubicBezTo>
                      <a:cubicBezTo>
                        <a:pt x="9619" y="7544"/>
                        <a:pt x="7648" y="8917"/>
                        <a:pt x="7648" y="8917"/>
                      </a:cubicBezTo>
                      <a:lnTo>
                        <a:pt x="8486" y="6002"/>
                      </a:lnTo>
                      <a:lnTo>
                        <a:pt x="7522" y="3666"/>
                      </a:lnTo>
                      <a:cubicBezTo>
                        <a:pt x="7522" y="3666"/>
                        <a:pt x="4483" y="5709"/>
                        <a:pt x="4672" y="6051"/>
                      </a:cubicBezTo>
                      <a:cubicBezTo>
                        <a:pt x="4862" y="6395"/>
                        <a:pt x="4514" y="7746"/>
                        <a:pt x="4715" y="8282"/>
                      </a:cubicBezTo>
                      <a:cubicBezTo>
                        <a:pt x="4917" y="8818"/>
                        <a:pt x="4448" y="9633"/>
                        <a:pt x="4714" y="10572"/>
                      </a:cubicBezTo>
                      <a:cubicBezTo>
                        <a:pt x="4979" y="11512"/>
                        <a:pt x="4693" y="12698"/>
                        <a:pt x="4693" y="12698"/>
                      </a:cubicBezTo>
                      <a:cubicBezTo>
                        <a:pt x="4693" y="12698"/>
                        <a:pt x="2895" y="7767"/>
                        <a:pt x="2551" y="8579"/>
                      </a:cubicBezTo>
                      <a:cubicBezTo>
                        <a:pt x="2207" y="9392"/>
                        <a:pt x="3417" y="14619"/>
                        <a:pt x="3417" y="14619"/>
                      </a:cubicBezTo>
                      <a:cubicBezTo>
                        <a:pt x="3417" y="14619"/>
                        <a:pt x="6011" y="16888"/>
                        <a:pt x="6021" y="17292"/>
                      </a:cubicBezTo>
                      <a:cubicBezTo>
                        <a:pt x="6030" y="17697"/>
                        <a:pt x="6428" y="19172"/>
                        <a:pt x="6428" y="19172"/>
                      </a:cubicBezTo>
                      <a:lnTo>
                        <a:pt x="7808" y="21600"/>
                      </a:lnTo>
                      <a:cubicBezTo>
                        <a:pt x="7808" y="21600"/>
                        <a:pt x="8239" y="19015"/>
                        <a:pt x="8584" y="18202"/>
                      </a:cubicBezTo>
                      <a:cubicBezTo>
                        <a:pt x="8928" y="17390"/>
                        <a:pt x="9750" y="13680"/>
                        <a:pt x="10105" y="13302"/>
                      </a:cubicBezTo>
                      <a:cubicBezTo>
                        <a:pt x="10459" y="12924"/>
                        <a:pt x="11320" y="10892"/>
                        <a:pt x="11855" y="10482"/>
                      </a:cubicBezTo>
                      <a:cubicBezTo>
                        <a:pt x="12390" y="10071"/>
                        <a:pt x="11808" y="8461"/>
                        <a:pt x="12522" y="7913"/>
                      </a:cubicBezTo>
                      <a:cubicBezTo>
                        <a:pt x="13235" y="7366"/>
                        <a:pt x="13929" y="5934"/>
                        <a:pt x="13929" y="5934"/>
                      </a:cubicBezTo>
                      <a:cubicBezTo>
                        <a:pt x="13929" y="5934"/>
                        <a:pt x="14794" y="4112"/>
                        <a:pt x="15338" y="4105"/>
                      </a:cubicBezTo>
                      <a:cubicBezTo>
                        <a:pt x="15883" y="4098"/>
                        <a:pt x="17717" y="4883"/>
                        <a:pt x="17717" y="4883"/>
                      </a:cubicBezTo>
                      <a:cubicBezTo>
                        <a:pt x="17717" y="4883"/>
                        <a:pt x="18668" y="6757"/>
                        <a:pt x="17773" y="7308"/>
                      </a:cubicBezTo>
                      <a:cubicBezTo>
                        <a:pt x="16878" y="7858"/>
                        <a:pt x="15081" y="8689"/>
                        <a:pt x="14913" y="9230"/>
                      </a:cubicBezTo>
                      <a:cubicBezTo>
                        <a:pt x="14743" y="9771"/>
                        <a:pt x="13360" y="12768"/>
                        <a:pt x="13360" y="12768"/>
                      </a:cubicBezTo>
                      <a:lnTo>
                        <a:pt x="11051" y="15612"/>
                      </a:lnTo>
                      <a:cubicBezTo>
                        <a:pt x="11051" y="15612"/>
                        <a:pt x="10332" y="16535"/>
                        <a:pt x="11077" y="16742"/>
                      </a:cubicBezTo>
                      <a:cubicBezTo>
                        <a:pt x="11823" y="16949"/>
                        <a:pt x="15198" y="13712"/>
                        <a:pt x="15198" y="13712"/>
                      </a:cubicBezTo>
                      <a:lnTo>
                        <a:pt x="18257" y="10804"/>
                      </a:lnTo>
                      <a:lnTo>
                        <a:pt x="21600" y="8604"/>
                      </a:lnTo>
                      <a:lnTo>
                        <a:pt x="20264" y="5120"/>
                      </a:lnTo>
                      <a:lnTo>
                        <a:pt x="20590" y="3499"/>
                      </a:lnTo>
                      <a:lnTo>
                        <a:pt x="18387" y="2469"/>
                      </a:lnTo>
                      <a:lnTo>
                        <a:pt x="12520" y="0"/>
                      </a:lnTo>
                      <a:lnTo>
                        <a:pt x="5640" y="861"/>
                      </a:lnTo>
                      <a:lnTo>
                        <a:pt x="0" y="1220"/>
                      </a:lnTo>
                      <a:lnTo>
                        <a:pt x="989" y="2691"/>
                      </a:lnTo>
                      <a:lnTo>
                        <a:pt x="1013" y="3739"/>
                      </a:lnTo>
                      <a:lnTo>
                        <a:pt x="2574" y="2112"/>
                      </a:lnTo>
                      <a:lnTo>
                        <a:pt x="5842" y="1936"/>
                      </a:lnTo>
                      <a:lnTo>
                        <a:pt x="9469" y="1620"/>
                      </a:lnTo>
                      <a:cubicBezTo>
                        <a:pt x="9469" y="1620"/>
                        <a:pt x="12398" y="1578"/>
                        <a:pt x="12398" y="1578"/>
                      </a:cubicBezTo>
                      <a:close/>
                      <a:moveTo>
                        <a:pt x="12398" y="1578"/>
                      </a:moveTo>
                    </a:path>
                  </a:pathLst>
                </a:custGeom>
                <a:solidFill>
                  <a:srgbClr val="7C5024">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2" name="AutoShape 19"/>
                <p:cNvSpPr>
                  <a:spLocks/>
                </p:cNvSpPr>
                <p:nvPr/>
              </p:nvSpPr>
              <p:spPr bwMode="auto">
                <a:xfrm>
                  <a:off x="13322300" y="12839700"/>
                  <a:ext cx="385763" cy="509588"/>
                </a:xfrm>
                <a:custGeom>
                  <a:avLst/>
                  <a:gdLst>
                    <a:gd name="T0" fmla="*/ 543362348 w 21600"/>
                    <a:gd name="T1" fmla="*/ 33766994 h 21449"/>
                    <a:gd name="T2" fmla="*/ 123401065 w 21600"/>
                    <a:gd name="T3" fmla="*/ 379456107 h 21449"/>
                    <a:gd name="T4" fmla="*/ 0 w 21600"/>
                    <a:gd name="T5" fmla="*/ 1135498127 h 21449"/>
                    <a:gd name="T6" fmla="*/ 4881974 w 21600"/>
                    <a:gd name="T7" fmla="*/ 1798513953 h 21449"/>
                    <a:gd name="T8" fmla="*/ 127576539 w 21600"/>
                    <a:gd name="T9" fmla="*/ 2147483647 h 21449"/>
                    <a:gd name="T10" fmla="*/ 99088799 w 21600"/>
                    <a:gd name="T11" fmla="*/ 2147483647 h 21449"/>
                    <a:gd name="T12" fmla="*/ 168266034 w 21600"/>
                    <a:gd name="T13" fmla="*/ 2147483647 h 21449"/>
                    <a:gd name="T14" fmla="*/ 367873509 w 21600"/>
                    <a:gd name="T15" fmla="*/ 2147483647 h 21449"/>
                    <a:gd name="T16" fmla="*/ 457700084 w 21600"/>
                    <a:gd name="T17" fmla="*/ 2147483647 h 21449"/>
                    <a:gd name="T18" fmla="*/ 587919832 w 21600"/>
                    <a:gd name="T19" fmla="*/ 2147483647 h 21449"/>
                    <a:gd name="T20" fmla="*/ 709395351 w 21600"/>
                    <a:gd name="T21" fmla="*/ 2147483647 h 21449"/>
                    <a:gd name="T22" fmla="*/ 711628383 w 21600"/>
                    <a:gd name="T23" fmla="*/ 2147483647 h 21449"/>
                    <a:gd name="T24" fmla="*/ 842258307 w 21600"/>
                    <a:gd name="T25" fmla="*/ 2147483647 h 21449"/>
                    <a:gd name="T26" fmla="*/ 954978738 w 21600"/>
                    <a:gd name="T27" fmla="*/ 2147483647 h 21449"/>
                    <a:gd name="T28" fmla="*/ 1227015877 w 21600"/>
                    <a:gd name="T29" fmla="*/ 2147483647 h 21449"/>
                    <a:gd name="T30" fmla="*/ 1627239399 w 21600"/>
                    <a:gd name="T31" fmla="*/ 2147483647 h 21449"/>
                    <a:gd name="T32" fmla="*/ 1834474122 w 21600"/>
                    <a:gd name="T33" fmla="*/ 2147483647 h 21449"/>
                    <a:gd name="T34" fmla="*/ 1830503746 w 21600"/>
                    <a:gd name="T35" fmla="*/ 2147483647 h 21449"/>
                    <a:gd name="T36" fmla="*/ 1992161910 w 21600"/>
                    <a:gd name="T37" fmla="*/ 2147483647 h 21449"/>
                    <a:gd name="T38" fmla="*/ 2070191174 w 21600"/>
                    <a:gd name="T39" fmla="*/ 2147483647 h 21449"/>
                    <a:gd name="T40" fmla="*/ 2065411910 w 21600"/>
                    <a:gd name="T41" fmla="*/ 2147483647 h 21449"/>
                    <a:gd name="T42" fmla="*/ 2065001733 w 21600"/>
                    <a:gd name="T43" fmla="*/ 1721726960 h 21449"/>
                    <a:gd name="T44" fmla="*/ 2147483647 w 21600"/>
                    <a:gd name="T45" fmla="*/ 1507619246 h 21449"/>
                    <a:gd name="T46" fmla="*/ 2147483647 w 21600"/>
                    <a:gd name="T47" fmla="*/ 1095348347 h 21449"/>
                    <a:gd name="T48" fmla="*/ 1909450340 w 21600"/>
                    <a:gd name="T49" fmla="*/ 443811710 h 21449"/>
                    <a:gd name="T50" fmla="*/ 1645553015 w 21600"/>
                    <a:gd name="T51" fmla="*/ 352689397 h 21449"/>
                    <a:gd name="T52" fmla="*/ 1379924382 w 21600"/>
                    <a:gd name="T53" fmla="*/ 0 h 21449"/>
                    <a:gd name="T54" fmla="*/ 1079501891 w 21600"/>
                    <a:gd name="T55" fmla="*/ 11787379 h 21449"/>
                    <a:gd name="T56" fmla="*/ 923135877 w 21600"/>
                    <a:gd name="T57" fmla="*/ 18479473 h 21449"/>
                    <a:gd name="T58" fmla="*/ 543362348 w 21600"/>
                    <a:gd name="T59" fmla="*/ 33766994 h 21449"/>
                    <a:gd name="T60" fmla="*/ 543362348 w 21600"/>
                    <a:gd name="T61" fmla="*/ 33766994 h 214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449">
                      <a:moveTo>
                        <a:pt x="5341" y="106"/>
                      </a:moveTo>
                      <a:lnTo>
                        <a:pt x="1213" y="1191"/>
                      </a:lnTo>
                      <a:lnTo>
                        <a:pt x="0" y="3564"/>
                      </a:lnTo>
                      <a:lnTo>
                        <a:pt x="48" y="5645"/>
                      </a:lnTo>
                      <a:lnTo>
                        <a:pt x="1254" y="8731"/>
                      </a:lnTo>
                      <a:cubicBezTo>
                        <a:pt x="1254" y="8731"/>
                        <a:pt x="964" y="10061"/>
                        <a:pt x="974" y="10543"/>
                      </a:cubicBezTo>
                      <a:cubicBezTo>
                        <a:pt x="985" y="11025"/>
                        <a:pt x="1324" y="11810"/>
                        <a:pt x="1654" y="12195"/>
                      </a:cubicBezTo>
                      <a:cubicBezTo>
                        <a:pt x="1983" y="12579"/>
                        <a:pt x="3114" y="12926"/>
                        <a:pt x="3616" y="13884"/>
                      </a:cubicBezTo>
                      <a:cubicBezTo>
                        <a:pt x="4121" y="14842"/>
                        <a:pt x="4175" y="17249"/>
                        <a:pt x="4499" y="17368"/>
                      </a:cubicBezTo>
                      <a:cubicBezTo>
                        <a:pt x="4821" y="17485"/>
                        <a:pt x="4585" y="16573"/>
                        <a:pt x="5779" y="17545"/>
                      </a:cubicBezTo>
                      <a:cubicBezTo>
                        <a:pt x="6973" y="18517"/>
                        <a:pt x="6843" y="18012"/>
                        <a:pt x="6973" y="18517"/>
                      </a:cubicBezTo>
                      <a:cubicBezTo>
                        <a:pt x="7103" y="19022"/>
                        <a:pt x="6866" y="19018"/>
                        <a:pt x="6995" y="19481"/>
                      </a:cubicBezTo>
                      <a:cubicBezTo>
                        <a:pt x="7123" y="19945"/>
                        <a:pt x="8266" y="20803"/>
                        <a:pt x="8279" y="21334"/>
                      </a:cubicBezTo>
                      <a:cubicBezTo>
                        <a:pt x="8284" y="21600"/>
                        <a:pt x="9387" y="21320"/>
                        <a:pt x="9387" y="21320"/>
                      </a:cubicBezTo>
                      <a:lnTo>
                        <a:pt x="12061" y="18450"/>
                      </a:lnTo>
                      <a:lnTo>
                        <a:pt x="15995" y="16347"/>
                      </a:lnTo>
                      <a:cubicBezTo>
                        <a:pt x="15995" y="16347"/>
                        <a:pt x="17714" y="13184"/>
                        <a:pt x="18032" y="13070"/>
                      </a:cubicBezTo>
                      <a:cubicBezTo>
                        <a:pt x="18351" y="12956"/>
                        <a:pt x="17993" y="11374"/>
                        <a:pt x="17993" y="11374"/>
                      </a:cubicBezTo>
                      <a:cubicBezTo>
                        <a:pt x="17993" y="11374"/>
                        <a:pt x="18908" y="10424"/>
                        <a:pt x="19582" y="10375"/>
                      </a:cubicBezTo>
                      <a:cubicBezTo>
                        <a:pt x="20256" y="10325"/>
                        <a:pt x="20349" y="9206"/>
                        <a:pt x="20349" y="9206"/>
                      </a:cubicBezTo>
                      <a:cubicBezTo>
                        <a:pt x="20349" y="9206"/>
                        <a:pt x="20269" y="7140"/>
                        <a:pt x="20302" y="7132"/>
                      </a:cubicBezTo>
                      <a:cubicBezTo>
                        <a:pt x="20335" y="7124"/>
                        <a:pt x="19809" y="5101"/>
                        <a:pt x="20298" y="5404"/>
                      </a:cubicBezTo>
                      <a:cubicBezTo>
                        <a:pt x="20786" y="5706"/>
                        <a:pt x="21600" y="4732"/>
                        <a:pt x="21600" y="4732"/>
                      </a:cubicBezTo>
                      <a:lnTo>
                        <a:pt x="21571" y="3438"/>
                      </a:lnTo>
                      <a:lnTo>
                        <a:pt x="18769" y="1393"/>
                      </a:lnTo>
                      <a:lnTo>
                        <a:pt x="16175" y="1107"/>
                      </a:lnTo>
                      <a:lnTo>
                        <a:pt x="13564" y="0"/>
                      </a:lnTo>
                      <a:lnTo>
                        <a:pt x="10611" y="37"/>
                      </a:lnTo>
                      <a:lnTo>
                        <a:pt x="9074" y="58"/>
                      </a:lnTo>
                      <a:cubicBezTo>
                        <a:pt x="9074" y="58"/>
                        <a:pt x="5341" y="106"/>
                        <a:pt x="5341" y="106"/>
                      </a:cubicBezTo>
                      <a:close/>
                      <a:moveTo>
                        <a:pt x="5341" y="106"/>
                      </a:moveTo>
                    </a:path>
                  </a:pathLst>
                </a:custGeom>
                <a:solidFill>
                  <a:srgbClr val="D8C19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3" name="AutoShape 20"/>
                <p:cNvSpPr>
                  <a:spLocks/>
                </p:cNvSpPr>
                <p:nvPr/>
              </p:nvSpPr>
              <p:spPr bwMode="auto">
                <a:xfrm>
                  <a:off x="13347700" y="12839700"/>
                  <a:ext cx="341313" cy="460375"/>
                </a:xfrm>
                <a:custGeom>
                  <a:avLst/>
                  <a:gdLst>
                    <a:gd name="T0" fmla="*/ 772942524 w 21600"/>
                    <a:gd name="T1" fmla="*/ 325641248 h 21600"/>
                    <a:gd name="T2" fmla="*/ 677245501 w 21600"/>
                    <a:gd name="T3" fmla="*/ 1442269961 h 21600"/>
                    <a:gd name="T4" fmla="*/ 476808478 w 21600"/>
                    <a:gd name="T5" fmla="*/ 1840140444 h 21600"/>
                    <a:gd name="T6" fmla="*/ 529054017 w 21600"/>
                    <a:gd name="T7" fmla="*/ 1238595308 h 21600"/>
                    <a:gd name="T8" fmla="*/ 468953048 w 21600"/>
                    <a:gd name="T9" fmla="*/ 756528227 h 21600"/>
                    <a:gd name="T10" fmla="*/ 291210195 w 21600"/>
                    <a:gd name="T11" fmla="*/ 1248703310 h 21600"/>
                    <a:gd name="T12" fmla="*/ 293952266 w 21600"/>
                    <a:gd name="T13" fmla="*/ 1709101606 h 21600"/>
                    <a:gd name="T14" fmla="*/ 293889091 w 21600"/>
                    <a:gd name="T15" fmla="*/ 2147483647 h 21600"/>
                    <a:gd name="T16" fmla="*/ 292583222 w 21600"/>
                    <a:gd name="T17" fmla="*/ 2147483647 h 21600"/>
                    <a:gd name="T18" fmla="*/ 159041445 w 21600"/>
                    <a:gd name="T19" fmla="*/ 1770389710 h 21600"/>
                    <a:gd name="T20" fmla="*/ 212967872 w 21600"/>
                    <a:gd name="T21" fmla="*/ 2147483647 h 21600"/>
                    <a:gd name="T22" fmla="*/ 375374615 w 21600"/>
                    <a:gd name="T23" fmla="*/ 2147483647 h 21600"/>
                    <a:gd name="T24" fmla="*/ 400747934 w 21600"/>
                    <a:gd name="T25" fmla="*/ 2147483647 h 21600"/>
                    <a:gd name="T26" fmla="*/ 486782528 w 21600"/>
                    <a:gd name="T27" fmla="*/ 2147483647 h 21600"/>
                    <a:gd name="T28" fmla="*/ 535161639 w 21600"/>
                    <a:gd name="T29" fmla="*/ 2147483647 h 21600"/>
                    <a:gd name="T30" fmla="*/ 629986750 w 21600"/>
                    <a:gd name="T31" fmla="*/ 2147483647 h 21600"/>
                    <a:gd name="T32" fmla="*/ 739027373 w 21600"/>
                    <a:gd name="T33" fmla="*/ 2147483647 h 21600"/>
                    <a:gd name="T34" fmla="*/ 780612459 w 21600"/>
                    <a:gd name="T35" fmla="*/ 1632951084 h 21600"/>
                    <a:gd name="T36" fmla="*/ 868390862 w 21600"/>
                    <a:gd name="T37" fmla="*/ 1224352521 h 21600"/>
                    <a:gd name="T38" fmla="*/ 956299628 w 21600"/>
                    <a:gd name="T39" fmla="*/ 847124592 h 21600"/>
                    <a:gd name="T40" fmla="*/ 1104554286 w 21600"/>
                    <a:gd name="T41" fmla="*/ 1007674768 h 21600"/>
                    <a:gd name="T42" fmla="*/ 1108105095 w 21600"/>
                    <a:gd name="T43" fmla="*/ 1508098983 h 21600"/>
                    <a:gd name="T44" fmla="*/ 929738777 w 21600"/>
                    <a:gd name="T45" fmla="*/ 1904730204 h 21600"/>
                    <a:gd name="T46" fmla="*/ 832917412 w 21600"/>
                    <a:gd name="T47" fmla="*/ 2147483647 h 21600"/>
                    <a:gd name="T48" fmla="*/ 688967374 w 21600"/>
                    <a:gd name="T49" fmla="*/ 2147483647 h 21600"/>
                    <a:gd name="T50" fmla="*/ 690589101 w 21600"/>
                    <a:gd name="T51" fmla="*/ 2147483647 h 21600"/>
                    <a:gd name="T52" fmla="*/ 947509096 w 21600"/>
                    <a:gd name="T53" fmla="*/ 2147483647 h 21600"/>
                    <a:gd name="T54" fmla="*/ 1138216755 w 21600"/>
                    <a:gd name="T55" fmla="*/ 2147483647 h 21600"/>
                    <a:gd name="T56" fmla="*/ 1346635556 w 21600"/>
                    <a:gd name="T57" fmla="*/ 1775550237 h 21600"/>
                    <a:gd name="T58" fmla="*/ 1263343049 w 21600"/>
                    <a:gd name="T59" fmla="*/ 1056579424 h 21600"/>
                    <a:gd name="T60" fmla="*/ 1283665931 w 21600"/>
                    <a:gd name="T61" fmla="*/ 722059418 h 21600"/>
                    <a:gd name="T62" fmla="*/ 1146383806 w 21600"/>
                    <a:gd name="T63" fmla="*/ 509506476 h 21600"/>
                    <a:gd name="T64" fmla="*/ 780549284 w 21600"/>
                    <a:gd name="T65" fmla="*/ 0 h 21600"/>
                    <a:gd name="T66" fmla="*/ 351682200 w 21600"/>
                    <a:gd name="T67" fmla="*/ 177474520 h 21600"/>
                    <a:gd name="T68" fmla="*/ 0 w 21600"/>
                    <a:gd name="T69" fmla="*/ 251766171 h 21600"/>
                    <a:gd name="T70" fmla="*/ 61659521 w 21600"/>
                    <a:gd name="T71" fmla="*/ 555322527 h 21600"/>
                    <a:gd name="T72" fmla="*/ 63154898 w 21600"/>
                    <a:gd name="T73" fmla="*/ 771593701 h 21600"/>
                    <a:gd name="T74" fmla="*/ 160410489 w 21600"/>
                    <a:gd name="T75" fmla="*/ 435834455 h 21600"/>
                    <a:gd name="T76" fmla="*/ 364216793 w 21600"/>
                    <a:gd name="T77" fmla="*/ 399516324 h 21600"/>
                    <a:gd name="T78" fmla="*/ 590275835 w 21600"/>
                    <a:gd name="T79" fmla="*/ 334306933 h 21600"/>
                    <a:gd name="T80" fmla="*/ 772942524 w 21600"/>
                    <a:gd name="T81" fmla="*/ 325641248 h 21600"/>
                    <a:gd name="T82" fmla="*/ 772942524 w 21600"/>
                    <a:gd name="T83" fmla="*/ 325641248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2398" y="1578"/>
                      </a:moveTo>
                      <a:cubicBezTo>
                        <a:pt x="12398" y="1578"/>
                        <a:pt x="12107" y="6434"/>
                        <a:pt x="10863" y="6989"/>
                      </a:cubicBezTo>
                      <a:cubicBezTo>
                        <a:pt x="9620" y="7544"/>
                        <a:pt x="7648" y="8917"/>
                        <a:pt x="7648" y="8917"/>
                      </a:cubicBezTo>
                      <a:lnTo>
                        <a:pt x="8486" y="6002"/>
                      </a:lnTo>
                      <a:lnTo>
                        <a:pt x="7522" y="3666"/>
                      </a:lnTo>
                      <a:cubicBezTo>
                        <a:pt x="7522" y="3666"/>
                        <a:pt x="4482" y="5708"/>
                        <a:pt x="4671" y="6051"/>
                      </a:cubicBezTo>
                      <a:cubicBezTo>
                        <a:pt x="4862" y="6394"/>
                        <a:pt x="4514" y="7746"/>
                        <a:pt x="4715" y="8282"/>
                      </a:cubicBezTo>
                      <a:cubicBezTo>
                        <a:pt x="4917" y="8818"/>
                        <a:pt x="4448" y="9633"/>
                        <a:pt x="4714" y="10573"/>
                      </a:cubicBezTo>
                      <a:cubicBezTo>
                        <a:pt x="4980" y="11512"/>
                        <a:pt x="4693" y="12698"/>
                        <a:pt x="4693" y="12698"/>
                      </a:cubicBezTo>
                      <a:cubicBezTo>
                        <a:pt x="4693" y="12698"/>
                        <a:pt x="2895" y="7767"/>
                        <a:pt x="2551" y="8579"/>
                      </a:cubicBezTo>
                      <a:cubicBezTo>
                        <a:pt x="2206" y="9392"/>
                        <a:pt x="3416" y="14619"/>
                        <a:pt x="3416" y="14619"/>
                      </a:cubicBezTo>
                      <a:cubicBezTo>
                        <a:pt x="3416" y="14619"/>
                        <a:pt x="6011" y="16888"/>
                        <a:pt x="6021" y="17293"/>
                      </a:cubicBezTo>
                      <a:cubicBezTo>
                        <a:pt x="6030" y="17696"/>
                        <a:pt x="6428" y="19172"/>
                        <a:pt x="6428" y="19172"/>
                      </a:cubicBezTo>
                      <a:lnTo>
                        <a:pt x="7808" y="21600"/>
                      </a:lnTo>
                      <a:cubicBezTo>
                        <a:pt x="7808" y="21600"/>
                        <a:pt x="8239" y="19015"/>
                        <a:pt x="8584" y="18202"/>
                      </a:cubicBezTo>
                      <a:cubicBezTo>
                        <a:pt x="8928" y="17390"/>
                        <a:pt x="9751" y="13680"/>
                        <a:pt x="10105" y="13302"/>
                      </a:cubicBezTo>
                      <a:cubicBezTo>
                        <a:pt x="10459" y="12924"/>
                        <a:pt x="11319" y="10893"/>
                        <a:pt x="11854" y="10482"/>
                      </a:cubicBezTo>
                      <a:cubicBezTo>
                        <a:pt x="12390" y="10071"/>
                        <a:pt x="11809" y="8461"/>
                        <a:pt x="12521" y="7913"/>
                      </a:cubicBezTo>
                      <a:cubicBezTo>
                        <a:pt x="13235" y="7365"/>
                        <a:pt x="13929" y="5933"/>
                        <a:pt x="13929" y="5933"/>
                      </a:cubicBezTo>
                      <a:cubicBezTo>
                        <a:pt x="13929" y="5933"/>
                        <a:pt x="14794" y="4112"/>
                        <a:pt x="15339" y="4105"/>
                      </a:cubicBezTo>
                      <a:cubicBezTo>
                        <a:pt x="15883" y="4098"/>
                        <a:pt x="17717" y="4883"/>
                        <a:pt x="17717" y="4883"/>
                      </a:cubicBezTo>
                      <a:cubicBezTo>
                        <a:pt x="17717" y="4883"/>
                        <a:pt x="18668" y="6757"/>
                        <a:pt x="17774" y="7308"/>
                      </a:cubicBezTo>
                      <a:cubicBezTo>
                        <a:pt x="16878" y="7858"/>
                        <a:pt x="15081" y="8689"/>
                        <a:pt x="14913" y="9230"/>
                      </a:cubicBezTo>
                      <a:cubicBezTo>
                        <a:pt x="14743" y="9771"/>
                        <a:pt x="13360" y="12768"/>
                        <a:pt x="13360" y="12768"/>
                      </a:cubicBezTo>
                      <a:lnTo>
                        <a:pt x="11051" y="15612"/>
                      </a:lnTo>
                      <a:cubicBezTo>
                        <a:pt x="11051" y="15612"/>
                        <a:pt x="10332" y="16535"/>
                        <a:pt x="11077" y="16742"/>
                      </a:cubicBezTo>
                      <a:cubicBezTo>
                        <a:pt x="11823" y="16949"/>
                        <a:pt x="15198" y="13712"/>
                        <a:pt x="15198" y="13712"/>
                      </a:cubicBezTo>
                      <a:lnTo>
                        <a:pt x="18257" y="10804"/>
                      </a:lnTo>
                      <a:lnTo>
                        <a:pt x="21600" y="8604"/>
                      </a:lnTo>
                      <a:lnTo>
                        <a:pt x="20264" y="5120"/>
                      </a:lnTo>
                      <a:lnTo>
                        <a:pt x="20590" y="3499"/>
                      </a:lnTo>
                      <a:lnTo>
                        <a:pt x="18388" y="2469"/>
                      </a:lnTo>
                      <a:lnTo>
                        <a:pt x="12520" y="0"/>
                      </a:lnTo>
                      <a:lnTo>
                        <a:pt x="5641" y="860"/>
                      </a:lnTo>
                      <a:lnTo>
                        <a:pt x="0" y="1220"/>
                      </a:lnTo>
                      <a:lnTo>
                        <a:pt x="989" y="2691"/>
                      </a:lnTo>
                      <a:lnTo>
                        <a:pt x="1013" y="3739"/>
                      </a:lnTo>
                      <a:lnTo>
                        <a:pt x="2573" y="2112"/>
                      </a:lnTo>
                      <a:lnTo>
                        <a:pt x="5842" y="1936"/>
                      </a:lnTo>
                      <a:lnTo>
                        <a:pt x="9468" y="1620"/>
                      </a:lnTo>
                      <a:cubicBezTo>
                        <a:pt x="9468" y="1620"/>
                        <a:pt x="12398" y="1578"/>
                        <a:pt x="12398" y="1578"/>
                      </a:cubicBezTo>
                      <a:close/>
                      <a:moveTo>
                        <a:pt x="12398" y="1578"/>
                      </a:moveTo>
                    </a:path>
                  </a:pathLst>
                </a:custGeom>
                <a:solidFill>
                  <a:srgbClr val="7C5024">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4" name="AutoShape 21"/>
                <p:cNvSpPr>
                  <a:spLocks/>
                </p:cNvSpPr>
                <p:nvPr/>
              </p:nvSpPr>
              <p:spPr bwMode="auto">
                <a:xfrm>
                  <a:off x="11214100" y="12865100"/>
                  <a:ext cx="263525" cy="349250"/>
                </a:xfrm>
                <a:custGeom>
                  <a:avLst/>
                  <a:gdLst>
                    <a:gd name="T0" fmla="*/ 118329167 w 21600"/>
                    <a:gd name="T1" fmla="*/ 7451209 h 21449"/>
                    <a:gd name="T2" fmla="*/ 26874231 w 21600"/>
                    <a:gd name="T3" fmla="*/ 83720870 h 21449"/>
                    <a:gd name="T4" fmla="*/ 0 w 21600"/>
                    <a:gd name="T5" fmla="*/ 250527614 h 21449"/>
                    <a:gd name="T6" fmla="*/ 1064092 w 21600"/>
                    <a:gd name="T7" fmla="*/ 396806944 h 21449"/>
                    <a:gd name="T8" fmla="*/ 27782184 w 21600"/>
                    <a:gd name="T9" fmla="*/ 613808365 h 21449"/>
                    <a:gd name="T10" fmla="*/ 21600778 w 21600"/>
                    <a:gd name="T11" fmla="*/ 741109689 h 21449"/>
                    <a:gd name="T12" fmla="*/ 36644017 w 21600"/>
                    <a:gd name="T13" fmla="*/ 857165273 h 21449"/>
                    <a:gd name="T14" fmla="*/ 80112454 w 21600"/>
                    <a:gd name="T15" fmla="*/ 975962036 h 21449"/>
                    <a:gd name="T16" fmla="*/ 99675830 w 21600"/>
                    <a:gd name="T17" fmla="*/ 1220864655 h 21449"/>
                    <a:gd name="T18" fmla="*/ 128033609 w 21600"/>
                    <a:gd name="T19" fmla="*/ 1233306416 h 21449"/>
                    <a:gd name="T20" fmla="*/ 154486602 w 21600"/>
                    <a:gd name="T21" fmla="*/ 1301701449 h 21449"/>
                    <a:gd name="T22" fmla="*/ 154975112 w 21600"/>
                    <a:gd name="T23" fmla="*/ 1369393097 h 21449"/>
                    <a:gd name="T24" fmla="*/ 183422050 w 21600"/>
                    <a:gd name="T25" fmla="*/ 1499647439 h 21449"/>
                    <a:gd name="T26" fmla="*/ 207969965 w 21600"/>
                    <a:gd name="T27" fmla="*/ 1498667523 h 21449"/>
                    <a:gd name="T28" fmla="*/ 267211727 w 21600"/>
                    <a:gd name="T29" fmla="*/ 1296922477 h 21449"/>
                    <a:gd name="T30" fmla="*/ 354370229 w 21600"/>
                    <a:gd name="T31" fmla="*/ 1149162665 h 21449"/>
                    <a:gd name="T32" fmla="*/ 399500228 w 21600"/>
                    <a:gd name="T33" fmla="*/ 918739584 h 21449"/>
                    <a:gd name="T34" fmla="*/ 398635890 w 21600"/>
                    <a:gd name="T35" fmla="*/ 799523913 h 21449"/>
                    <a:gd name="T36" fmla="*/ 433839817 w 21600"/>
                    <a:gd name="T37" fmla="*/ 729298154 h 21449"/>
                    <a:gd name="T38" fmla="*/ 450833519 w 21600"/>
                    <a:gd name="T39" fmla="*/ 647127245 h 21449"/>
                    <a:gd name="T40" fmla="*/ 449791156 w 21600"/>
                    <a:gd name="T41" fmla="*/ 501335748 h 21449"/>
                    <a:gd name="T42" fmla="*/ 449702143 w 21600"/>
                    <a:gd name="T43" fmla="*/ 379866747 h 21449"/>
                    <a:gd name="T44" fmla="*/ 478548578 w 21600"/>
                    <a:gd name="T45" fmla="*/ 332560412 h 21449"/>
                    <a:gd name="T46" fmla="*/ 477905723 w 21600"/>
                    <a:gd name="T47" fmla="*/ 241669097 h 21449"/>
                    <a:gd name="T48" fmla="*/ 415827407 w 21600"/>
                    <a:gd name="T49" fmla="*/ 97919644 h 21449"/>
                    <a:gd name="T50" fmla="*/ 358379836 w 21600"/>
                    <a:gd name="T51" fmla="*/ 77815095 h 21449"/>
                    <a:gd name="T52" fmla="*/ 300510880 w 21600"/>
                    <a:gd name="T53" fmla="*/ 0 h 21449"/>
                    <a:gd name="T54" fmla="*/ 235087566 w 21600"/>
                    <a:gd name="T55" fmla="*/ 2598802 h 21449"/>
                    <a:gd name="T56" fmla="*/ 201034951 w 21600"/>
                    <a:gd name="T57" fmla="*/ 4075311 h 21449"/>
                    <a:gd name="T58" fmla="*/ 118329167 w 21600"/>
                    <a:gd name="T59" fmla="*/ 7451209 h 21449"/>
                    <a:gd name="T60" fmla="*/ 118329167 w 21600"/>
                    <a:gd name="T61" fmla="*/ 7451209 h 214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449">
                      <a:moveTo>
                        <a:pt x="5341" y="106"/>
                      </a:moveTo>
                      <a:lnTo>
                        <a:pt x="1213" y="1191"/>
                      </a:lnTo>
                      <a:lnTo>
                        <a:pt x="0" y="3564"/>
                      </a:lnTo>
                      <a:lnTo>
                        <a:pt x="48" y="5645"/>
                      </a:lnTo>
                      <a:lnTo>
                        <a:pt x="1254" y="8732"/>
                      </a:lnTo>
                      <a:cubicBezTo>
                        <a:pt x="1254" y="8732"/>
                        <a:pt x="964" y="10061"/>
                        <a:pt x="975" y="10543"/>
                      </a:cubicBezTo>
                      <a:cubicBezTo>
                        <a:pt x="986" y="11025"/>
                        <a:pt x="1324" y="11810"/>
                        <a:pt x="1654" y="12194"/>
                      </a:cubicBezTo>
                      <a:cubicBezTo>
                        <a:pt x="1984" y="12579"/>
                        <a:pt x="3114" y="12926"/>
                        <a:pt x="3616" y="13884"/>
                      </a:cubicBezTo>
                      <a:cubicBezTo>
                        <a:pt x="4120" y="14842"/>
                        <a:pt x="4175" y="17249"/>
                        <a:pt x="4499" y="17368"/>
                      </a:cubicBezTo>
                      <a:cubicBezTo>
                        <a:pt x="4821" y="17486"/>
                        <a:pt x="4584" y="16573"/>
                        <a:pt x="5779" y="17545"/>
                      </a:cubicBezTo>
                      <a:cubicBezTo>
                        <a:pt x="6973" y="18518"/>
                        <a:pt x="6843" y="18012"/>
                        <a:pt x="6973" y="18518"/>
                      </a:cubicBezTo>
                      <a:cubicBezTo>
                        <a:pt x="7103" y="19022"/>
                        <a:pt x="6867" y="19018"/>
                        <a:pt x="6995" y="19481"/>
                      </a:cubicBezTo>
                      <a:cubicBezTo>
                        <a:pt x="7124" y="19945"/>
                        <a:pt x="8266" y="20803"/>
                        <a:pt x="8279" y="21334"/>
                      </a:cubicBezTo>
                      <a:cubicBezTo>
                        <a:pt x="8284" y="21600"/>
                        <a:pt x="9387" y="21320"/>
                        <a:pt x="9387" y="21320"/>
                      </a:cubicBezTo>
                      <a:lnTo>
                        <a:pt x="12061" y="18450"/>
                      </a:lnTo>
                      <a:lnTo>
                        <a:pt x="15995" y="16348"/>
                      </a:lnTo>
                      <a:cubicBezTo>
                        <a:pt x="15995" y="16348"/>
                        <a:pt x="17714" y="13184"/>
                        <a:pt x="18032" y="13070"/>
                      </a:cubicBezTo>
                      <a:cubicBezTo>
                        <a:pt x="18351" y="12956"/>
                        <a:pt x="17993" y="11374"/>
                        <a:pt x="17993" y="11374"/>
                      </a:cubicBezTo>
                      <a:cubicBezTo>
                        <a:pt x="17993" y="11374"/>
                        <a:pt x="18908" y="10423"/>
                        <a:pt x="19582" y="10375"/>
                      </a:cubicBezTo>
                      <a:cubicBezTo>
                        <a:pt x="20257" y="10325"/>
                        <a:pt x="20349" y="9206"/>
                        <a:pt x="20349" y="9206"/>
                      </a:cubicBezTo>
                      <a:cubicBezTo>
                        <a:pt x="20349" y="9206"/>
                        <a:pt x="20269" y="7140"/>
                        <a:pt x="20302" y="7132"/>
                      </a:cubicBezTo>
                      <a:cubicBezTo>
                        <a:pt x="20335" y="7124"/>
                        <a:pt x="19809" y="5101"/>
                        <a:pt x="20298" y="5404"/>
                      </a:cubicBezTo>
                      <a:cubicBezTo>
                        <a:pt x="20786" y="5706"/>
                        <a:pt x="21600" y="4731"/>
                        <a:pt x="21600" y="4731"/>
                      </a:cubicBezTo>
                      <a:lnTo>
                        <a:pt x="21571" y="3438"/>
                      </a:lnTo>
                      <a:lnTo>
                        <a:pt x="18769" y="1393"/>
                      </a:lnTo>
                      <a:lnTo>
                        <a:pt x="16176" y="1107"/>
                      </a:lnTo>
                      <a:lnTo>
                        <a:pt x="13564" y="0"/>
                      </a:lnTo>
                      <a:lnTo>
                        <a:pt x="10611" y="37"/>
                      </a:lnTo>
                      <a:lnTo>
                        <a:pt x="9074" y="58"/>
                      </a:lnTo>
                      <a:cubicBezTo>
                        <a:pt x="9074" y="58"/>
                        <a:pt x="5341" y="106"/>
                        <a:pt x="5341" y="106"/>
                      </a:cubicBezTo>
                      <a:close/>
                      <a:moveTo>
                        <a:pt x="5341" y="106"/>
                      </a:moveTo>
                    </a:path>
                  </a:pathLst>
                </a:custGeom>
                <a:solidFill>
                  <a:srgbClr val="D8C19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25" name="AutoShape 22"/>
                <p:cNvSpPr>
                  <a:spLocks/>
                </p:cNvSpPr>
                <p:nvPr/>
              </p:nvSpPr>
              <p:spPr bwMode="auto">
                <a:xfrm>
                  <a:off x="11226800" y="12877800"/>
                  <a:ext cx="233363" cy="314325"/>
                </a:xfrm>
                <a:custGeom>
                  <a:avLst/>
                  <a:gdLst>
                    <a:gd name="T0" fmla="*/ 168913498 w 21600"/>
                    <a:gd name="T1" fmla="*/ 70808939 h 21600"/>
                    <a:gd name="T2" fmla="*/ 148000230 w 21600"/>
                    <a:gd name="T3" fmla="*/ 313413661 h 21600"/>
                    <a:gd name="T4" fmla="*/ 104212526 w 21600"/>
                    <a:gd name="T5" fmla="*/ 399870833 h 21600"/>
                    <a:gd name="T6" fmla="*/ 115614966 w 21600"/>
                    <a:gd name="T7" fmla="*/ 269152627 h 21600"/>
                    <a:gd name="T8" fmla="*/ 102482345 w 21600"/>
                    <a:gd name="T9" fmla="*/ 164397010 h 21600"/>
                    <a:gd name="T10" fmla="*/ 63639257 w 21600"/>
                    <a:gd name="T11" fmla="*/ 271349889 h 21600"/>
                    <a:gd name="T12" fmla="*/ 64238276 w 21600"/>
                    <a:gd name="T13" fmla="*/ 371393774 h 21600"/>
                    <a:gd name="T14" fmla="*/ 64224393 w 21600"/>
                    <a:gd name="T15" fmla="*/ 474131075 h 21600"/>
                    <a:gd name="T16" fmla="*/ 63938070 w 21600"/>
                    <a:gd name="T17" fmla="*/ 569423225 h 21600"/>
                    <a:gd name="T18" fmla="*/ 34742144 w 21600"/>
                    <a:gd name="T19" fmla="*/ 384758568 h 21600"/>
                    <a:gd name="T20" fmla="*/ 46540620 w 21600"/>
                    <a:gd name="T21" fmla="*/ 655522925 h 21600"/>
                    <a:gd name="T22" fmla="*/ 82017879 w 21600"/>
                    <a:gd name="T23" fmla="*/ 775436981 h 21600"/>
                    <a:gd name="T24" fmla="*/ 87576575 w 21600"/>
                    <a:gd name="T25" fmla="*/ 859743268 h 21600"/>
                    <a:gd name="T26" fmla="*/ 106377735 w 21600"/>
                    <a:gd name="T27" fmla="*/ 968622348 h 21600"/>
                    <a:gd name="T28" fmla="*/ 116950386 w 21600"/>
                    <a:gd name="T29" fmla="*/ 816289685 h 21600"/>
                    <a:gd name="T30" fmla="*/ 137673399 w 21600"/>
                    <a:gd name="T31" fmla="*/ 596510472 h 21600"/>
                    <a:gd name="T32" fmla="*/ 161502278 w 21600"/>
                    <a:gd name="T33" fmla="*/ 470051035 h 21600"/>
                    <a:gd name="T34" fmla="*/ 170603414 w 21600"/>
                    <a:gd name="T35" fmla="*/ 354848725 h 21600"/>
                    <a:gd name="T36" fmla="*/ 189772715 w 21600"/>
                    <a:gd name="T37" fmla="*/ 266058766 h 21600"/>
                    <a:gd name="T38" fmla="*/ 208968518 w 21600"/>
                    <a:gd name="T39" fmla="*/ 184082093 h 21600"/>
                    <a:gd name="T40" fmla="*/ 241394047 w 21600"/>
                    <a:gd name="T41" fmla="*/ 218971965 h 21600"/>
                    <a:gd name="T42" fmla="*/ 242156950 w 21600"/>
                    <a:gd name="T43" fmla="*/ 327718272 h 21600"/>
                    <a:gd name="T44" fmla="*/ 203179052 w 21600"/>
                    <a:gd name="T45" fmla="*/ 413907555 h 21600"/>
                    <a:gd name="T46" fmla="*/ 182019737 w 21600"/>
                    <a:gd name="T47" fmla="*/ 572609621 h 21600"/>
                    <a:gd name="T48" fmla="*/ 150561367 w 21600"/>
                    <a:gd name="T49" fmla="*/ 700098226 h 21600"/>
                    <a:gd name="T50" fmla="*/ 150915733 w 21600"/>
                    <a:gd name="T51" fmla="*/ 750725710 h 21600"/>
                    <a:gd name="T52" fmla="*/ 207061845 w 21600"/>
                    <a:gd name="T53" fmla="*/ 614895327 h 21600"/>
                    <a:gd name="T54" fmla="*/ 248738499 w 21600"/>
                    <a:gd name="T55" fmla="*/ 484491387 h 21600"/>
                    <a:gd name="T56" fmla="*/ 294284053 w 21600"/>
                    <a:gd name="T57" fmla="*/ 385834112 h 21600"/>
                    <a:gd name="T58" fmla="*/ 276081912 w 21600"/>
                    <a:gd name="T59" fmla="*/ 229643560 h 21600"/>
                    <a:gd name="T60" fmla="*/ 280523458 w 21600"/>
                    <a:gd name="T61" fmla="*/ 156908639 h 21600"/>
                    <a:gd name="T62" fmla="*/ 250522840 w 21600"/>
                    <a:gd name="T63" fmla="*/ 110718653 h 21600"/>
                    <a:gd name="T64" fmla="*/ 170575626 w 21600"/>
                    <a:gd name="T65" fmla="*/ 0 h 21600"/>
                    <a:gd name="T66" fmla="*/ 76853815 w 21600"/>
                    <a:gd name="T67" fmla="*/ 38566091 h 21600"/>
                    <a:gd name="T68" fmla="*/ 0 w 21600"/>
                    <a:gd name="T69" fmla="*/ 54710696 h 21600"/>
                    <a:gd name="T70" fmla="*/ 13474390 w 21600"/>
                    <a:gd name="T71" fmla="*/ 120675334 h 21600"/>
                    <a:gd name="T72" fmla="*/ 13800980 w 21600"/>
                    <a:gd name="T73" fmla="*/ 167669599 h 21600"/>
                    <a:gd name="T74" fmla="*/ 35054839 w 21600"/>
                    <a:gd name="T75" fmla="*/ 94755949 h 21600"/>
                    <a:gd name="T76" fmla="*/ 79592838 w 21600"/>
                    <a:gd name="T77" fmla="*/ 86817802 h 21600"/>
                    <a:gd name="T78" fmla="*/ 128994801 w 21600"/>
                    <a:gd name="T79" fmla="*/ 72645557 h 21600"/>
                    <a:gd name="T80" fmla="*/ 168913498 w 21600"/>
                    <a:gd name="T81" fmla="*/ 70808939 h 21600"/>
                    <a:gd name="T82" fmla="*/ 168913498 w 21600"/>
                    <a:gd name="T83" fmla="*/ 70808939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2398" y="1579"/>
                      </a:moveTo>
                      <a:cubicBezTo>
                        <a:pt x="12398" y="1579"/>
                        <a:pt x="12107" y="6435"/>
                        <a:pt x="10863" y="6989"/>
                      </a:cubicBezTo>
                      <a:cubicBezTo>
                        <a:pt x="9619" y="7544"/>
                        <a:pt x="7649" y="8917"/>
                        <a:pt x="7649" y="8917"/>
                      </a:cubicBezTo>
                      <a:lnTo>
                        <a:pt x="8486" y="6002"/>
                      </a:lnTo>
                      <a:lnTo>
                        <a:pt x="7522" y="3666"/>
                      </a:lnTo>
                      <a:cubicBezTo>
                        <a:pt x="7522" y="3666"/>
                        <a:pt x="4482" y="5709"/>
                        <a:pt x="4671" y="6051"/>
                      </a:cubicBezTo>
                      <a:cubicBezTo>
                        <a:pt x="4862" y="6394"/>
                        <a:pt x="4514" y="7747"/>
                        <a:pt x="4715" y="8282"/>
                      </a:cubicBezTo>
                      <a:cubicBezTo>
                        <a:pt x="4917" y="8819"/>
                        <a:pt x="4448" y="9633"/>
                        <a:pt x="4714" y="10573"/>
                      </a:cubicBezTo>
                      <a:cubicBezTo>
                        <a:pt x="4980" y="11512"/>
                        <a:pt x="4693" y="12698"/>
                        <a:pt x="4693" y="12698"/>
                      </a:cubicBezTo>
                      <a:cubicBezTo>
                        <a:pt x="4693" y="12698"/>
                        <a:pt x="2895" y="7767"/>
                        <a:pt x="2550" y="8580"/>
                      </a:cubicBezTo>
                      <a:cubicBezTo>
                        <a:pt x="2206" y="9393"/>
                        <a:pt x="3416" y="14618"/>
                        <a:pt x="3416" y="14618"/>
                      </a:cubicBezTo>
                      <a:cubicBezTo>
                        <a:pt x="3416" y="14618"/>
                        <a:pt x="6011" y="16888"/>
                        <a:pt x="6020" y="17292"/>
                      </a:cubicBezTo>
                      <a:cubicBezTo>
                        <a:pt x="6030" y="17696"/>
                        <a:pt x="6428" y="19172"/>
                        <a:pt x="6428" y="19172"/>
                      </a:cubicBezTo>
                      <a:lnTo>
                        <a:pt x="7808" y="21600"/>
                      </a:lnTo>
                      <a:cubicBezTo>
                        <a:pt x="7808" y="21600"/>
                        <a:pt x="8239" y="19016"/>
                        <a:pt x="8584" y="18203"/>
                      </a:cubicBezTo>
                      <a:cubicBezTo>
                        <a:pt x="8928" y="17390"/>
                        <a:pt x="9750" y="13680"/>
                        <a:pt x="10105" y="13302"/>
                      </a:cubicBezTo>
                      <a:cubicBezTo>
                        <a:pt x="10459" y="12924"/>
                        <a:pt x="11320" y="10892"/>
                        <a:pt x="11854" y="10482"/>
                      </a:cubicBezTo>
                      <a:cubicBezTo>
                        <a:pt x="12390" y="10071"/>
                        <a:pt x="11809" y="8462"/>
                        <a:pt x="12522" y="7913"/>
                      </a:cubicBezTo>
                      <a:cubicBezTo>
                        <a:pt x="13235" y="7366"/>
                        <a:pt x="13929" y="5933"/>
                        <a:pt x="13929" y="5933"/>
                      </a:cubicBezTo>
                      <a:cubicBezTo>
                        <a:pt x="13929" y="5933"/>
                        <a:pt x="14794" y="4112"/>
                        <a:pt x="15338" y="4105"/>
                      </a:cubicBezTo>
                      <a:cubicBezTo>
                        <a:pt x="15883" y="4098"/>
                        <a:pt x="17718" y="4883"/>
                        <a:pt x="17718" y="4883"/>
                      </a:cubicBezTo>
                      <a:cubicBezTo>
                        <a:pt x="17718" y="4883"/>
                        <a:pt x="18669" y="6757"/>
                        <a:pt x="17774" y="7308"/>
                      </a:cubicBezTo>
                      <a:cubicBezTo>
                        <a:pt x="16878" y="7858"/>
                        <a:pt x="15081" y="8689"/>
                        <a:pt x="14913" y="9230"/>
                      </a:cubicBezTo>
                      <a:cubicBezTo>
                        <a:pt x="14743" y="9772"/>
                        <a:pt x="13360" y="12769"/>
                        <a:pt x="13360" y="12769"/>
                      </a:cubicBezTo>
                      <a:lnTo>
                        <a:pt x="11051" y="15612"/>
                      </a:lnTo>
                      <a:cubicBezTo>
                        <a:pt x="11051" y="15612"/>
                        <a:pt x="10331" y="16535"/>
                        <a:pt x="11077" y="16741"/>
                      </a:cubicBezTo>
                      <a:cubicBezTo>
                        <a:pt x="11823" y="16949"/>
                        <a:pt x="15198" y="13712"/>
                        <a:pt x="15198" y="13712"/>
                      </a:cubicBezTo>
                      <a:lnTo>
                        <a:pt x="18257" y="10804"/>
                      </a:lnTo>
                      <a:lnTo>
                        <a:pt x="21600" y="8604"/>
                      </a:lnTo>
                      <a:lnTo>
                        <a:pt x="20264" y="5121"/>
                      </a:lnTo>
                      <a:lnTo>
                        <a:pt x="20590" y="3499"/>
                      </a:lnTo>
                      <a:lnTo>
                        <a:pt x="18388" y="2469"/>
                      </a:lnTo>
                      <a:lnTo>
                        <a:pt x="12520" y="0"/>
                      </a:lnTo>
                      <a:lnTo>
                        <a:pt x="5641" y="860"/>
                      </a:lnTo>
                      <a:lnTo>
                        <a:pt x="0" y="1220"/>
                      </a:lnTo>
                      <a:lnTo>
                        <a:pt x="989" y="2691"/>
                      </a:lnTo>
                      <a:lnTo>
                        <a:pt x="1013" y="3739"/>
                      </a:lnTo>
                      <a:lnTo>
                        <a:pt x="2573" y="2113"/>
                      </a:lnTo>
                      <a:lnTo>
                        <a:pt x="5842" y="1936"/>
                      </a:lnTo>
                      <a:lnTo>
                        <a:pt x="9468" y="1620"/>
                      </a:lnTo>
                      <a:cubicBezTo>
                        <a:pt x="9468" y="1620"/>
                        <a:pt x="12398" y="1579"/>
                        <a:pt x="12398" y="1579"/>
                      </a:cubicBezTo>
                      <a:close/>
                      <a:moveTo>
                        <a:pt x="12398" y="1579"/>
                      </a:moveTo>
                    </a:path>
                  </a:pathLst>
                </a:custGeom>
                <a:solidFill>
                  <a:srgbClr val="7C5024">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grpSp>
      <p:grpSp>
        <p:nvGrpSpPr>
          <p:cNvPr id="139" name="Group 138"/>
          <p:cNvGrpSpPr>
            <a:grpSpLocks/>
          </p:cNvGrpSpPr>
          <p:nvPr/>
        </p:nvGrpSpPr>
        <p:grpSpPr bwMode="auto">
          <a:xfrm>
            <a:off x="17983200" y="7369825"/>
            <a:ext cx="3679825" cy="3950638"/>
            <a:chOff x="18135600" y="7598425"/>
            <a:chExt cx="3679825" cy="3950638"/>
          </a:xfrm>
        </p:grpSpPr>
        <p:sp>
          <p:nvSpPr>
            <p:cNvPr id="8207" name="AutoShape 24"/>
            <p:cNvSpPr>
              <a:spLocks/>
            </p:cNvSpPr>
            <p:nvPr/>
          </p:nvSpPr>
          <p:spPr bwMode="auto">
            <a:xfrm>
              <a:off x="18135600" y="7848600"/>
              <a:ext cx="3679825" cy="3700463"/>
            </a:xfrm>
            <a:custGeom>
              <a:avLst/>
              <a:gdLst>
                <a:gd name="T0" fmla="*/ 0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0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0"/>
                  </a:moveTo>
                  <a:cubicBezTo>
                    <a:pt x="0" y="16765"/>
                    <a:pt x="4835" y="21600"/>
                    <a:pt x="10800" y="21600"/>
                  </a:cubicBezTo>
                  <a:cubicBezTo>
                    <a:pt x="16765" y="21600"/>
                    <a:pt x="21600" y="16765"/>
                    <a:pt x="21600" y="10800"/>
                  </a:cubicBezTo>
                  <a:cubicBezTo>
                    <a:pt x="21600" y="4835"/>
                    <a:pt x="16765" y="0"/>
                    <a:pt x="10800" y="0"/>
                  </a:cubicBezTo>
                  <a:cubicBezTo>
                    <a:pt x="4835" y="0"/>
                    <a:pt x="0" y="4835"/>
                    <a:pt x="0" y="10800"/>
                  </a:cubicBezTo>
                  <a:close/>
                  <a:moveTo>
                    <a:pt x="0" y="10800"/>
                  </a:moveTo>
                </a:path>
              </a:pathLst>
            </a:custGeom>
            <a:solidFill>
              <a:srgbClr val="36B4D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08" name="AutoShape 57"/>
            <p:cNvSpPr>
              <a:spLocks/>
            </p:cNvSpPr>
            <p:nvPr/>
          </p:nvSpPr>
          <p:spPr bwMode="auto">
            <a:xfrm>
              <a:off x="18135600" y="7874000"/>
              <a:ext cx="2917825" cy="2670175"/>
            </a:xfrm>
            <a:custGeom>
              <a:avLst/>
              <a:gdLst>
                <a:gd name="T0" fmla="*/ 0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0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14968"/>
                  </a:moveTo>
                  <a:cubicBezTo>
                    <a:pt x="0" y="16428"/>
                    <a:pt x="194" y="17837"/>
                    <a:pt x="548" y="19171"/>
                  </a:cubicBezTo>
                  <a:cubicBezTo>
                    <a:pt x="2686" y="20705"/>
                    <a:pt x="5238" y="21600"/>
                    <a:pt x="7982" y="21600"/>
                  </a:cubicBezTo>
                  <a:cubicBezTo>
                    <a:pt x="15503" y="21600"/>
                    <a:pt x="21600" y="14899"/>
                    <a:pt x="21600" y="6632"/>
                  </a:cubicBezTo>
                  <a:cubicBezTo>
                    <a:pt x="21600" y="5172"/>
                    <a:pt x="21406" y="3763"/>
                    <a:pt x="21052" y="2429"/>
                  </a:cubicBezTo>
                  <a:cubicBezTo>
                    <a:pt x="18914" y="895"/>
                    <a:pt x="16362" y="0"/>
                    <a:pt x="13618" y="0"/>
                  </a:cubicBezTo>
                  <a:cubicBezTo>
                    <a:pt x="6097" y="0"/>
                    <a:pt x="0" y="6701"/>
                    <a:pt x="0" y="14968"/>
                  </a:cubicBezTo>
                  <a:close/>
                  <a:moveTo>
                    <a:pt x="0" y="14968"/>
                  </a:moveTo>
                </a:path>
              </a:pathLst>
            </a:custGeom>
            <a:solidFill>
              <a:srgbClr val="39C9F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8209" name="Rectangle 106"/>
            <p:cNvSpPr>
              <a:spLocks/>
            </p:cNvSpPr>
            <p:nvPr/>
          </p:nvSpPr>
          <p:spPr bwMode="auto">
            <a:xfrm>
              <a:off x="20171536" y="7598425"/>
              <a:ext cx="65" cy="314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89803"/>
                    </a:schemeClr>
                  </a:solidFill>
                  <a:miter lim="800000"/>
                  <a:headEnd/>
                  <a:tailEnd/>
                </a14:hiddenLine>
              </a:ext>
            </a:extLst>
          </p:spPr>
          <p:txBody>
            <a:bodyPr wrap="none" lIns="0" tIns="0" rIns="0" bIns="0" anchor="ctr">
              <a:spAutoFit/>
            </a:bodyPr>
            <a:lstStyle/>
            <a:p>
              <a:pPr>
                <a:lnSpc>
                  <a:spcPct val="170000"/>
                </a:lnSpc>
              </a:pPr>
              <a:endParaRPr lang="en-US" sz="14400" dirty="0">
                <a:solidFill>
                  <a:srgbClr val="FFFFFF"/>
                </a:solidFill>
                <a:latin typeface="FontAwesome Regular" charset="0"/>
                <a:ea typeface="ＭＳ Ｐゴシック" charset="0"/>
                <a:cs typeface="ＭＳ Ｐゴシック" charset="0"/>
                <a:sym typeface="FontAwesome Regular"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971800" y="5667820"/>
            <a:ext cx="2857500" cy="3257550"/>
          </a:xfrm>
          <a:prstGeom prst="rect">
            <a:avLst/>
          </a:prstGeom>
        </p:spPr>
      </p:pic>
      <p:pic>
        <p:nvPicPr>
          <p:cNvPr id="135" name="Picture 1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473149" y="4550478"/>
            <a:ext cx="1461555" cy="1666172"/>
          </a:xfrm>
          <a:prstGeom prst="rect">
            <a:avLst/>
          </a:prstGeom>
        </p:spPr>
      </p:pic>
      <p:pic>
        <p:nvPicPr>
          <p:cNvPr id="136" name="Picture 1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069959" y="3678830"/>
            <a:ext cx="1351641" cy="1540870"/>
          </a:xfrm>
          <a:prstGeom prst="rect">
            <a:avLst/>
          </a:prstGeom>
        </p:spPr>
      </p:pic>
      <p:pic>
        <p:nvPicPr>
          <p:cNvPr id="137" name="Picture 1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111999" y="9525000"/>
            <a:ext cx="1270001" cy="1447800"/>
          </a:xfrm>
          <a:prstGeom prst="rect">
            <a:avLst/>
          </a:prstGeom>
        </p:spPr>
      </p:pic>
      <p:pic>
        <p:nvPicPr>
          <p:cNvPr id="138" name="Picture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8564593" y="8001000"/>
            <a:ext cx="2569360" cy="29290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ppt_x"/>
                                          </p:val>
                                        </p:tav>
                                        <p:tav tm="100000">
                                          <p:val>
                                            <p:strVal val="#ppt_x"/>
                                          </p:val>
                                        </p:tav>
                                      </p:tavLst>
                                    </p:anim>
                                    <p:anim calcmode="lin" valueType="num">
                                      <p:cBhvr additive="base">
                                        <p:cTn id="12" dur="2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ppt_x"/>
                                          </p:val>
                                        </p:tav>
                                        <p:tav tm="100000">
                                          <p:val>
                                            <p:strVal val="#ppt_x"/>
                                          </p:val>
                                        </p:tav>
                                      </p:tavLst>
                                    </p:anim>
                                    <p:anim calcmode="lin" valueType="num">
                                      <p:cBhvr additive="base">
                                        <p:cTn id="16" dur="2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0" fill="hold"/>
                                        <p:tgtEl>
                                          <p:spTgt spid="3"/>
                                        </p:tgtEl>
                                        <p:attrNameLst>
                                          <p:attrName>ppt_x</p:attrName>
                                        </p:attrNameLst>
                                      </p:cBhvr>
                                      <p:tavLst>
                                        <p:tav tm="0">
                                          <p:val>
                                            <p:strVal val="#ppt_x"/>
                                          </p:val>
                                        </p:tav>
                                        <p:tav tm="100000">
                                          <p:val>
                                            <p:strVal val="#ppt_x"/>
                                          </p:val>
                                        </p:tav>
                                      </p:tavLst>
                                    </p:anim>
                                    <p:anim calcmode="lin" valueType="num">
                                      <p:cBhvr additive="base">
                                        <p:cTn id="20" dur="20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ppt_x"/>
                                          </p:val>
                                        </p:tav>
                                        <p:tav tm="100000">
                                          <p:val>
                                            <p:strVal val="#ppt_x"/>
                                          </p:val>
                                        </p:tav>
                                      </p:tavLst>
                                    </p:anim>
                                    <p:anim calcmode="lin" valueType="num">
                                      <p:cBhvr additive="base">
                                        <p:cTn id="24" dur="10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 calcmode="lin" valueType="num">
                                      <p:cBhvr additive="base">
                                        <p:cTn id="27" dur="1000" fill="hold"/>
                                        <p:tgtEl>
                                          <p:spTgt spid="139"/>
                                        </p:tgtEl>
                                        <p:attrNameLst>
                                          <p:attrName>ppt_x</p:attrName>
                                        </p:attrNameLst>
                                      </p:cBhvr>
                                      <p:tavLst>
                                        <p:tav tm="0">
                                          <p:val>
                                            <p:strVal val="#ppt_x"/>
                                          </p:val>
                                        </p:tav>
                                        <p:tav tm="100000">
                                          <p:val>
                                            <p:strVal val="#ppt_x"/>
                                          </p:val>
                                        </p:tav>
                                      </p:tavLst>
                                    </p:anim>
                                    <p:anim calcmode="lin" valueType="num">
                                      <p:cBhvr additive="base">
                                        <p:cTn id="28" dur="1000" fill="hold"/>
                                        <p:tgtEl>
                                          <p:spTgt spid="139"/>
                                        </p:tgtEl>
                                        <p:attrNameLst>
                                          <p:attrName>ppt_y</p:attrName>
                                        </p:attrNameLst>
                                      </p:cBhvr>
                                      <p:tavLst>
                                        <p:tav tm="0">
                                          <p:val>
                                            <p:strVal val="1+#ppt_h/2"/>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7262"/>
                                        </p:tgtEl>
                                        <p:attrNameLst>
                                          <p:attrName>style.visibility</p:attrName>
                                        </p:attrNameLst>
                                      </p:cBhvr>
                                      <p:to>
                                        <p:strVal val="visible"/>
                                      </p:to>
                                    </p:set>
                                    <p:animEffect transition="in" filter="fade">
                                      <p:cBhvr>
                                        <p:cTn id="31" dur="800" decel="100000"/>
                                        <p:tgtEl>
                                          <p:spTgt spid="7262"/>
                                        </p:tgtEl>
                                      </p:cBhvr>
                                    </p:animEffect>
                                    <p:anim calcmode="lin" valueType="num">
                                      <p:cBhvr>
                                        <p:cTn id="32" dur="800" decel="100000" fill="hold"/>
                                        <p:tgtEl>
                                          <p:spTgt spid="7262"/>
                                        </p:tgtEl>
                                        <p:attrNameLst>
                                          <p:attrName>style.rotation</p:attrName>
                                        </p:attrNameLst>
                                      </p:cBhvr>
                                      <p:tavLst>
                                        <p:tav tm="0">
                                          <p:val>
                                            <p:fltVal val="-90"/>
                                          </p:val>
                                        </p:tav>
                                        <p:tav tm="100000">
                                          <p:val>
                                            <p:fltVal val="0"/>
                                          </p:val>
                                        </p:tav>
                                      </p:tavLst>
                                    </p:anim>
                                    <p:anim calcmode="lin" valueType="num">
                                      <p:cBhvr>
                                        <p:cTn id="33" dur="800" decel="100000" fill="hold"/>
                                        <p:tgtEl>
                                          <p:spTgt spid="7262"/>
                                        </p:tgtEl>
                                        <p:attrNameLst>
                                          <p:attrName>ppt_x</p:attrName>
                                        </p:attrNameLst>
                                      </p:cBhvr>
                                      <p:tavLst>
                                        <p:tav tm="0">
                                          <p:val>
                                            <p:strVal val="#ppt_x+0.4"/>
                                          </p:val>
                                        </p:tav>
                                        <p:tav tm="100000">
                                          <p:val>
                                            <p:strVal val="#ppt_x-0.05"/>
                                          </p:val>
                                        </p:tav>
                                      </p:tavLst>
                                    </p:anim>
                                    <p:anim calcmode="lin" valueType="num">
                                      <p:cBhvr>
                                        <p:cTn id="34" dur="800" decel="100000" fill="hold"/>
                                        <p:tgtEl>
                                          <p:spTgt spid="7262"/>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7262"/>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7262"/>
                                        </p:tgtEl>
                                        <p:attrNameLst>
                                          <p:attrName>ppt_y</p:attrName>
                                        </p:attrNameLst>
                                      </p:cBhvr>
                                      <p:tavLst>
                                        <p:tav tm="0">
                                          <p:val>
                                            <p:strVal val="#ppt_y+0.1"/>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2000" fill="hold"/>
                                        <p:tgtEl>
                                          <p:spTgt spid="10"/>
                                        </p:tgtEl>
                                        <p:attrNameLst>
                                          <p:attrName>ppt_x</p:attrName>
                                        </p:attrNameLst>
                                      </p:cBhvr>
                                      <p:tavLst>
                                        <p:tav tm="0">
                                          <p:val>
                                            <p:strVal val="#ppt_x"/>
                                          </p:val>
                                        </p:tav>
                                        <p:tav tm="100000">
                                          <p:val>
                                            <p:strVal val="#ppt_x"/>
                                          </p:val>
                                        </p:tav>
                                      </p:tavLst>
                                    </p:anim>
                                    <p:anim calcmode="lin" valueType="num">
                                      <p:cBhvr additive="base">
                                        <p:cTn id="40" dur="2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5"/>
                                        </p:tgtEl>
                                        <p:attrNameLst>
                                          <p:attrName>style.visibility</p:attrName>
                                        </p:attrNameLst>
                                      </p:cBhvr>
                                      <p:to>
                                        <p:strVal val="visible"/>
                                      </p:to>
                                    </p:set>
                                    <p:anim calcmode="lin" valueType="num">
                                      <p:cBhvr additive="base">
                                        <p:cTn id="43" dur="2000" fill="hold"/>
                                        <p:tgtEl>
                                          <p:spTgt spid="135"/>
                                        </p:tgtEl>
                                        <p:attrNameLst>
                                          <p:attrName>ppt_x</p:attrName>
                                        </p:attrNameLst>
                                      </p:cBhvr>
                                      <p:tavLst>
                                        <p:tav tm="0">
                                          <p:val>
                                            <p:strVal val="#ppt_x"/>
                                          </p:val>
                                        </p:tav>
                                        <p:tav tm="100000">
                                          <p:val>
                                            <p:strVal val="#ppt_x"/>
                                          </p:val>
                                        </p:tav>
                                      </p:tavLst>
                                    </p:anim>
                                    <p:anim calcmode="lin" valueType="num">
                                      <p:cBhvr additive="base">
                                        <p:cTn id="44" dur="2000" fill="hold"/>
                                        <p:tgtEl>
                                          <p:spTgt spid="13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anim calcmode="lin" valueType="num">
                                      <p:cBhvr additive="base">
                                        <p:cTn id="47" dur="2000" fill="hold"/>
                                        <p:tgtEl>
                                          <p:spTgt spid="136"/>
                                        </p:tgtEl>
                                        <p:attrNameLst>
                                          <p:attrName>ppt_x</p:attrName>
                                        </p:attrNameLst>
                                      </p:cBhvr>
                                      <p:tavLst>
                                        <p:tav tm="0">
                                          <p:val>
                                            <p:strVal val="#ppt_x"/>
                                          </p:val>
                                        </p:tav>
                                        <p:tav tm="100000">
                                          <p:val>
                                            <p:strVal val="#ppt_x"/>
                                          </p:val>
                                        </p:tav>
                                      </p:tavLst>
                                    </p:anim>
                                    <p:anim calcmode="lin" valueType="num">
                                      <p:cBhvr additive="base">
                                        <p:cTn id="48" dur="2000" fill="hold"/>
                                        <p:tgtEl>
                                          <p:spTgt spid="13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7"/>
                                        </p:tgtEl>
                                        <p:attrNameLst>
                                          <p:attrName>style.visibility</p:attrName>
                                        </p:attrNameLst>
                                      </p:cBhvr>
                                      <p:to>
                                        <p:strVal val="visible"/>
                                      </p:to>
                                    </p:set>
                                    <p:anim calcmode="lin" valueType="num">
                                      <p:cBhvr additive="base">
                                        <p:cTn id="51" dur="2000" fill="hold"/>
                                        <p:tgtEl>
                                          <p:spTgt spid="137"/>
                                        </p:tgtEl>
                                        <p:attrNameLst>
                                          <p:attrName>ppt_x</p:attrName>
                                        </p:attrNameLst>
                                      </p:cBhvr>
                                      <p:tavLst>
                                        <p:tav tm="0">
                                          <p:val>
                                            <p:strVal val="#ppt_x"/>
                                          </p:val>
                                        </p:tav>
                                        <p:tav tm="100000">
                                          <p:val>
                                            <p:strVal val="#ppt_x"/>
                                          </p:val>
                                        </p:tav>
                                      </p:tavLst>
                                    </p:anim>
                                    <p:anim calcmode="lin" valueType="num">
                                      <p:cBhvr additive="base">
                                        <p:cTn id="52" dur="2000" fill="hold"/>
                                        <p:tgtEl>
                                          <p:spTgt spid="1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38"/>
                                        </p:tgtEl>
                                        <p:attrNameLst>
                                          <p:attrName>style.visibility</p:attrName>
                                        </p:attrNameLst>
                                      </p:cBhvr>
                                      <p:to>
                                        <p:strVal val="visible"/>
                                      </p:to>
                                    </p:set>
                                    <p:anim calcmode="lin" valueType="num">
                                      <p:cBhvr additive="base">
                                        <p:cTn id="55" dur="1000" fill="hold"/>
                                        <p:tgtEl>
                                          <p:spTgt spid="138"/>
                                        </p:tgtEl>
                                        <p:attrNameLst>
                                          <p:attrName>ppt_x</p:attrName>
                                        </p:attrNameLst>
                                      </p:cBhvr>
                                      <p:tavLst>
                                        <p:tav tm="0">
                                          <p:val>
                                            <p:strVal val="#ppt_x"/>
                                          </p:val>
                                        </p:tav>
                                        <p:tav tm="100000">
                                          <p:val>
                                            <p:strVal val="#ppt_x"/>
                                          </p:val>
                                        </p:tav>
                                      </p:tavLst>
                                    </p:anim>
                                    <p:anim calcmode="lin" valueType="num">
                                      <p:cBhvr additive="base">
                                        <p:cTn id="56" dur="10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Line 1"/>
          <p:cNvSpPr>
            <a:spLocks noChangeShapeType="1"/>
          </p:cNvSpPr>
          <p:nvPr/>
        </p:nvSpPr>
        <p:spPr bwMode="auto">
          <a:xfrm>
            <a:off x="-5475288" y="7404100"/>
            <a:ext cx="18060988" cy="0"/>
          </a:xfrm>
          <a:prstGeom prst="line">
            <a:avLst/>
          </a:prstGeom>
          <a:noFill/>
          <a:ln w="38100">
            <a:solidFill>
              <a:srgbClr val="61768D"/>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28674" name="Group 1"/>
          <p:cNvGrpSpPr>
            <a:grpSpLocks/>
          </p:cNvGrpSpPr>
          <p:nvPr/>
        </p:nvGrpSpPr>
        <p:grpSpPr bwMode="auto">
          <a:xfrm>
            <a:off x="13076238" y="4699000"/>
            <a:ext cx="9478962" cy="5778500"/>
            <a:chOff x="13076238" y="4699000"/>
            <a:chExt cx="9478962" cy="5778500"/>
          </a:xfrm>
        </p:grpSpPr>
        <p:sp>
          <p:nvSpPr>
            <p:cNvPr id="29741" name="Rectangle 2"/>
            <p:cNvSpPr>
              <a:spLocks/>
            </p:cNvSpPr>
            <p:nvPr/>
          </p:nvSpPr>
          <p:spPr bwMode="auto">
            <a:xfrm>
              <a:off x="13076238" y="4699000"/>
              <a:ext cx="9423400" cy="215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8100" dirty="0" smtClean="0">
                  <a:solidFill>
                    <a:srgbClr val="EFB133"/>
                  </a:solidFill>
                  <a:latin typeface="Diavlo Black Regular" charset="0"/>
                  <a:ea typeface="ＭＳ Ｐゴシック" charset="0"/>
                  <a:cs typeface="ＭＳ Ｐゴシック" charset="0"/>
                  <a:sym typeface="Diavlo Black Regular" charset="0"/>
                </a:rPr>
                <a:t>Diff Algorithm : The requirement</a:t>
              </a:r>
              <a:endParaRPr lang="en-US" sz="8100" dirty="0">
                <a:solidFill>
                  <a:srgbClr val="EFB133"/>
                </a:solidFill>
                <a:latin typeface="Diavlo Black Regular" charset="0"/>
                <a:ea typeface="ＭＳ Ｐゴシック" charset="0"/>
                <a:cs typeface="ＭＳ Ｐゴシック" charset="0"/>
                <a:sym typeface="Diavlo Black Regular" charset="0"/>
              </a:endParaRPr>
            </a:p>
          </p:txBody>
        </p:sp>
        <p:sp>
          <p:nvSpPr>
            <p:cNvPr id="28718" name="Rectangle 3"/>
            <p:cNvSpPr>
              <a:spLocks/>
            </p:cNvSpPr>
            <p:nvPr/>
          </p:nvSpPr>
          <p:spPr bwMode="auto">
            <a:xfrm>
              <a:off x="13081000" y="7467600"/>
              <a:ext cx="9474200" cy="300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defRPr/>
              </a:pPr>
              <a:r>
                <a:rPr lang="en-IN" sz="2400" dirty="0" smtClean="0">
                  <a:solidFill>
                    <a:schemeClr val="bg2">
                      <a:lumMod val="40000"/>
                      <a:lumOff val="60000"/>
                    </a:schemeClr>
                  </a:solidFill>
                  <a:latin typeface="Open Sans" charset="0"/>
                  <a:ea typeface="ＭＳ Ｐゴシック" charset="0"/>
                  <a:cs typeface="ＭＳ Ｐゴシック" charset="0"/>
                  <a:sym typeface="Open Sans" charset="0"/>
                </a:rPr>
                <a:t>At </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a single point in time you can think of the </a:t>
              </a:r>
              <a:r>
                <a:rPr lang="en-IN" sz="2400" b="1" dirty="0">
                  <a:solidFill>
                    <a:srgbClr val="29B8AB"/>
                  </a:solidFill>
                  <a:latin typeface="Open Sans" charset="0"/>
                  <a:ea typeface="ＭＳ Ｐゴシック" charset="0"/>
                  <a:cs typeface="ＭＳ Ｐゴシック" charset="0"/>
                  <a:sym typeface="Open Sans" charset="0"/>
                </a:rPr>
                <a:t>render() </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function as creating a tree of React elements. </a:t>
              </a:r>
              <a:endParaRPr lang="en-IN" sz="2400" dirty="0" smtClean="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endParaRPr lang="en-IN" sz="2400" dirty="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r>
                <a:rPr lang="en-IN" sz="2400" dirty="0" smtClean="0">
                  <a:solidFill>
                    <a:schemeClr val="bg2">
                      <a:lumMod val="40000"/>
                      <a:lumOff val="60000"/>
                    </a:schemeClr>
                  </a:solidFill>
                  <a:latin typeface="Open Sans" charset="0"/>
                  <a:ea typeface="ＭＳ Ｐゴシック" charset="0"/>
                  <a:cs typeface="ＭＳ Ｐゴシック" charset="0"/>
                  <a:sym typeface="Open Sans" charset="0"/>
                </a:rPr>
                <a:t>On </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the next state or props update, that </a:t>
              </a:r>
              <a:r>
                <a:rPr lang="en-IN" sz="2400" b="1" dirty="0">
                  <a:solidFill>
                    <a:srgbClr val="29B8AB"/>
                  </a:solidFill>
                  <a:latin typeface="Open Sans" charset="0"/>
                  <a:ea typeface="ＭＳ Ｐゴシック" charset="0"/>
                  <a:cs typeface="ＭＳ Ｐゴシック" charset="0"/>
                  <a:sym typeface="Open Sans" charset="0"/>
                </a:rPr>
                <a:t>render()</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 function will return a different tree of React elements. </a:t>
              </a:r>
              <a:endParaRPr lang="en-IN" sz="2400" dirty="0" smtClean="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endParaRPr lang="en-IN" sz="2400" dirty="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r>
                <a:rPr lang="en-IN" sz="2400" dirty="0" smtClean="0">
                  <a:solidFill>
                    <a:schemeClr val="bg2">
                      <a:lumMod val="40000"/>
                      <a:lumOff val="60000"/>
                    </a:schemeClr>
                  </a:solidFill>
                  <a:latin typeface="Open Sans" charset="0"/>
                  <a:ea typeface="ＭＳ Ｐゴシック" charset="0"/>
                  <a:cs typeface="ＭＳ Ｐゴシック" charset="0"/>
                  <a:sym typeface="Open Sans" charset="0"/>
                </a:rPr>
                <a:t>React </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then needs to figure out how to efficiently update the UI to match the most recent tree.</a:t>
              </a:r>
              <a:endParaRPr lang="en-US" sz="2400" dirty="0">
                <a:solidFill>
                  <a:schemeClr val="bg2">
                    <a:lumMod val="40000"/>
                    <a:lumOff val="60000"/>
                  </a:schemeClr>
                </a:solidFill>
                <a:latin typeface="Open Sans" charset="0"/>
                <a:ea typeface="ＭＳ Ｐゴシック" charset="0"/>
                <a:cs typeface="ＭＳ Ｐゴシック" charset="0"/>
                <a:sym typeface="Open Sans" charset="0"/>
              </a:endParaRPr>
            </a:p>
          </p:txBody>
        </p:sp>
      </p:grpSp>
      <p:grpSp>
        <p:nvGrpSpPr>
          <p:cNvPr id="28675" name="Group 45"/>
          <p:cNvGrpSpPr>
            <a:grpSpLocks/>
          </p:cNvGrpSpPr>
          <p:nvPr/>
        </p:nvGrpSpPr>
        <p:grpSpPr bwMode="auto">
          <a:xfrm rot="3212386">
            <a:off x="4022725" y="2355851"/>
            <a:ext cx="7285037" cy="7015162"/>
            <a:chOff x="0" y="0"/>
            <a:chExt cx="4588" cy="4418"/>
          </a:xfrm>
        </p:grpSpPr>
        <p:sp>
          <p:nvSpPr>
            <p:cNvPr id="29700" name="AutoShape 4"/>
            <p:cNvSpPr>
              <a:spLocks/>
            </p:cNvSpPr>
            <p:nvPr/>
          </p:nvSpPr>
          <p:spPr bwMode="auto">
            <a:xfrm>
              <a:off x="1565" y="1116"/>
              <a:ext cx="1956" cy="2419"/>
            </a:xfrm>
            <a:custGeom>
              <a:avLst/>
              <a:gdLst>
                <a:gd name="T0" fmla="*/ 1 w 21600"/>
                <a:gd name="T1" fmla="*/ 3 h 21600"/>
                <a:gd name="T2" fmla="*/ 1 w 21600"/>
                <a:gd name="T3" fmla="*/ 3 h 21600"/>
                <a:gd name="T4" fmla="*/ 0 w 21600"/>
                <a:gd name="T5" fmla="*/ 3 h 21600"/>
                <a:gd name="T6" fmla="*/ 0 w 21600"/>
                <a:gd name="T7" fmla="*/ 3 h 21600"/>
                <a:gd name="T8" fmla="*/ 0 w 21600"/>
                <a:gd name="T9" fmla="*/ 1 h 21600"/>
                <a:gd name="T10" fmla="*/ 0 w 21600"/>
                <a:gd name="T11" fmla="*/ 0 h 21600"/>
                <a:gd name="T12" fmla="*/ 1 w 21600"/>
                <a:gd name="T13" fmla="*/ 0 h 21600"/>
                <a:gd name="T14" fmla="*/ 1 w 21600"/>
                <a:gd name="T15" fmla="*/ 1 h 21600"/>
                <a:gd name="T16" fmla="*/ 1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1" name="AutoShape 5"/>
            <p:cNvSpPr>
              <a:spLocks/>
            </p:cNvSpPr>
            <p:nvPr/>
          </p:nvSpPr>
          <p:spPr bwMode="auto">
            <a:xfrm>
              <a:off x="1788" y="1227"/>
              <a:ext cx="1522" cy="3191"/>
            </a:xfrm>
            <a:custGeom>
              <a:avLst/>
              <a:gdLst>
                <a:gd name="T0" fmla="*/ 0 w 21600"/>
                <a:gd name="T1" fmla="*/ 0 h 21600"/>
                <a:gd name="T2" fmla="*/ 0 w 21600"/>
                <a:gd name="T3" fmla="*/ 3 h 21600"/>
                <a:gd name="T4" fmla="*/ 0 w 21600"/>
                <a:gd name="T5" fmla="*/ 3 h 21600"/>
                <a:gd name="T6" fmla="*/ 0 w 21600"/>
                <a:gd name="T7" fmla="*/ 3 h 21600"/>
                <a:gd name="T8" fmla="*/ 0 w 21600"/>
                <a:gd name="T9" fmla="*/ 5 h 21600"/>
                <a:gd name="T10" fmla="*/ 0 w 21600"/>
                <a:gd name="T11" fmla="*/ 5 h 21600"/>
                <a:gd name="T12" fmla="*/ 0 w 21600"/>
                <a:gd name="T13" fmla="*/ 6 h 21600"/>
                <a:gd name="T14" fmla="*/ 0 w 21600"/>
                <a:gd name="T15" fmla="*/ 9 h 21600"/>
                <a:gd name="T16" fmla="*/ 0 w 21600"/>
                <a:gd name="T17" fmla="*/ 10 h 21600"/>
                <a:gd name="T18" fmla="*/ 0 w 21600"/>
                <a:gd name="T19" fmla="*/ 9 h 21600"/>
                <a:gd name="T20" fmla="*/ 0 w 21600"/>
                <a:gd name="T21" fmla="*/ 7 h 21600"/>
                <a:gd name="T22" fmla="*/ 0 w 21600"/>
                <a:gd name="T23" fmla="*/ 7 h 21600"/>
                <a:gd name="T24" fmla="*/ 0 w 21600"/>
                <a:gd name="T25" fmla="*/ 9 h 21600"/>
                <a:gd name="T26" fmla="*/ 0 w 21600"/>
                <a:gd name="T27" fmla="*/ 10 h 21600"/>
                <a:gd name="T28" fmla="*/ 1 w 21600"/>
                <a:gd name="T29" fmla="*/ 9 h 21600"/>
                <a:gd name="T30" fmla="*/ 1 w 21600"/>
                <a:gd name="T31" fmla="*/ 6 h 21600"/>
                <a:gd name="T32" fmla="*/ 0 w 21600"/>
                <a:gd name="T33" fmla="*/ 5 h 21600"/>
                <a:gd name="T34" fmla="*/ 1 w 21600"/>
                <a:gd name="T35" fmla="*/ 5 h 21600"/>
                <a:gd name="T36" fmla="*/ 1 w 21600"/>
                <a:gd name="T37" fmla="*/ 3 h 21600"/>
                <a:gd name="T38" fmla="*/ 1 w 21600"/>
                <a:gd name="T39" fmla="*/ 3 h 21600"/>
                <a:gd name="T40" fmla="*/ 1 w 21600"/>
                <a:gd name="T41" fmla="*/ 3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2" name="AutoShape 6"/>
            <p:cNvSpPr>
              <a:spLocks/>
            </p:cNvSpPr>
            <p:nvPr/>
          </p:nvSpPr>
          <p:spPr bwMode="auto">
            <a:xfrm>
              <a:off x="2877" y="461"/>
              <a:ext cx="1068" cy="1478"/>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3" name="AutoShape 7"/>
            <p:cNvSpPr>
              <a:spLocks/>
            </p:cNvSpPr>
            <p:nvPr/>
          </p:nvSpPr>
          <p:spPr bwMode="auto">
            <a:xfrm>
              <a:off x="3010" y="1416"/>
              <a:ext cx="1578" cy="657"/>
            </a:xfrm>
            <a:custGeom>
              <a:avLst/>
              <a:gdLst>
                <a:gd name="T0" fmla="*/ 1 w 21114"/>
                <a:gd name="T1" fmla="*/ 0 h 20825"/>
                <a:gd name="T2" fmla="*/ 1 w 21114"/>
                <a:gd name="T3" fmla="*/ 0 h 20825"/>
                <a:gd name="T4" fmla="*/ 1 w 21114"/>
                <a:gd name="T5" fmla="*/ 0 h 20825"/>
                <a:gd name="T6" fmla="*/ 1 w 21114"/>
                <a:gd name="T7" fmla="*/ 0 h 20825"/>
                <a:gd name="T8" fmla="*/ 0 w 21114"/>
                <a:gd name="T9" fmla="*/ 0 h 20825"/>
                <a:gd name="T10" fmla="*/ 0 w 21114"/>
                <a:gd name="T11" fmla="*/ 0 h 20825"/>
                <a:gd name="T12" fmla="*/ 0 w 21114"/>
                <a:gd name="T13" fmla="*/ 0 h 20825"/>
                <a:gd name="T14" fmla="*/ 0 w 21114"/>
                <a:gd name="T15" fmla="*/ 0 h 20825"/>
                <a:gd name="T16" fmla="*/ 0 w 21114"/>
                <a:gd name="T17" fmla="*/ 0 h 20825"/>
                <a:gd name="T18" fmla="*/ 1 w 21114"/>
                <a:gd name="T19" fmla="*/ 0 h 20825"/>
                <a:gd name="T20" fmla="*/ 1 w 21114"/>
                <a:gd name="T21" fmla="*/ 0 h 20825"/>
                <a:gd name="T22" fmla="*/ 1 w 21114"/>
                <a:gd name="T23" fmla="*/ 0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3"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AutoShape 8"/>
            <p:cNvSpPr>
              <a:spLocks/>
            </p:cNvSpPr>
            <p:nvPr/>
          </p:nvSpPr>
          <p:spPr bwMode="auto">
            <a:xfrm>
              <a:off x="3221" y="506"/>
              <a:ext cx="57"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5" name="AutoShape 9"/>
            <p:cNvSpPr>
              <a:spLocks/>
            </p:cNvSpPr>
            <p:nvPr/>
          </p:nvSpPr>
          <p:spPr bwMode="auto">
            <a:xfrm>
              <a:off x="3777" y="961"/>
              <a:ext cx="54"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6" name="AutoShape 10"/>
            <p:cNvSpPr>
              <a:spLocks/>
            </p:cNvSpPr>
            <p:nvPr/>
          </p:nvSpPr>
          <p:spPr bwMode="auto">
            <a:xfrm>
              <a:off x="3599" y="639"/>
              <a:ext cx="84"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7" name="AutoShape 11"/>
            <p:cNvSpPr>
              <a:spLocks/>
            </p:cNvSpPr>
            <p:nvPr/>
          </p:nvSpPr>
          <p:spPr bwMode="auto">
            <a:xfrm>
              <a:off x="3544" y="583"/>
              <a:ext cx="9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8" name="AutoShape 12"/>
            <p:cNvSpPr>
              <a:spLocks/>
            </p:cNvSpPr>
            <p:nvPr/>
          </p:nvSpPr>
          <p:spPr bwMode="auto">
            <a:xfrm>
              <a:off x="3744" y="838"/>
              <a:ext cx="105" cy="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9" name="AutoShape 13"/>
            <p:cNvSpPr>
              <a:spLocks/>
            </p:cNvSpPr>
            <p:nvPr/>
          </p:nvSpPr>
          <p:spPr bwMode="auto">
            <a:xfrm>
              <a:off x="3521" y="1504"/>
              <a:ext cx="51"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AutoShape 14"/>
            <p:cNvSpPr>
              <a:spLocks/>
            </p:cNvSpPr>
            <p:nvPr/>
          </p:nvSpPr>
          <p:spPr bwMode="auto">
            <a:xfrm>
              <a:off x="3299" y="506"/>
              <a:ext cx="47" cy="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1" name="AutoShape 15"/>
            <p:cNvSpPr>
              <a:spLocks/>
            </p:cNvSpPr>
            <p:nvPr/>
          </p:nvSpPr>
          <p:spPr bwMode="auto">
            <a:xfrm>
              <a:off x="3644" y="1382"/>
              <a:ext cx="36"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2" name="AutoShape 16"/>
            <p:cNvSpPr>
              <a:spLocks/>
            </p:cNvSpPr>
            <p:nvPr/>
          </p:nvSpPr>
          <p:spPr bwMode="auto">
            <a:xfrm>
              <a:off x="3377" y="539"/>
              <a:ext cx="60"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3" name="AutoShape 17"/>
            <p:cNvSpPr>
              <a:spLocks/>
            </p:cNvSpPr>
            <p:nvPr/>
          </p:nvSpPr>
          <p:spPr bwMode="auto">
            <a:xfrm>
              <a:off x="3688" y="1305"/>
              <a:ext cx="38"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4" name="AutoShape 18"/>
            <p:cNvSpPr>
              <a:spLocks/>
            </p:cNvSpPr>
            <p:nvPr/>
          </p:nvSpPr>
          <p:spPr bwMode="auto">
            <a:xfrm>
              <a:off x="3588" y="1438"/>
              <a:ext cx="65" cy="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5" name="AutoShape 19"/>
            <p:cNvSpPr>
              <a:spLocks/>
            </p:cNvSpPr>
            <p:nvPr/>
          </p:nvSpPr>
          <p:spPr bwMode="auto">
            <a:xfrm>
              <a:off x="3766" y="1127"/>
              <a:ext cx="68" cy="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AutoShape 20"/>
            <p:cNvSpPr>
              <a:spLocks/>
            </p:cNvSpPr>
            <p:nvPr/>
          </p:nvSpPr>
          <p:spPr bwMode="auto">
            <a:xfrm>
              <a:off x="3455" y="539"/>
              <a:ext cx="121" cy="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7" name="AutoShape 21"/>
            <p:cNvSpPr>
              <a:spLocks/>
            </p:cNvSpPr>
            <p:nvPr/>
          </p:nvSpPr>
          <p:spPr bwMode="auto">
            <a:xfrm>
              <a:off x="3732" y="1227"/>
              <a:ext cx="41"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8" name="AutoShape 22"/>
            <p:cNvSpPr>
              <a:spLocks/>
            </p:cNvSpPr>
            <p:nvPr/>
          </p:nvSpPr>
          <p:spPr bwMode="auto">
            <a:xfrm>
              <a:off x="3777" y="1049"/>
              <a:ext cx="79"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9" name="AutoShape 23"/>
            <p:cNvSpPr>
              <a:spLocks/>
            </p:cNvSpPr>
            <p:nvPr/>
          </p:nvSpPr>
          <p:spPr bwMode="auto">
            <a:xfrm>
              <a:off x="3766" y="872"/>
              <a:ext cx="115"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AutoShape 24"/>
            <p:cNvSpPr>
              <a:spLocks/>
            </p:cNvSpPr>
            <p:nvPr/>
          </p:nvSpPr>
          <p:spPr bwMode="auto">
            <a:xfrm>
              <a:off x="3655" y="672"/>
              <a:ext cx="142"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1" name="AutoShape 25"/>
            <p:cNvSpPr>
              <a:spLocks/>
            </p:cNvSpPr>
            <p:nvPr/>
          </p:nvSpPr>
          <p:spPr bwMode="auto">
            <a:xfrm>
              <a:off x="3699" y="739"/>
              <a:ext cx="117"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2" name="AutoShape 26"/>
            <p:cNvSpPr>
              <a:spLocks/>
            </p:cNvSpPr>
            <p:nvPr/>
          </p:nvSpPr>
          <p:spPr bwMode="auto">
            <a:xfrm>
              <a:off x="1910" y="3669"/>
              <a:ext cx="451" cy="187"/>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3" name="AutoShape 27"/>
            <p:cNvSpPr>
              <a:spLocks/>
            </p:cNvSpPr>
            <p:nvPr/>
          </p:nvSpPr>
          <p:spPr bwMode="auto">
            <a:xfrm>
              <a:off x="2755" y="3669"/>
              <a:ext cx="451" cy="187"/>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4" name="AutoShape 28"/>
            <p:cNvSpPr>
              <a:spLocks/>
            </p:cNvSpPr>
            <p:nvPr/>
          </p:nvSpPr>
          <p:spPr bwMode="auto">
            <a:xfrm>
              <a:off x="1943" y="3058"/>
              <a:ext cx="481" cy="166"/>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5" name="AutoShape 29"/>
            <p:cNvSpPr>
              <a:spLocks/>
            </p:cNvSpPr>
            <p:nvPr/>
          </p:nvSpPr>
          <p:spPr bwMode="auto">
            <a:xfrm>
              <a:off x="2666" y="3058"/>
              <a:ext cx="467" cy="154"/>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6" name="AutoShape 30"/>
            <p:cNvSpPr>
              <a:spLocks/>
            </p:cNvSpPr>
            <p:nvPr/>
          </p:nvSpPr>
          <p:spPr bwMode="auto">
            <a:xfrm>
              <a:off x="1999" y="2392"/>
              <a:ext cx="1056" cy="7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7" name="AutoShape 31"/>
            <p:cNvSpPr>
              <a:spLocks/>
            </p:cNvSpPr>
            <p:nvPr/>
          </p:nvSpPr>
          <p:spPr bwMode="auto">
            <a:xfrm>
              <a:off x="1999" y="2481"/>
              <a:ext cx="1056" cy="7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8" name="AutoShape 32"/>
            <p:cNvSpPr>
              <a:spLocks/>
            </p:cNvSpPr>
            <p:nvPr/>
          </p:nvSpPr>
          <p:spPr bwMode="auto">
            <a:xfrm>
              <a:off x="2199" y="2736"/>
              <a:ext cx="133"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9" name="AutoShape 33"/>
            <p:cNvSpPr>
              <a:spLocks/>
            </p:cNvSpPr>
            <p:nvPr/>
          </p:nvSpPr>
          <p:spPr bwMode="auto">
            <a:xfrm>
              <a:off x="2377" y="2736"/>
              <a:ext cx="127" cy="1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0" name="AutoShape 34"/>
            <p:cNvSpPr>
              <a:spLocks/>
            </p:cNvSpPr>
            <p:nvPr/>
          </p:nvSpPr>
          <p:spPr bwMode="auto">
            <a:xfrm>
              <a:off x="2543" y="2736"/>
              <a:ext cx="127" cy="1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1" name="AutoShape 35"/>
            <p:cNvSpPr>
              <a:spLocks/>
            </p:cNvSpPr>
            <p:nvPr/>
          </p:nvSpPr>
          <p:spPr bwMode="auto">
            <a:xfrm>
              <a:off x="2721" y="2736"/>
              <a:ext cx="134" cy="1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2" name="AutoShape 36"/>
            <p:cNvSpPr>
              <a:spLocks/>
            </p:cNvSpPr>
            <p:nvPr/>
          </p:nvSpPr>
          <p:spPr bwMode="auto">
            <a:xfrm>
              <a:off x="2199" y="2936"/>
              <a:ext cx="633"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3" name="AutoShape 37"/>
            <p:cNvSpPr>
              <a:spLocks/>
            </p:cNvSpPr>
            <p:nvPr/>
          </p:nvSpPr>
          <p:spPr bwMode="auto">
            <a:xfrm>
              <a:off x="2243" y="3036"/>
              <a:ext cx="545"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29734" name="Group 40"/>
            <p:cNvGrpSpPr>
              <a:grpSpLocks/>
            </p:cNvGrpSpPr>
            <p:nvPr/>
          </p:nvGrpSpPr>
          <p:grpSpPr bwMode="auto">
            <a:xfrm rot="12873206" flipH="1">
              <a:off x="388" y="391"/>
              <a:ext cx="2002" cy="1993"/>
              <a:chOff x="0" y="0"/>
              <a:chExt cx="2001" cy="1992"/>
            </a:xfrm>
          </p:grpSpPr>
          <p:sp>
            <p:nvSpPr>
              <p:cNvPr id="29739" name="AutoShape 38"/>
              <p:cNvSpPr>
                <a:spLocks/>
              </p:cNvSpPr>
              <p:nvPr/>
            </p:nvSpPr>
            <p:spPr bwMode="auto">
              <a:xfrm rot="2744935">
                <a:off x="422" y="162"/>
                <a:ext cx="1157" cy="1667"/>
              </a:xfrm>
              <a:custGeom>
                <a:avLst/>
                <a:gdLst>
                  <a:gd name="T0" fmla="*/ 0 w 19330"/>
                  <a:gd name="T1" fmla="*/ 0 h 20287"/>
                  <a:gd name="T2" fmla="*/ 0 w 19330"/>
                  <a:gd name="T3" fmla="*/ 0 h 20287"/>
                  <a:gd name="T4" fmla="*/ 0 w 19330"/>
                  <a:gd name="T5" fmla="*/ 1 h 20287"/>
                  <a:gd name="T6" fmla="*/ 0 w 19330"/>
                  <a:gd name="T7" fmla="*/ 1 h 20287"/>
                  <a:gd name="T8" fmla="*/ 0 w 19330"/>
                  <a:gd name="T9" fmla="*/ 1 h 20287"/>
                  <a:gd name="T10" fmla="*/ 0 w 19330"/>
                  <a:gd name="T11" fmla="*/ 1 h 20287"/>
                  <a:gd name="T12" fmla="*/ 0 w 19330"/>
                  <a:gd name="T13" fmla="*/ 1 h 20287"/>
                  <a:gd name="T14" fmla="*/ 0 w 19330"/>
                  <a:gd name="T15" fmla="*/ 0 h 20287"/>
                  <a:gd name="T16" fmla="*/ 0 w 19330"/>
                  <a:gd name="T17" fmla="*/ 0 h 20287"/>
                  <a:gd name="T18" fmla="*/ 0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8"/>
                    </a:cubicBezTo>
                    <a:cubicBezTo>
                      <a:pt x="2636"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40" name="AutoShape 39"/>
              <p:cNvSpPr>
                <a:spLocks/>
              </p:cNvSpPr>
              <p:nvPr/>
            </p:nvSpPr>
            <p:spPr bwMode="auto">
              <a:xfrm rot="2744935">
                <a:off x="928" y="570"/>
                <a:ext cx="153" cy="155"/>
              </a:xfrm>
              <a:custGeom>
                <a:avLst/>
                <a:gdLst>
                  <a:gd name="T0" fmla="*/ 0 w 18401"/>
                  <a:gd name="T1" fmla="*/ 0 h 18929"/>
                  <a:gd name="T2" fmla="*/ 0 w 18401"/>
                  <a:gd name="T3" fmla="*/ 0 h 18929"/>
                  <a:gd name="T4" fmla="*/ 0 w 18401"/>
                  <a:gd name="T5" fmla="*/ 0 h 18929"/>
                  <a:gd name="T6" fmla="*/ 0 w 18401"/>
                  <a:gd name="T7" fmla="*/ 0 h 18929"/>
                  <a:gd name="T8" fmla="*/ 0 w 18401"/>
                  <a:gd name="T9" fmla="*/ 0 h 18929"/>
                  <a:gd name="T10" fmla="*/ 0 w 18401"/>
                  <a:gd name="T11" fmla="*/ 0 h 18929"/>
                  <a:gd name="T12" fmla="*/ 0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1"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9735" name="AutoShape 41"/>
            <p:cNvSpPr>
              <a:spLocks/>
            </p:cNvSpPr>
            <p:nvPr/>
          </p:nvSpPr>
          <p:spPr bwMode="auto">
            <a:xfrm>
              <a:off x="3277" y="1837"/>
              <a:ext cx="159" cy="140"/>
            </a:xfrm>
            <a:custGeom>
              <a:avLst/>
              <a:gdLst>
                <a:gd name="T0" fmla="*/ 0 w 19296"/>
                <a:gd name="T1" fmla="*/ 0 h 18382"/>
                <a:gd name="T2" fmla="*/ 0 w 19296"/>
                <a:gd name="T3" fmla="*/ 0 h 18382"/>
                <a:gd name="T4" fmla="*/ 0 w 19296"/>
                <a:gd name="T5" fmla="*/ 0 h 18382"/>
                <a:gd name="T6" fmla="*/ 0 w 19296"/>
                <a:gd name="T7" fmla="*/ 0 h 18382"/>
                <a:gd name="T8" fmla="*/ 0 w 19296"/>
                <a:gd name="T9" fmla="*/ 0 h 18382"/>
                <a:gd name="T10" fmla="*/ 0 w 19296"/>
                <a:gd name="T11" fmla="*/ 0 h 18382"/>
                <a:gd name="T12" fmla="*/ 0 w 19296"/>
                <a:gd name="T13" fmla="*/ 0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6" name="AutoShape 42"/>
            <p:cNvSpPr>
              <a:spLocks/>
            </p:cNvSpPr>
            <p:nvPr/>
          </p:nvSpPr>
          <p:spPr bwMode="auto">
            <a:xfrm>
              <a:off x="1866" y="106"/>
              <a:ext cx="1344" cy="1976"/>
            </a:xfrm>
            <a:custGeom>
              <a:avLst/>
              <a:gdLst>
                <a:gd name="T0" fmla="*/ 0 w 21600"/>
                <a:gd name="T1" fmla="*/ 1 h 21600"/>
                <a:gd name="T2" fmla="*/ 0 w 21600"/>
                <a:gd name="T3" fmla="*/ 2 h 21600"/>
                <a:gd name="T4" fmla="*/ 0 w 21600"/>
                <a:gd name="T5" fmla="*/ 2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w 21600"/>
                <a:gd name="T17" fmla="*/ 1 h 21600"/>
                <a:gd name="T18" fmla="*/ 0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7" name="AutoShape 43"/>
            <p:cNvSpPr>
              <a:spLocks/>
            </p:cNvSpPr>
            <p:nvPr/>
          </p:nvSpPr>
          <p:spPr bwMode="auto">
            <a:xfrm>
              <a:off x="1999" y="539"/>
              <a:ext cx="1089" cy="9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8" name="AutoShape 44"/>
            <p:cNvSpPr>
              <a:spLocks/>
            </p:cNvSpPr>
            <p:nvPr/>
          </p:nvSpPr>
          <p:spPr bwMode="auto">
            <a:xfrm>
              <a:off x="2399" y="605"/>
              <a:ext cx="640" cy="739"/>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wipe(left)">
                                      <p:cBhvr>
                                        <p:cTn id="7" dur="500"/>
                                        <p:tgtEl>
                                          <p:spTgt spid="28673"/>
                                        </p:tgtEl>
                                      </p:cBhvr>
                                    </p:animEffect>
                                  </p:childTnLst>
                                </p:cTn>
                              </p:par>
                              <p:par>
                                <p:cTn id="8" presetID="37" presetClass="entr" presetSubtype="0" fill="hold" nodeType="withEffect">
                                  <p:stCondLst>
                                    <p:cond delay="300"/>
                                  </p:stCondLst>
                                  <p:childTnLst>
                                    <p:set>
                                      <p:cBhvr>
                                        <p:cTn id="9" dur="1" fill="hold">
                                          <p:stCondLst>
                                            <p:cond delay="0"/>
                                          </p:stCondLst>
                                        </p:cTn>
                                        <p:tgtEl>
                                          <p:spTgt spid="28675"/>
                                        </p:tgtEl>
                                        <p:attrNameLst>
                                          <p:attrName>style.visibility</p:attrName>
                                        </p:attrNameLst>
                                      </p:cBhvr>
                                      <p:to>
                                        <p:strVal val="visible"/>
                                      </p:to>
                                    </p:set>
                                    <p:animEffect transition="in" filter="fade">
                                      <p:cBhvr>
                                        <p:cTn id="10" dur="1000"/>
                                        <p:tgtEl>
                                          <p:spTgt spid="28675"/>
                                        </p:tgtEl>
                                      </p:cBhvr>
                                    </p:animEffect>
                                    <p:anim calcmode="lin" valueType="num">
                                      <p:cBhvr>
                                        <p:cTn id="11" dur="1000" fill="hold"/>
                                        <p:tgtEl>
                                          <p:spTgt spid="28675"/>
                                        </p:tgtEl>
                                        <p:attrNameLst>
                                          <p:attrName>ppt_x</p:attrName>
                                        </p:attrNameLst>
                                      </p:cBhvr>
                                      <p:tavLst>
                                        <p:tav tm="0">
                                          <p:val>
                                            <p:strVal val="#ppt_x"/>
                                          </p:val>
                                        </p:tav>
                                        <p:tav tm="100000">
                                          <p:val>
                                            <p:strVal val="#ppt_x"/>
                                          </p:val>
                                        </p:tav>
                                      </p:tavLst>
                                    </p:anim>
                                    <p:anim calcmode="lin" valueType="num">
                                      <p:cBhvr>
                                        <p:cTn id="12" dur="900" decel="100000" fill="hold"/>
                                        <p:tgtEl>
                                          <p:spTgt spid="28675"/>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28675"/>
                                        </p:tgtEl>
                                        <p:attrNameLst>
                                          <p:attrName>ppt_y</p:attrName>
                                        </p:attrNameLst>
                                      </p:cBhvr>
                                      <p:tavLst>
                                        <p:tav tm="0">
                                          <p:val>
                                            <p:strVal val="#ppt_y-.03"/>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28674"/>
                                        </p:tgtEl>
                                        <p:attrNameLst>
                                          <p:attrName>style.visibility</p:attrName>
                                        </p:attrNameLst>
                                      </p:cBhvr>
                                      <p:to>
                                        <p:strVal val="visible"/>
                                      </p:to>
                                    </p:set>
                                    <p:anim calcmode="lin" valueType="num">
                                      <p:cBhvr additive="base">
                                        <p:cTn id="16" dur="500" fill="hold"/>
                                        <p:tgtEl>
                                          <p:spTgt spid="28674"/>
                                        </p:tgtEl>
                                        <p:attrNameLst>
                                          <p:attrName>ppt_x</p:attrName>
                                        </p:attrNameLst>
                                      </p:cBhvr>
                                      <p:tavLst>
                                        <p:tav tm="0">
                                          <p:val>
                                            <p:strVal val="1+#ppt_w/2"/>
                                          </p:val>
                                        </p:tav>
                                        <p:tav tm="100000">
                                          <p:val>
                                            <p:strVal val="#ppt_x"/>
                                          </p:val>
                                        </p:tav>
                                      </p:tavLst>
                                    </p:anim>
                                    <p:anim calcmode="lin" valueType="num">
                                      <p:cBhvr additive="base">
                                        <p:cTn id="17"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p:cNvSpPr>
          <p:nvPr/>
        </p:nvSpPr>
        <p:spPr bwMode="auto">
          <a:xfrm>
            <a:off x="1358900" y="919803"/>
            <a:ext cx="14098411"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Diff Algorithm - Complexity</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25658" name="Group 62"/>
          <p:cNvGrpSpPr>
            <a:grpSpLocks/>
          </p:cNvGrpSpPr>
          <p:nvPr/>
        </p:nvGrpSpPr>
        <p:grpSpPr bwMode="auto">
          <a:xfrm>
            <a:off x="4839004" y="2895600"/>
            <a:ext cx="6063946" cy="3098800"/>
            <a:chOff x="-412" y="0"/>
            <a:chExt cx="3412" cy="1952"/>
          </a:xfrm>
        </p:grpSpPr>
        <p:sp>
          <p:nvSpPr>
            <p:cNvPr id="25663" name="Freeform 60"/>
            <p:cNvSpPr>
              <a:spLocks/>
            </p:cNvSpPr>
            <p:nvPr/>
          </p:nvSpPr>
          <p:spPr bwMode="auto">
            <a:xfrm>
              <a:off x="88" y="88"/>
              <a:ext cx="2832" cy="1784"/>
            </a:xfrm>
            <a:custGeom>
              <a:avLst/>
              <a:gdLst>
                <a:gd name="T0" fmla="*/ 1 w 18725"/>
                <a:gd name="T1" fmla="*/ 0 h 17428"/>
                <a:gd name="T2" fmla="*/ 0 w 18725"/>
                <a:gd name="T3" fmla="*/ 0 h 17428"/>
                <a:gd name="T4" fmla="*/ 1 w 18725"/>
                <a:gd name="T5" fmla="*/ 0 h 17428"/>
                <a:gd name="T6" fmla="*/ 1 w 18725"/>
                <a:gd name="T7" fmla="*/ 0 h 17428"/>
                <a:gd name="T8" fmla="*/ 0 w 18725"/>
                <a:gd name="T9" fmla="*/ 0 h 17428"/>
                <a:gd name="T10" fmla="*/ 0 w 18725"/>
                <a:gd name="T11" fmla="*/ 0 h 17428"/>
                <a:gd name="T12" fmla="*/ 1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29803"/>
                    </a:schemeClr>
                  </a:solidFill>
                  <a:miter lim="800000"/>
                  <a:headEnd type="none" w="med" len="med"/>
                  <a:tailEnd type="none" w="med" len="med"/>
                </a14:hiddenLine>
              </a:ext>
            </a:extLst>
          </p:spPr>
          <p:txBody>
            <a:bodyPr lIns="0" tIns="0" rIns="0" bIns="0"/>
            <a:lstStyle/>
            <a:p>
              <a:endParaRPr lang="en-US"/>
            </a:p>
          </p:txBody>
        </p:sp>
        <p:pic>
          <p:nvPicPr>
            <p:cNvPr id="25664" name="Picture 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 y="0"/>
              <a:ext cx="3412" cy="1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25659" name="Rectangle 63"/>
          <p:cNvSpPr>
            <a:spLocks/>
          </p:cNvSpPr>
          <p:nvPr/>
        </p:nvSpPr>
        <p:spPr bwMode="auto">
          <a:xfrm>
            <a:off x="6321011" y="3227467"/>
            <a:ext cx="3856825" cy="2215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14400" dirty="0" smtClean="0">
                <a:solidFill>
                  <a:srgbClr val="EBB91C"/>
                </a:solidFill>
                <a:latin typeface="Diavlo Black Regular" charset="0"/>
                <a:ea typeface="ＭＳ Ｐゴシック" charset="0"/>
                <a:cs typeface="ＭＳ Ｐゴシック" charset="0"/>
                <a:sym typeface="Diavlo Black Regular" charset="0"/>
              </a:rPr>
              <a:t>O(n)</a:t>
            </a:r>
            <a:endParaRPr lang="en-US" sz="6400" dirty="0">
              <a:solidFill>
                <a:srgbClr val="EBB91C"/>
              </a:solidFill>
              <a:latin typeface="Diavlo Black Regular" charset="0"/>
              <a:ea typeface="ＭＳ Ｐゴシック" charset="0"/>
              <a:cs typeface="ＭＳ Ｐゴシック" charset="0"/>
              <a:sym typeface="Diavlo Black Regular" charset="0"/>
            </a:endParaRPr>
          </a:p>
        </p:txBody>
      </p:sp>
      <p:sp>
        <p:nvSpPr>
          <p:cNvPr id="25660" name="Rectangle 64"/>
          <p:cNvSpPr>
            <a:spLocks/>
          </p:cNvSpPr>
          <p:nvPr/>
        </p:nvSpPr>
        <p:spPr bwMode="auto">
          <a:xfrm>
            <a:off x="2109161" y="6354762"/>
            <a:ext cx="8516539"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r>
              <a:rPr lang="en-IN" sz="2400" b="1" dirty="0" smtClean="0">
                <a:solidFill>
                  <a:srgbClr val="FFFFFF"/>
                </a:solidFill>
                <a:latin typeface="Open Sans Bold" charset="0"/>
                <a:ea typeface="ＭＳ Ｐゴシック" charset="0"/>
                <a:cs typeface="ＭＳ Ｐゴシック" charset="0"/>
                <a:sym typeface="Open Sans Bold" charset="0"/>
              </a:rPr>
              <a:t>Goal is to generate </a:t>
            </a:r>
            <a:r>
              <a:rPr lang="en-IN" sz="2400" b="1" dirty="0">
                <a:solidFill>
                  <a:srgbClr val="FFFFFF"/>
                </a:solidFill>
                <a:latin typeface="Open Sans Bold" charset="0"/>
                <a:ea typeface="ＭＳ Ｐゴシック" charset="0"/>
                <a:cs typeface="ＭＳ Ｐゴシック" charset="0"/>
                <a:sym typeface="Open Sans Bold" charset="0"/>
              </a:rPr>
              <a:t>the </a:t>
            </a:r>
            <a:r>
              <a:rPr lang="en-IN" sz="2400" b="1" dirty="0" smtClean="0">
                <a:solidFill>
                  <a:srgbClr val="FFFFFF"/>
                </a:solidFill>
                <a:latin typeface="Open Sans Bold" charset="0"/>
                <a:ea typeface="ＭＳ Ｐゴシック" charset="0"/>
                <a:cs typeface="ＭＳ Ｐゴシック" charset="0"/>
                <a:sym typeface="Open Sans Bold" charset="0"/>
              </a:rPr>
              <a:t>minimum </a:t>
            </a:r>
            <a:r>
              <a:rPr lang="en-IN" sz="2400" b="1" dirty="0">
                <a:solidFill>
                  <a:srgbClr val="FFFFFF"/>
                </a:solidFill>
                <a:latin typeface="Open Sans Bold" charset="0"/>
                <a:ea typeface="ＭＳ Ｐゴシック" charset="0"/>
                <a:cs typeface="ＭＳ Ｐゴシック" charset="0"/>
                <a:sym typeface="Open Sans Bold" charset="0"/>
              </a:rPr>
              <a:t>number of operations to transform one tree into another.</a:t>
            </a:r>
            <a:endParaRPr lang="en-US" sz="2400" b="1" dirty="0">
              <a:solidFill>
                <a:srgbClr val="FFFFFF"/>
              </a:solidFill>
              <a:latin typeface="Open Sans Bold" charset="0"/>
              <a:ea typeface="ＭＳ Ｐゴシック" charset="0"/>
              <a:cs typeface="ＭＳ Ｐゴシック" charset="0"/>
              <a:sym typeface="Open Sans Bold" charset="0"/>
            </a:endParaRPr>
          </a:p>
        </p:txBody>
      </p:sp>
      <p:sp>
        <p:nvSpPr>
          <p:cNvPr id="25661" name="Rectangle 65"/>
          <p:cNvSpPr>
            <a:spLocks/>
          </p:cNvSpPr>
          <p:nvPr/>
        </p:nvSpPr>
        <p:spPr bwMode="auto">
          <a:xfrm>
            <a:off x="2109161" y="7726362"/>
            <a:ext cx="8516539" cy="4798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r>
              <a:rPr lang="en-IN" sz="2400" dirty="0" smtClean="0">
                <a:solidFill>
                  <a:srgbClr val="FFFFFF"/>
                </a:solidFill>
                <a:latin typeface="Open Sans Light" charset="0"/>
                <a:ea typeface="ＭＳ Ｐゴシック" charset="0"/>
                <a:cs typeface="ＭＳ Ｐゴシック" charset="0"/>
                <a:sym typeface="Open Sans" charset="0"/>
              </a:rPr>
              <a:t>State </a:t>
            </a:r>
            <a:r>
              <a:rPr lang="en-IN" sz="2400" dirty="0">
                <a:solidFill>
                  <a:srgbClr val="FFFFFF"/>
                </a:solidFill>
                <a:latin typeface="Open Sans Light" charset="0"/>
                <a:ea typeface="ＭＳ Ｐゴシック" charset="0"/>
                <a:cs typeface="ＭＳ Ｐゴシック" charset="0"/>
                <a:sym typeface="Open Sans" charset="0"/>
              </a:rPr>
              <a:t>of </a:t>
            </a:r>
            <a:r>
              <a:rPr lang="en-IN" sz="2400" dirty="0" smtClean="0">
                <a:solidFill>
                  <a:srgbClr val="FFFFFF"/>
                </a:solidFill>
                <a:latin typeface="Open Sans Light" charset="0"/>
                <a:ea typeface="ＭＳ Ｐゴシック" charset="0"/>
                <a:cs typeface="ＭＳ Ｐゴシック" charset="0"/>
                <a:sym typeface="Open Sans" charset="0"/>
              </a:rPr>
              <a:t>art </a:t>
            </a:r>
            <a:r>
              <a:rPr lang="en-IN" sz="2400" dirty="0">
                <a:solidFill>
                  <a:srgbClr val="FFFFFF"/>
                </a:solidFill>
                <a:latin typeface="Open Sans Light" charset="0"/>
                <a:ea typeface="ＭＳ Ｐゴシック" charset="0"/>
                <a:cs typeface="ＭＳ Ｐゴシック" charset="0"/>
                <a:sym typeface="Open Sans" charset="0"/>
              </a:rPr>
              <a:t>algorithms have a complexity in the order of </a:t>
            </a:r>
            <a:r>
              <a:rPr lang="en-IN" sz="2400" b="1" dirty="0">
                <a:solidFill>
                  <a:srgbClr val="29B8AB"/>
                </a:solidFill>
                <a:latin typeface="Open Sans Light" charset="0"/>
                <a:ea typeface="ＭＳ Ｐゴシック" charset="0"/>
                <a:cs typeface="ＭＳ Ｐゴシック" charset="0"/>
                <a:sym typeface="Open Sans" charset="0"/>
              </a:rPr>
              <a:t>O(n3)</a:t>
            </a:r>
            <a:r>
              <a:rPr lang="en-IN" sz="2400" dirty="0">
                <a:solidFill>
                  <a:srgbClr val="FFFFFF"/>
                </a:solidFill>
                <a:latin typeface="Open Sans Light" charset="0"/>
                <a:ea typeface="ＭＳ Ｐゴシック" charset="0"/>
                <a:cs typeface="ＭＳ Ｐゴシック" charset="0"/>
                <a:sym typeface="Open Sans" charset="0"/>
              </a:rPr>
              <a:t> where n is the number of elements in the </a:t>
            </a:r>
            <a:r>
              <a:rPr lang="en-IN" sz="2400" dirty="0" smtClean="0">
                <a:solidFill>
                  <a:srgbClr val="FFFFFF"/>
                </a:solidFill>
                <a:latin typeface="Open Sans Light" charset="0"/>
                <a:ea typeface="ＭＳ Ｐゴシック" charset="0"/>
                <a:cs typeface="ＭＳ Ｐゴシック" charset="0"/>
                <a:sym typeface="Open Sans" charset="0"/>
              </a:rPr>
              <a:t>tree</a:t>
            </a:r>
          </a:p>
          <a:p>
            <a:pPr algn="r"/>
            <a:r>
              <a:rPr lang="en-IN" sz="2400" dirty="0" smtClean="0">
                <a:solidFill>
                  <a:srgbClr val="FFFFFF"/>
                </a:solidFill>
                <a:latin typeface="Open Sans Light" charset="0"/>
                <a:ea typeface="ＭＳ Ｐゴシック" charset="0"/>
                <a:cs typeface="ＭＳ Ｐゴシック" charset="0"/>
                <a:sym typeface="Open Sans" charset="0"/>
              </a:rPr>
              <a:t>.</a:t>
            </a:r>
          </a:p>
          <a:p>
            <a:pPr algn="r"/>
            <a:r>
              <a:rPr lang="en-IN" sz="2400" dirty="0">
                <a:solidFill>
                  <a:srgbClr val="FFFFFF"/>
                </a:solidFill>
                <a:latin typeface="Open Sans Light" charset="0"/>
                <a:ea typeface="ＭＳ Ｐゴシック" charset="0"/>
                <a:cs typeface="ＭＳ Ｐゴシック" charset="0"/>
                <a:sym typeface="Open Sans" charset="0"/>
              </a:rPr>
              <a:t>If we used this in React, displaying 1000 elements would require in the order of one billion comparisons</a:t>
            </a:r>
            <a:r>
              <a:rPr lang="en-IN" sz="2400" dirty="0" smtClean="0">
                <a:solidFill>
                  <a:srgbClr val="FFFFFF"/>
                </a:solidFill>
                <a:latin typeface="Open Sans Light" charset="0"/>
                <a:ea typeface="ＭＳ Ｐゴシック" charset="0"/>
                <a:cs typeface="ＭＳ Ｐゴシック" charset="0"/>
                <a:sym typeface="Open Sans" charset="0"/>
              </a:rPr>
              <a:t>.</a:t>
            </a:r>
          </a:p>
          <a:p>
            <a:pPr algn="r"/>
            <a:endParaRPr lang="en-IN" sz="2400" dirty="0">
              <a:solidFill>
                <a:srgbClr val="FFFFFF"/>
              </a:solidFill>
              <a:latin typeface="Open Sans Light" charset="0"/>
              <a:ea typeface="ＭＳ Ｐゴシック" charset="0"/>
              <a:cs typeface="ＭＳ Ｐゴシック" charset="0"/>
              <a:sym typeface="Open Sans" charset="0"/>
            </a:endParaRPr>
          </a:p>
          <a:p>
            <a:pPr algn="r"/>
            <a:r>
              <a:rPr lang="en-IN" sz="2400" dirty="0" smtClean="0">
                <a:solidFill>
                  <a:srgbClr val="FFFFFF"/>
                </a:solidFill>
                <a:latin typeface="Open Sans Light" charset="0"/>
                <a:ea typeface="ＭＳ Ｐゴシック" charset="0"/>
                <a:cs typeface="ＭＳ Ｐゴシック" charset="0"/>
                <a:sym typeface="Open Sans" charset="0"/>
              </a:rPr>
              <a:t>This </a:t>
            </a:r>
            <a:r>
              <a:rPr lang="en-IN" sz="2400" dirty="0">
                <a:solidFill>
                  <a:srgbClr val="FFFFFF"/>
                </a:solidFill>
                <a:latin typeface="Open Sans Light" charset="0"/>
                <a:ea typeface="ＭＳ Ｐゴシック" charset="0"/>
                <a:cs typeface="ＭＳ Ｐゴシック" charset="0"/>
                <a:sym typeface="Open Sans" charset="0"/>
              </a:rPr>
              <a:t>is far too expensive. Instead, </a:t>
            </a:r>
            <a:r>
              <a:rPr lang="en-IN" sz="2400" b="1" dirty="0">
                <a:solidFill>
                  <a:srgbClr val="FFFFFF"/>
                </a:solidFill>
                <a:latin typeface="Open Sans Light" charset="0"/>
                <a:ea typeface="ＭＳ Ｐゴシック" charset="0"/>
                <a:cs typeface="ＭＳ Ｐゴシック" charset="0"/>
                <a:sym typeface="Open Sans" charset="0"/>
              </a:rPr>
              <a:t>React implements a </a:t>
            </a:r>
            <a:r>
              <a:rPr lang="en-IN" sz="2400" b="1" dirty="0" smtClean="0">
                <a:solidFill>
                  <a:srgbClr val="29B8AB"/>
                </a:solidFill>
                <a:latin typeface="Open Sans Light" charset="0"/>
                <a:ea typeface="ＭＳ Ｐゴシック" charset="0"/>
                <a:cs typeface="ＭＳ Ｐゴシック" charset="0"/>
                <a:sym typeface="Open Sans" charset="0"/>
              </a:rPr>
              <a:t>Heuristic </a:t>
            </a:r>
            <a:r>
              <a:rPr lang="en-IN" sz="2400" b="1" dirty="0">
                <a:solidFill>
                  <a:srgbClr val="29B8AB"/>
                </a:solidFill>
                <a:latin typeface="Open Sans Light" charset="0"/>
                <a:ea typeface="ＭＳ Ｐゴシック" charset="0"/>
                <a:cs typeface="ＭＳ Ｐゴシック" charset="0"/>
                <a:sym typeface="Open Sans" charset="0"/>
              </a:rPr>
              <a:t>O(n) algorithm</a:t>
            </a:r>
            <a:r>
              <a:rPr lang="en-IN" sz="2400" b="1" dirty="0">
                <a:solidFill>
                  <a:srgbClr val="FFFFFF"/>
                </a:solidFill>
                <a:latin typeface="Open Sans Light" charset="0"/>
                <a:ea typeface="ＭＳ Ｐゴシック" charset="0"/>
                <a:cs typeface="ＭＳ Ｐゴシック" charset="0"/>
                <a:sym typeface="Open Sans" charset="0"/>
              </a:rPr>
              <a:t> based on two assumptions</a:t>
            </a:r>
            <a:r>
              <a:rPr lang="en-IN" sz="2400" b="1" dirty="0" smtClean="0">
                <a:solidFill>
                  <a:srgbClr val="FFFFFF"/>
                </a:solidFill>
                <a:latin typeface="Open Sans Light" charset="0"/>
                <a:ea typeface="ＭＳ Ｐゴシック" charset="0"/>
                <a:cs typeface="ＭＳ Ｐゴシック" charset="0"/>
                <a:sym typeface="Open Sans" charset="0"/>
              </a:rPr>
              <a:t>:</a:t>
            </a:r>
          </a:p>
          <a:p>
            <a:pPr algn="r"/>
            <a:endParaRPr lang="en-IN" sz="2400" b="1" i="1" dirty="0" smtClean="0">
              <a:solidFill>
                <a:srgbClr val="FFFFFF"/>
              </a:solidFill>
              <a:latin typeface="Open Sans Light" charset="0"/>
              <a:ea typeface="ＭＳ Ｐゴシック" charset="0"/>
              <a:cs typeface="ＭＳ Ｐゴシック" charset="0"/>
              <a:sym typeface="Open Sans" charset="0"/>
            </a:endParaRPr>
          </a:p>
          <a:p>
            <a:pPr marL="457200" indent="-457200" algn="r">
              <a:buFont typeface="+mj-lt"/>
              <a:buAutoNum type="arabicPeriod"/>
            </a:pPr>
            <a:r>
              <a:rPr lang="en-IN" sz="2400" dirty="0">
                <a:solidFill>
                  <a:srgbClr val="FFFFFF"/>
                </a:solidFill>
                <a:latin typeface="Open Sans Light" charset="0"/>
                <a:ea typeface="ＭＳ Ｐゴシック" charset="0"/>
                <a:cs typeface="ＭＳ Ｐゴシック" charset="0"/>
                <a:sym typeface="Open Sans" charset="0"/>
              </a:rPr>
              <a:t>Two elements of different types will produce different trees </a:t>
            </a:r>
          </a:p>
          <a:p>
            <a:pPr marL="457200" indent="-457200" algn="r">
              <a:buFont typeface="+mj-lt"/>
              <a:buAutoNum type="arabicPeriod"/>
            </a:pPr>
            <a:r>
              <a:rPr lang="en-IN" sz="2400" dirty="0">
                <a:solidFill>
                  <a:srgbClr val="FFFFFF"/>
                </a:solidFill>
                <a:latin typeface="Open Sans Light" charset="0"/>
                <a:ea typeface="ＭＳ Ｐゴシック" charset="0"/>
                <a:cs typeface="ＭＳ Ｐゴシック" charset="0"/>
                <a:sym typeface="Open Sans" charset="0"/>
              </a:rPr>
              <a:t>The developer can hint at which </a:t>
            </a:r>
            <a:r>
              <a:rPr lang="en-IN" sz="2400" dirty="0" smtClean="0">
                <a:solidFill>
                  <a:srgbClr val="FFFFFF"/>
                </a:solidFill>
                <a:latin typeface="Open Sans Light" charset="0"/>
                <a:ea typeface="ＭＳ Ｐゴシック" charset="0"/>
                <a:cs typeface="ＭＳ Ｐゴシック" charset="0"/>
                <a:sym typeface="Open Sans" charset="0"/>
              </a:rPr>
              <a:t>child </a:t>
            </a:r>
            <a:r>
              <a:rPr lang="en-IN" sz="2400" dirty="0">
                <a:solidFill>
                  <a:srgbClr val="FFFFFF"/>
                </a:solidFill>
                <a:latin typeface="Open Sans Light" charset="0"/>
                <a:ea typeface="ＭＳ Ｐゴシック" charset="0"/>
                <a:cs typeface="ＭＳ Ｐゴシック" charset="0"/>
                <a:sym typeface="Open Sans" charset="0"/>
              </a:rPr>
              <a:t>elements may be stable across different renders with a key prop</a:t>
            </a:r>
          </a:p>
          <a:p>
            <a:pPr algn="r"/>
            <a:endParaRPr lang="en-US" sz="2400" b="1" i="1" dirty="0">
              <a:solidFill>
                <a:srgbClr val="FFFFFF"/>
              </a:solidFill>
              <a:latin typeface="Open Sans Light" charset="0"/>
              <a:ea typeface="ＭＳ Ｐゴシック" charset="0"/>
              <a:cs typeface="ＭＳ Ｐゴシック" charset="0"/>
              <a:sym typeface="Open Sans" charset="0"/>
            </a:endParaRPr>
          </a:p>
        </p:txBody>
      </p:sp>
      <p:sp>
        <p:nvSpPr>
          <p:cNvPr id="25662" name="Line 66"/>
          <p:cNvSpPr>
            <a:spLocks noChangeShapeType="1"/>
          </p:cNvSpPr>
          <p:nvPr/>
        </p:nvSpPr>
        <p:spPr bwMode="auto">
          <a:xfrm>
            <a:off x="1981200" y="7421562"/>
            <a:ext cx="8644500" cy="0"/>
          </a:xfrm>
          <a:prstGeom prst="line">
            <a:avLst/>
          </a:prstGeom>
          <a:noFill/>
          <a:ln w="12700">
            <a:solidFill>
              <a:srgbClr val="FFFFFF">
                <a:alpha val="70195"/>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7800" y="5105400"/>
            <a:ext cx="8001000" cy="5842969"/>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58"/>
                                        </p:tgtEl>
                                        <p:attrNameLst>
                                          <p:attrName>style.visibility</p:attrName>
                                        </p:attrNameLst>
                                      </p:cBhvr>
                                      <p:to>
                                        <p:strVal val="visible"/>
                                      </p:to>
                                    </p:set>
                                    <p:animEffect transition="in" filter="fade">
                                      <p:cBhvr>
                                        <p:cTn id="12" dur="500"/>
                                        <p:tgtEl>
                                          <p:spTgt spid="256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659"/>
                                        </p:tgtEl>
                                        <p:attrNameLst>
                                          <p:attrName>style.visibility</p:attrName>
                                        </p:attrNameLst>
                                      </p:cBhvr>
                                      <p:to>
                                        <p:strVal val="visible"/>
                                      </p:to>
                                    </p:set>
                                    <p:animEffect transition="in" filter="fade">
                                      <p:cBhvr>
                                        <p:cTn id="15" dur="500"/>
                                        <p:tgtEl>
                                          <p:spTgt spid="256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660"/>
                                        </p:tgtEl>
                                        <p:attrNameLst>
                                          <p:attrName>style.visibility</p:attrName>
                                        </p:attrNameLst>
                                      </p:cBhvr>
                                      <p:to>
                                        <p:strVal val="visible"/>
                                      </p:to>
                                    </p:set>
                                    <p:animEffect transition="in" filter="fade">
                                      <p:cBhvr>
                                        <p:cTn id="20" dur="500"/>
                                        <p:tgtEl>
                                          <p:spTgt spid="2566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62"/>
                                        </p:tgtEl>
                                        <p:attrNameLst>
                                          <p:attrName>style.visibility</p:attrName>
                                        </p:attrNameLst>
                                      </p:cBhvr>
                                      <p:to>
                                        <p:strVal val="visible"/>
                                      </p:to>
                                    </p:set>
                                    <p:anim calcmode="lin" valueType="num">
                                      <p:cBhvr additive="base">
                                        <p:cTn id="25" dur="500" fill="hold"/>
                                        <p:tgtEl>
                                          <p:spTgt spid="25662"/>
                                        </p:tgtEl>
                                        <p:attrNameLst>
                                          <p:attrName>ppt_x</p:attrName>
                                        </p:attrNameLst>
                                      </p:cBhvr>
                                      <p:tavLst>
                                        <p:tav tm="0">
                                          <p:val>
                                            <p:strVal val="#ppt_x"/>
                                          </p:val>
                                        </p:tav>
                                        <p:tav tm="100000">
                                          <p:val>
                                            <p:strVal val="#ppt_x"/>
                                          </p:val>
                                        </p:tav>
                                      </p:tavLst>
                                    </p:anim>
                                    <p:anim calcmode="lin" valueType="num">
                                      <p:cBhvr additive="base">
                                        <p:cTn id="26" dur="500" fill="hold"/>
                                        <p:tgtEl>
                                          <p:spTgt spid="256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661"/>
                                        </p:tgtEl>
                                        <p:attrNameLst>
                                          <p:attrName>style.visibility</p:attrName>
                                        </p:attrNameLst>
                                      </p:cBhvr>
                                      <p:to>
                                        <p:strVal val="visible"/>
                                      </p:to>
                                    </p:set>
                                    <p:animEffect transition="in" filter="fade">
                                      <p:cBhvr>
                                        <p:cTn id="31" dur="500"/>
                                        <p:tgtEl>
                                          <p:spTgt spid="256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59" grpId="0"/>
      <p:bldP spid="25660" grpId="0"/>
      <p:bldP spid="25661" grpId="0"/>
      <p:bldP spid="256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1357313" y="919803"/>
            <a:ext cx="15016931"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a:solidFill>
                  <a:srgbClr val="FFFFFF"/>
                </a:solidFill>
                <a:latin typeface="Diavlo Black Regular" charset="0"/>
                <a:ea typeface="ＭＳ Ｐゴシック" charset="0"/>
                <a:cs typeface="ＭＳ Ｐゴシック" charset="0"/>
                <a:sym typeface="Diavlo Black Regular" charset="0"/>
              </a:rPr>
              <a:t>Diff Algorithm - </a:t>
            </a:r>
            <a:r>
              <a:rPr lang="en-US" sz="8100" dirty="0" smtClean="0">
                <a:solidFill>
                  <a:srgbClr val="FFFFFF"/>
                </a:solidFill>
                <a:latin typeface="Diavlo Black Regular" charset="0"/>
                <a:ea typeface="ＭＳ Ｐゴシック" charset="0"/>
                <a:cs typeface="ＭＳ Ｐゴシック" charset="0"/>
                <a:sym typeface="Diavlo Black Regular" charset="0"/>
              </a:rPr>
              <a:t>Assumptions</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36866" name="Group 2"/>
          <p:cNvGrpSpPr>
            <a:grpSpLocks/>
          </p:cNvGrpSpPr>
          <p:nvPr/>
        </p:nvGrpSpPr>
        <p:grpSpPr bwMode="auto">
          <a:xfrm>
            <a:off x="13182600" y="2819400"/>
            <a:ext cx="8686800" cy="9652000"/>
            <a:chOff x="13182600" y="3606800"/>
            <a:chExt cx="8686800" cy="9652000"/>
          </a:xfrm>
        </p:grpSpPr>
        <p:grpSp>
          <p:nvGrpSpPr>
            <p:cNvPr id="37921" name="Group 4"/>
            <p:cNvGrpSpPr>
              <a:grpSpLocks/>
            </p:cNvGrpSpPr>
            <p:nvPr/>
          </p:nvGrpSpPr>
          <p:grpSpPr bwMode="auto">
            <a:xfrm>
              <a:off x="13182600" y="3606800"/>
              <a:ext cx="8255000" cy="2959100"/>
              <a:chOff x="0" y="88"/>
              <a:chExt cx="5200" cy="1864"/>
            </a:xfrm>
          </p:grpSpPr>
          <p:sp>
            <p:nvSpPr>
              <p:cNvPr id="37926" name="Freeform 2"/>
              <p:cNvSpPr>
                <a:spLocks/>
              </p:cNvSpPr>
              <p:nvPr/>
            </p:nvSpPr>
            <p:spPr bwMode="auto">
              <a:xfrm>
                <a:off x="88" y="88"/>
                <a:ext cx="5032" cy="1784"/>
              </a:xfrm>
              <a:custGeom>
                <a:avLst/>
                <a:gdLst>
                  <a:gd name="T0" fmla="*/ 15 w 18725"/>
                  <a:gd name="T1" fmla="*/ 0 h 17428"/>
                  <a:gd name="T2" fmla="*/ 2 w 18725"/>
                  <a:gd name="T3" fmla="*/ 0 h 17428"/>
                  <a:gd name="T4" fmla="*/ 16 w 18725"/>
                  <a:gd name="T5" fmla="*/ 0 h 17428"/>
                  <a:gd name="T6" fmla="*/ 24 w 18725"/>
                  <a:gd name="T7" fmla="*/ 0 h 17428"/>
                  <a:gd name="T8" fmla="*/ 6 w 18725"/>
                  <a:gd name="T9" fmla="*/ 0 h 17428"/>
                  <a:gd name="T10" fmla="*/ 2 w 18725"/>
                  <a:gd name="T11" fmla="*/ 0 h 17428"/>
                  <a:gd name="T12" fmla="*/ 11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89803"/>
                      </a:schemeClr>
                    </a:solidFill>
                    <a:miter lim="800000"/>
                    <a:headEnd type="none" w="med" len="med"/>
                    <a:tailEnd type="none" w="med" len="med"/>
                  </a14:hiddenLine>
                </a:ext>
              </a:extLst>
            </p:spPr>
            <p:txBody>
              <a:bodyPr lIns="0" tIns="0" rIns="0" bIns="0"/>
              <a:lstStyle/>
              <a:p>
                <a:endParaRPr lang="en-US"/>
              </a:p>
            </p:txBody>
          </p:sp>
          <p:pic>
            <p:nvPicPr>
              <p:cNvPr id="379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
                <a:ext cx="5200" cy="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37922" name="Rectangle 5"/>
            <p:cNvSpPr>
              <a:spLocks/>
            </p:cNvSpPr>
            <p:nvPr/>
          </p:nvSpPr>
          <p:spPr bwMode="auto">
            <a:xfrm>
              <a:off x="13512800" y="4559300"/>
              <a:ext cx="76073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7200" dirty="0" smtClean="0">
                  <a:solidFill>
                    <a:srgbClr val="EFB133"/>
                  </a:solidFill>
                  <a:latin typeface="Diavlo Black Regular" charset="0"/>
                  <a:ea typeface="ＭＳ Ｐゴシック" charset="0"/>
                  <a:cs typeface="ＭＳ Ｐゴシック" charset="0"/>
                  <a:sym typeface="Diavlo Black Regular" charset="0"/>
                </a:rPr>
                <a:t>Assumption 1</a:t>
              </a:r>
              <a:endParaRPr lang="en-US" sz="7200" dirty="0">
                <a:solidFill>
                  <a:srgbClr val="EFB133"/>
                </a:solidFill>
                <a:latin typeface="Diavlo Black Regular" charset="0"/>
                <a:ea typeface="ＭＳ Ｐゴシック" charset="0"/>
                <a:cs typeface="ＭＳ Ｐゴシック" charset="0"/>
                <a:sym typeface="Diavlo Black Regular" charset="0"/>
              </a:endParaRPr>
            </a:p>
          </p:txBody>
        </p:sp>
        <p:sp>
          <p:nvSpPr>
            <p:cNvPr id="37923" name="Rectangle 6"/>
            <p:cNvSpPr>
              <a:spLocks/>
            </p:cNvSpPr>
            <p:nvPr/>
          </p:nvSpPr>
          <p:spPr bwMode="auto">
            <a:xfrm>
              <a:off x="13398500" y="6705600"/>
              <a:ext cx="8470900"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endParaRPr lang="en-IN" sz="2400" b="1" dirty="0" smtClean="0">
                <a:solidFill>
                  <a:schemeClr val="bg1"/>
                </a:solidFill>
                <a:latin typeface="Open Sans Bold" charset="0"/>
                <a:ea typeface="ＭＳ Ｐゴシック" charset="0"/>
                <a:cs typeface="ＭＳ Ｐゴシック" charset="0"/>
                <a:sym typeface="Open Sans Bold" charset="0"/>
              </a:endParaRPr>
            </a:p>
            <a:p>
              <a:r>
                <a:rPr lang="en-IN" sz="2400" b="1" dirty="0" smtClean="0">
                  <a:solidFill>
                    <a:schemeClr val="bg1"/>
                  </a:solidFill>
                  <a:latin typeface="Open Sans Bold" charset="0"/>
                  <a:ea typeface="ＭＳ Ｐゴシック" charset="0"/>
                  <a:cs typeface="ＭＳ Ｐゴシック" charset="0"/>
                  <a:sym typeface="Open Sans Bold" charset="0"/>
                </a:rPr>
                <a:t>Two </a:t>
              </a:r>
              <a:r>
                <a:rPr lang="en-IN" sz="2400" b="1" dirty="0">
                  <a:solidFill>
                    <a:schemeClr val="bg1"/>
                  </a:solidFill>
                  <a:latin typeface="Open Sans Bold" charset="0"/>
                  <a:ea typeface="ＭＳ Ｐゴシック" charset="0"/>
                  <a:cs typeface="ＭＳ Ｐゴシック" charset="0"/>
                  <a:sym typeface="Open Sans Bold" charset="0"/>
                </a:rPr>
                <a:t>elements of different types will produce different trees.</a:t>
              </a:r>
              <a:endParaRPr lang="en-US" sz="2400" b="1" dirty="0">
                <a:solidFill>
                  <a:schemeClr val="bg1"/>
                </a:solidFill>
                <a:latin typeface="Open Sans Bold" charset="0"/>
                <a:ea typeface="ＭＳ Ｐゴシック" charset="0"/>
                <a:cs typeface="ＭＳ Ｐゴシック" charset="0"/>
                <a:sym typeface="Open Sans Bold" charset="0"/>
              </a:endParaRPr>
            </a:p>
          </p:txBody>
        </p:sp>
        <p:sp>
          <p:nvSpPr>
            <p:cNvPr id="37924" name="Rectangle 7"/>
            <p:cNvSpPr>
              <a:spLocks/>
            </p:cNvSpPr>
            <p:nvPr/>
          </p:nvSpPr>
          <p:spPr bwMode="auto">
            <a:xfrm>
              <a:off x="13398500" y="8686800"/>
              <a:ext cx="81661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BFBFBF"/>
                  </a:solidFill>
                  <a:latin typeface="Open Sans" charset="0"/>
                  <a:ea typeface="ＭＳ Ｐゴシック" charset="0"/>
                  <a:cs typeface="ＭＳ Ｐゴシック" charset="0"/>
                  <a:sym typeface="Open Sans" charset="0"/>
                </a:rPr>
                <a:t>When diffing two trees, React first compares the two root elements. The </a:t>
              </a:r>
              <a:r>
                <a:rPr lang="en-IN" sz="2400" dirty="0" smtClean="0">
                  <a:solidFill>
                    <a:srgbClr val="BFBFBF"/>
                  </a:solidFill>
                  <a:latin typeface="Open Sans" charset="0"/>
                  <a:ea typeface="ＭＳ Ｐゴシック" charset="0"/>
                  <a:cs typeface="ＭＳ Ｐゴシック" charset="0"/>
                  <a:sym typeface="Open Sans" charset="0"/>
                </a:rPr>
                <a:t>behaviour </a:t>
              </a:r>
              <a:r>
                <a:rPr lang="en-IN" sz="2400" dirty="0">
                  <a:solidFill>
                    <a:srgbClr val="BFBFBF"/>
                  </a:solidFill>
                  <a:latin typeface="Open Sans" charset="0"/>
                  <a:ea typeface="ＭＳ Ｐゴシック" charset="0"/>
                  <a:cs typeface="ＭＳ Ｐゴシック" charset="0"/>
                  <a:sym typeface="Open Sans" charset="0"/>
                </a:rPr>
                <a:t>is different depending on the types of the root elements</a:t>
              </a:r>
              <a:r>
                <a:rPr lang="en-IN" sz="2400" dirty="0" smtClean="0">
                  <a:solidFill>
                    <a:srgbClr val="BFBFBF"/>
                  </a:solidFill>
                  <a:latin typeface="Open Sans" charset="0"/>
                  <a:ea typeface="ＭＳ Ｐゴシック" charset="0"/>
                  <a:cs typeface="ＭＳ Ｐゴシック" charset="0"/>
                  <a:sym typeface="Open Sans" charset="0"/>
                </a:rPr>
                <a:t>.</a:t>
              </a:r>
            </a:p>
            <a:p>
              <a:pPr algn="l"/>
              <a:r>
                <a:rPr lang="en-IN" sz="2400" dirty="0" smtClean="0">
                  <a:solidFill>
                    <a:srgbClr val="BFBFBF"/>
                  </a:solidFill>
                  <a:latin typeface="Open Sans" charset="0"/>
                  <a:ea typeface="ＭＳ Ｐゴシック" charset="0"/>
                  <a:cs typeface="ＭＳ Ｐゴシック" charset="0"/>
                  <a:sym typeface="Open Sans" charset="0"/>
                </a:rPr>
                <a:t> </a:t>
              </a:r>
            </a:p>
            <a:p>
              <a:pPr algn="l"/>
              <a:r>
                <a:rPr lang="en-IN" sz="2400" dirty="0" smtClean="0">
                  <a:solidFill>
                    <a:srgbClr val="BFBFBF"/>
                  </a:solidFill>
                  <a:latin typeface="Open Sans" charset="0"/>
                  <a:ea typeface="ＭＳ Ｐゴシック" charset="0"/>
                  <a:cs typeface="ＭＳ Ｐゴシック" charset="0"/>
                  <a:sym typeface="Open Sans" charset="0"/>
                </a:rPr>
                <a:t>Whenever </a:t>
              </a:r>
              <a:r>
                <a:rPr lang="en-IN" sz="2400" dirty="0">
                  <a:solidFill>
                    <a:srgbClr val="BFBFBF"/>
                  </a:solidFill>
                  <a:latin typeface="Open Sans" charset="0"/>
                  <a:ea typeface="ＭＳ Ｐゴシック" charset="0"/>
                  <a:cs typeface="ＭＳ Ｐゴシック" charset="0"/>
                  <a:sym typeface="Open Sans" charset="0"/>
                </a:rPr>
                <a:t>the</a:t>
              </a:r>
              <a:r>
                <a:rPr lang="en-IN" sz="2400" b="1" dirty="0">
                  <a:solidFill>
                    <a:srgbClr val="BFBFBF"/>
                  </a:solidFill>
                  <a:latin typeface="Open Sans" charset="0"/>
                  <a:ea typeface="ＭＳ Ｐゴシック" charset="0"/>
                  <a:cs typeface="ＭＳ Ｐゴシック" charset="0"/>
                  <a:sym typeface="Open Sans" charset="0"/>
                </a:rPr>
                <a:t> root elements have different types</a:t>
              </a:r>
              <a:r>
                <a:rPr lang="en-IN" sz="2400" dirty="0">
                  <a:solidFill>
                    <a:srgbClr val="BFBFBF"/>
                  </a:solidFill>
                  <a:latin typeface="Open Sans" charset="0"/>
                  <a:ea typeface="ＭＳ Ｐゴシック" charset="0"/>
                  <a:cs typeface="ＭＳ Ｐゴシック" charset="0"/>
                  <a:sym typeface="Open Sans" charset="0"/>
                </a:rPr>
                <a:t>, React will tear down the old tree and build the new tree from scratch</a:t>
              </a:r>
              <a:r>
                <a:rPr lang="en-IN" sz="2400" dirty="0" smtClean="0">
                  <a:solidFill>
                    <a:srgbClr val="BFBFBF"/>
                  </a:solidFill>
                  <a:latin typeface="Open Sans" charset="0"/>
                  <a:ea typeface="ＭＳ Ｐゴシック" charset="0"/>
                  <a:cs typeface="ＭＳ Ｐゴシック" charset="0"/>
                  <a:sym typeface="Open Sans" charset="0"/>
                </a:rPr>
                <a:t>.</a:t>
              </a:r>
            </a:p>
            <a:p>
              <a:pPr algn="l"/>
              <a:r>
                <a:rPr lang="en-IN" sz="2400" dirty="0" smtClean="0">
                  <a:solidFill>
                    <a:srgbClr val="BFBFBF"/>
                  </a:solidFill>
                  <a:latin typeface="Open Sans" charset="0"/>
                  <a:ea typeface="ＭＳ Ｐゴシック" charset="0"/>
                  <a:cs typeface="ＭＳ Ｐゴシック" charset="0"/>
                  <a:sym typeface="Open Sans" charset="0"/>
                </a:rPr>
                <a:t> </a:t>
              </a:r>
            </a:p>
            <a:p>
              <a:pPr algn="l"/>
              <a:r>
                <a:rPr lang="en-IN" sz="2400" dirty="0" smtClean="0">
                  <a:solidFill>
                    <a:srgbClr val="BFBFBF"/>
                  </a:solidFill>
                  <a:latin typeface="Open Sans" charset="0"/>
                  <a:ea typeface="ＭＳ Ｐゴシック" charset="0"/>
                  <a:cs typeface="ＭＳ Ｐゴシック" charset="0"/>
                  <a:sym typeface="Open Sans" charset="0"/>
                </a:rPr>
                <a:t>When </a:t>
              </a:r>
              <a:r>
                <a:rPr lang="en-IN" sz="2400" dirty="0">
                  <a:solidFill>
                    <a:srgbClr val="BFBFBF"/>
                  </a:solidFill>
                  <a:latin typeface="Open Sans" charset="0"/>
                  <a:ea typeface="ＭＳ Ｐゴシック" charset="0"/>
                  <a:cs typeface="ＭＳ Ｐゴシック" charset="0"/>
                  <a:sym typeface="Open Sans" charset="0"/>
                </a:rPr>
                <a:t>comparing two React DOM</a:t>
              </a:r>
              <a:r>
                <a:rPr lang="en-IN" sz="2400" b="1" dirty="0">
                  <a:solidFill>
                    <a:srgbClr val="BFBFBF"/>
                  </a:solidFill>
                  <a:latin typeface="Open Sans" charset="0"/>
                  <a:ea typeface="ＭＳ Ｐゴシック" charset="0"/>
                  <a:cs typeface="ＭＳ Ｐゴシック" charset="0"/>
                  <a:sym typeface="Open Sans" charset="0"/>
                </a:rPr>
                <a:t> elements of the same type</a:t>
              </a:r>
              <a:r>
                <a:rPr lang="en-IN" sz="2400" dirty="0">
                  <a:solidFill>
                    <a:srgbClr val="BFBFBF"/>
                  </a:solidFill>
                  <a:latin typeface="Open Sans" charset="0"/>
                  <a:ea typeface="ＭＳ Ｐゴシック" charset="0"/>
                  <a:cs typeface="ＭＳ Ｐゴシック" charset="0"/>
                  <a:sym typeface="Open Sans" charset="0"/>
                </a:rPr>
                <a:t>, React looks at the attributes of both, keeps the same underlying DOM node, and only updates the changed attributes.</a:t>
              </a:r>
              <a:endParaRPr lang="en-US" sz="2400" dirty="0">
                <a:solidFill>
                  <a:srgbClr val="BFBFBF"/>
                </a:solidFill>
                <a:latin typeface="Open Sans" charset="0"/>
                <a:ea typeface="ＭＳ Ｐゴシック" charset="0"/>
                <a:cs typeface="ＭＳ Ｐゴシック" charset="0"/>
                <a:sym typeface="Open Sans" charset="0"/>
              </a:endParaRPr>
            </a:p>
          </p:txBody>
        </p:sp>
        <p:sp>
          <p:nvSpPr>
            <p:cNvPr id="37925" name="Line 8"/>
            <p:cNvSpPr>
              <a:spLocks noChangeShapeType="1"/>
            </p:cNvSpPr>
            <p:nvPr/>
          </p:nvSpPr>
          <p:spPr bwMode="auto">
            <a:xfrm>
              <a:off x="13398500" y="8102600"/>
              <a:ext cx="8089900" cy="0"/>
            </a:xfrm>
            <a:prstGeom prst="line">
              <a:avLst/>
            </a:prstGeom>
            <a:noFill/>
            <a:ln w="12700">
              <a:solidFill>
                <a:srgbClr val="4D4D4D">
                  <a:alpha val="70195"/>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44" name="Rectangle 54"/>
          <p:cNvSpPr>
            <a:spLocks/>
          </p:cNvSpPr>
          <p:nvPr/>
        </p:nvSpPr>
        <p:spPr bwMode="auto">
          <a:xfrm>
            <a:off x="1905000" y="4349750"/>
            <a:ext cx="8628794" cy="2222500"/>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&lt;div</a:t>
            </a:r>
            <a:r>
              <a:rPr lang="en-IN" dirty="0" smtClean="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&gt;&lt;</a:t>
            </a:r>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Counter </a:t>
            </a:r>
            <a:r>
              <a:rPr lang="en-IN" dirty="0" smtClean="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/&gt;&lt;/</a:t>
            </a:r>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div&gt;</a:t>
            </a:r>
          </a:p>
          <a:p>
            <a:pPr algn="l"/>
            <a:endPar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&lt;span</a:t>
            </a:r>
            <a:r>
              <a:rPr lang="en-IN"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&gt;&lt;</a:t>
            </a:r>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Counter </a:t>
            </a:r>
            <a:r>
              <a:rPr lang="en-IN"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/&gt;&lt;/</a:t>
            </a:r>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span&gt;</a:t>
            </a:r>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
        <p:nvSpPr>
          <p:cNvPr id="46" name="Rectangle 54"/>
          <p:cNvSpPr>
            <a:spLocks/>
          </p:cNvSpPr>
          <p:nvPr/>
        </p:nvSpPr>
        <p:spPr bwMode="auto">
          <a:xfrm>
            <a:off x="1905000" y="6934200"/>
            <a:ext cx="8628794" cy="2228850"/>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&lt;div </a:t>
            </a:r>
            <a:r>
              <a:rPr lang="en-IN" dirty="0" err="1">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className</a:t>
            </a:r>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="before" title="stuff" /&gt;</a:t>
            </a:r>
          </a:p>
          <a:p>
            <a:pPr algn="l"/>
            <a:endPar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&lt;div </a:t>
            </a:r>
            <a:r>
              <a:rPr lang="en-IN"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className</a:t>
            </a:r>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="after" title="stuff" /&gt;</a:t>
            </a:r>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
        <p:nvSpPr>
          <p:cNvPr id="47" name="Rectangle 54"/>
          <p:cNvSpPr>
            <a:spLocks/>
          </p:cNvSpPr>
          <p:nvPr/>
        </p:nvSpPr>
        <p:spPr bwMode="auto">
          <a:xfrm>
            <a:off x="1905000" y="9525000"/>
            <a:ext cx="8628794" cy="2228850"/>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&lt;div style={{</a:t>
            </a:r>
            <a:r>
              <a:rPr lang="en-IN" dirty="0" err="1">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color</a:t>
            </a:r>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'red', </a:t>
            </a:r>
            <a:r>
              <a:rPr lang="en-IN" dirty="0" err="1">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fontWeight</a:t>
            </a:r>
            <a:r>
              <a:rPr lang="en-IN"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'bold'}} /&gt;</a:t>
            </a:r>
          </a:p>
          <a:p>
            <a:pPr algn="l"/>
            <a:endPar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&lt;div style={{</a:t>
            </a:r>
            <a:r>
              <a:rPr lang="en-IN"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color</a:t>
            </a:r>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'green', </a:t>
            </a:r>
            <a:r>
              <a:rPr lang="en-IN"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fontWeight</a:t>
            </a:r>
            <a:r>
              <a:rPr lang="en-IN"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'bold'}} /&gt;</a:t>
            </a:r>
            <a:endParaRPr lang="en-US"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900" decel="100000" fill="hold"/>
                                        <p:tgtEl>
                                          <p:spTgt spid="3686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1357313" y="919803"/>
            <a:ext cx="15016931"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a:solidFill>
                  <a:srgbClr val="FFFFFF"/>
                </a:solidFill>
                <a:latin typeface="Diavlo Black Regular" charset="0"/>
                <a:ea typeface="ＭＳ Ｐゴシック" charset="0"/>
                <a:cs typeface="ＭＳ Ｐゴシック" charset="0"/>
                <a:sym typeface="Diavlo Black Regular" charset="0"/>
              </a:rPr>
              <a:t>Diff Algorithm - </a:t>
            </a:r>
            <a:r>
              <a:rPr lang="en-US" sz="8100" dirty="0" smtClean="0">
                <a:solidFill>
                  <a:srgbClr val="FFFFFF"/>
                </a:solidFill>
                <a:latin typeface="Diavlo Black Regular" charset="0"/>
                <a:ea typeface="ＭＳ Ｐゴシック" charset="0"/>
                <a:cs typeface="ＭＳ Ｐゴシック" charset="0"/>
                <a:sym typeface="Diavlo Black Regular" charset="0"/>
              </a:rPr>
              <a:t>Assumptions</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36866" name="Group 2"/>
          <p:cNvGrpSpPr>
            <a:grpSpLocks/>
          </p:cNvGrpSpPr>
          <p:nvPr/>
        </p:nvGrpSpPr>
        <p:grpSpPr bwMode="auto">
          <a:xfrm>
            <a:off x="13182600" y="2819400"/>
            <a:ext cx="8686800" cy="9652000"/>
            <a:chOff x="13182600" y="3606800"/>
            <a:chExt cx="8686800" cy="9652000"/>
          </a:xfrm>
        </p:grpSpPr>
        <p:grpSp>
          <p:nvGrpSpPr>
            <p:cNvPr id="37921" name="Group 4"/>
            <p:cNvGrpSpPr>
              <a:grpSpLocks/>
            </p:cNvGrpSpPr>
            <p:nvPr/>
          </p:nvGrpSpPr>
          <p:grpSpPr bwMode="auto">
            <a:xfrm>
              <a:off x="13182600" y="3606800"/>
              <a:ext cx="8255000" cy="2959100"/>
              <a:chOff x="0" y="88"/>
              <a:chExt cx="5200" cy="1864"/>
            </a:xfrm>
          </p:grpSpPr>
          <p:sp>
            <p:nvSpPr>
              <p:cNvPr id="37926" name="Freeform 2"/>
              <p:cNvSpPr>
                <a:spLocks/>
              </p:cNvSpPr>
              <p:nvPr/>
            </p:nvSpPr>
            <p:spPr bwMode="auto">
              <a:xfrm>
                <a:off x="88" y="88"/>
                <a:ext cx="5032" cy="1784"/>
              </a:xfrm>
              <a:custGeom>
                <a:avLst/>
                <a:gdLst>
                  <a:gd name="T0" fmla="*/ 15 w 18725"/>
                  <a:gd name="T1" fmla="*/ 0 h 17428"/>
                  <a:gd name="T2" fmla="*/ 2 w 18725"/>
                  <a:gd name="T3" fmla="*/ 0 h 17428"/>
                  <a:gd name="T4" fmla="*/ 16 w 18725"/>
                  <a:gd name="T5" fmla="*/ 0 h 17428"/>
                  <a:gd name="T6" fmla="*/ 24 w 18725"/>
                  <a:gd name="T7" fmla="*/ 0 h 17428"/>
                  <a:gd name="T8" fmla="*/ 6 w 18725"/>
                  <a:gd name="T9" fmla="*/ 0 h 17428"/>
                  <a:gd name="T10" fmla="*/ 2 w 18725"/>
                  <a:gd name="T11" fmla="*/ 0 h 17428"/>
                  <a:gd name="T12" fmla="*/ 11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89803"/>
                      </a:schemeClr>
                    </a:solidFill>
                    <a:miter lim="800000"/>
                    <a:headEnd type="none" w="med" len="med"/>
                    <a:tailEnd type="none" w="med" len="med"/>
                  </a14:hiddenLine>
                </a:ext>
              </a:extLst>
            </p:spPr>
            <p:txBody>
              <a:bodyPr lIns="0" tIns="0" rIns="0" bIns="0"/>
              <a:lstStyle/>
              <a:p>
                <a:endParaRPr lang="en-US"/>
              </a:p>
            </p:txBody>
          </p:sp>
          <p:pic>
            <p:nvPicPr>
              <p:cNvPr id="379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
                <a:ext cx="5200" cy="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37922" name="Rectangle 5"/>
            <p:cNvSpPr>
              <a:spLocks/>
            </p:cNvSpPr>
            <p:nvPr/>
          </p:nvSpPr>
          <p:spPr bwMode="auto">
            <a:xfrm>
              <a:off x="13512800" y="4559300"/>
              <a:ext cx="76073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7200" dirty="0" smtClean="0">
                  <a:solidFill>
                    <a:srgbClr val="EFB133"/>
                  </a:solidFill>
                  <a:latin typeface="Diavlo Black Regular" charset="0"/>
                  <a:ea typeface="ＭＳ Ｐゴシック" charset="0"/>
                  <a:cs typeface="ＭＳ Ｐゴシック" charset="0"/>
                  <a:sym typeface="Diavlo Black Regular" charset="0"/>
                </a:rPr>
                <a:t>Assumption 2</a:t>
              </a:r>
              <a:endParaRPr lang="en-US" sz="7200" dirty="0">
                <a:solidFill>
                  <a:srgbClr val="EFB133"/>
                </a:solidFill>
                <a:latin typeface="Diavlo Black Regular" charset="0"/>
                <a:ea typeface="ＭＳ Ｐゴシック" charset="0"/>
                <a:cs typeface="ＭＳ Ｐゴシック" charset="0"/>
                <a:sym typeface="Diavlo Black Regular" charset="0"/>
              </a:endParaRPr>
            </a:p>
          </p:txBody>
        </p:sp>
        <p:sp>
          <p:nvSpPr>
            <p:cNvPr id="37923" name="Rectangle 6"/>
            <p:cNvSpPr>
              <a:spLocks/>
            </p:cNvSpPr>
            <p:nvPr/>
          </p:nvSpPr>
          <p:spPr bwMode="auto">
            <a:xfrm>
              <a:off x="13398500" y="6705600"/>
              <a:ext cx="8470900"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endParaRPr lang="en-IN" sz="2400" b="1" dirty="0" smtClean="0">
                <a:solidFill>
                  <a:schemeClr val="bg1"/>
                </a:solidFill>
                <a:latin typeface="Open Sans Bold" charset="0"/>
                <a:ea typeface="ＭＳ Ｐゴシック" charset="0"/>
                <a:cs typeface="ＭＳ Ｐゴシック" charset="0"/>
                <a:sym typeface="Open Sans Bold" charset="0"/>
              </a:endParaRPr>
            </a:p>
            <a:p>
              <a:r>
                <a:rPr lang="en-IN" sz="2400" b="1" dirty="0">
                  <a:solidFill>
                    <a:schemeClr val="bg1"/>
                  </a:solidFill>
                  <a:latin typeface="Open Sans Bold" charset="0"/>
                  <a:ea typeface="ＭＳ Ｐゴシック" charset="0"/>
                  <a:cs typeface="ＭＳ Ｐゴシック" charset="0"/>
                  <a:sym typeface="Open Sans Bold" charset="0"/>
                </a:rPr>
                <a:t>The developer can hint at which child elements may be stable across different renders with a </a:t>
              </a:r>
              <a:r>
                <a:rPr lang="en-IN" sz="2400" b="1" dirty="0">
                  <a:solidFill>
                    <a:srgbClr val="29B8AB"/>
                  </a:solidFill>
                  <a:latin typeface="Open Sans Bold" charset="0"/>
                  <a:ea typeface="ＭＳ Ｐゴシック" charset="0"/>
                  <a:cs typeface="ＭＳ Ｐゴシック" charset="0"/>
                  <a:sym typeface="Open Sans Bold" charset="0"/>
                </a:rPr>
                <a:t>key</a:t>
              </a:r>
              <a:r>
                <a:rPr lang="en-IN" sz="2400" b="1" dirty="0">
                  <a:solidFill>
                    <a:schemeClr val="bg1"/>
                  </a:solidFill>
                  <a:latin typeface="Open Sans Bold" charset="0"/>
                  <a:ea typeface="ＭＳ Ｐゴシック" charset="0"/>
                  <a:cs typeface="ＭＳ Ｐゴシック" charset="0"/>
                  <a:sym typeface="Open Sans Bold" charset="0"/>
                </a:rPr>
                <a:t> prop.</a:t>
              </a:r>
              <a:endParaRPr lang="en-US" sz="2400" b="1" dirty="0">
                <a:solidFill>
                  <a:schemeClr val="bg1"/>
                </a:solidFill>
                <a:latin typeface="Open Sans Bold" charset="0"/>
                <a:ea typeface="ＭＳ Ｐゴシック" charset="0"/>
                <a:cs typeface="ＭＳ Ｐゴシック" charset="0"/>
                <a:sym typeface="Open Sans Bold" charset="0"/>
              </a:endParaRPr>
            </a:p>
          </p:txBody>
        </p:sp>
        <p:sp>
          <p:nvSpPr>
            <p:cNvPr id="37924" name="Rectangle 7"/>
            <p:cNvSpPr>
              <a:spLocks/>
            </p:cNvSpPr>
            <p:nvPr/>
          </p:nvSpPr>
          <p:spPr bwMode="auto">
            <a:xfrm>
              <a:off x="13398500" y="8686800"/>
              <a:ext cx="81661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BFBFBF"/>
                  </a:solidFill>
                  <a:latin typeface="Open Sans" charset="0"/>
                  <a:ea typeface="ＭＳ Ｐゴシック" charset="0"/>
                  <a:cs typeface="ＭＳ Ｐゴシック" charset="0"/>
                  <a:sym typeface="Open Sans" charset="0"/>
                </a:rPr>
                <a:t>By default, when </a:t>
              </a:r>
              <a:r>
                <a:rPr lang="en-IN" sz="2400" dirty="0" err="1">
                  <a:solidFill>
                    <a:srgbClr val="BFBFBF"/>
                  </a:solidFill>
                  <a:latin typeface="Open Sans" charset="0"/>
                  <a:ea typeface="ＭＳ Ｐゴシック" charset="0"/>
                  <a:cs typeface="ＭＳ Ｐゴシック" charset="0"/>
                  <a:sym typeface="Open Sans" charset="0"/>
                </a:rPr>
                <a:t>recursing</a:t>
              </a:r>
              <a:r>
                <a:rPr lang="en-IN" sz="2400" dirty="0">
                  <a:solidFill>
                    <a:srgbClr val="BFBFBF"/>
                  </a:solidFill>
                  <a:latin typeface="Open Sans" charset="0"/>
                  <a:ea typeface="ＭＳ Ｐゴシック" charset="0"/>
                  <a:cs typeface="ＭＳ Ｐゴシック" charset="0"/>
                  <a:sym typeface="Open Sans" charset="0"/>
                </a:rPr>
                <a:t> on the children of a DOM node, React just iterates over both lists of children at the same time and generates a mutation whenever there’s a difference</a:t>
              </a:r>
              <a:r>
                <a:rPr lang="en-IN" sz="2400" dirty="0" smtClean="0">
                  <a:solidFill>
                    <a:srgbClr val="BFBFBF"/>
                  </a:solidFill>
                  <a:latin typeface="Open Sans" charset="0"/>
                  <a:ea typeface="ＭＳ Ｐゴシック" charset="0"/>
                  <a:cs typeface="ＭＳ Ｐゴシック" charset="0"/>
                  <a:sym typeface="Open Sans" charset="0"/>
                </a:rPr>
                <a:t>. [Snippet 1]</a:t>
              </a:r>
            </a:p>
            <a:p>
              <a:pPr algn="l"/>
              <a:r>
                <a:rPr lang="en-IN" sz="2400" dirty="0" smtClean="0">
                  <a:solidFill>
                    <a:srgbClr val="BFBFBF"/>
                  </a:solidFill>
                  <a:latin typeface="Open Sans" charset="0"/>
                  <a:ea typeface="ＭＳ Ｐゴシック" charset="0"/>
                  <a:cs typeface="ＭＳ Ｐゴシック" charset="0"/>
                  <a:sym typeface="Open Sans" charset="0"/>
                </a:rPr>
                <a:t> </a:t>
              </a:r>
            </a:p>
            <a:p>
              <a:pPr algn="l"/>
              <a:r>
                <a:rPr lang="en-IN" sz="2400" dirty="0" smtClean="0">
                  <a:solidFill>
                    <a:srgbClr val="BFBFBF"/>
                  </a:solidFill>
                  <a:latin typeface="Open Sans" charset="0"/>
                  <a:ea typeface="ＭＳ Ｐゴシック" charset="0"/>
                  <a:cs typeface="ＭＳ Ｐゴシック" charset="0"/>
                  <a:sym typeface="Open Sans" charset="0"/>
                </a:rPr>
                <a:t>If </a:t>
              </a:r>
              <a:r>
                <a:rPr lang="en-IN" sz="2400" dirty="0">
                  <a:solidFill>
                    <a:srgbClr val="BFBFBF"/>
                  </a:solidFill>
                  <a:latin typeface="Open Sans" charset="0"/>
                  <a:ea typeface="ＭＳ Ｐゴシック" charset="0"/>
                  <a:cs typeface="ＭＳ Ｐゴシック" charset="0"/>
                  <a:sym typeface="Open Sans" charset="0"/>
                </a:rPr>
                <a:t>you implement it naively, inserting an element at the beginning has worse performance</a:t>
              </a:r>
              <a:r>
                <a:rPr lang="en-IN" sz="2400" dirty="0" smtClean="0">
                  <a:solidFill>
                    <a:srgbClr val="BFBFBF"/>
                  </a:solidFill>
                  <a:latin typeface="Open Sans" charset="0"/>
                  <a:ea typeface="ＭＳ Ｐゴシック" charset="0"/>
                  <a:cs typeface="ＭＳ Ｐゴシック" charset="0"/>
                  <a:sym typeface="Open Sans" charset="0"/>
                </a:rPr>
                <a:t>. </a:t>
              </a:r>
              <a:r>
                <a:rPr lang="en-IN" sz="2400" dirty="0">
                  <a:solidFill>
                    <a:srgbClr val="BFBFBF"/>
                  </a:solidFill>
                  <a:latin typeface="Open Sans" charset="0"/>
                  <a:ea typeface="ＭＳ Ｐゴシック" charset="0"/>
                  <a:cs typeface="ＭＳ Ｐゴシック" charset="0"/>
                  <a:sym typeface="Open Sans" charset="0"/>
                </a:rPr>
                <a:t>[Snippet </a:t>
              </a:r>
              <a:r>
                <a:rPr lang="en-IN" sz="2400" dirty="0" smtClean="0">
                  <a:solidFill>
                    <a:srgbClr val="BFBFBF"/>
                  </a:solidFill>
                  <a:latin typeface="Open Sans" charset="0"/>
                  <a:ea typeface="ＭＳ Ｐゴシック" charset="0"/>
                  <a:cs typeface="ＭＳ Ｐゴシック" charset="0"/>
                  <a:sym typeface="Open Sans" charset="0"/>
                </a:rPr>
                <a:t>2]</a:t>
              </a:r>
            </a:p>
            <a:p>
              <a:pPr algn="l"/>
              <a:r>
                <a:rPr lang="en-IN" sz="2400" dirty="0" smtClean="0">
                  <a:solidFill>
                    <a:srgbClr val="BFBFBF"/>
                  </a:solidFill>
                  <a:latin typeface="Open Sans" charset="0"/>
                  <a:ea typeface="ＭＳ Ｐゴシック" charset="0"/>
                  <a:cs typeface="ＭＳ Ｐゴシック" charset="0"/>
                  <a:sym typeface="Open Sans" charset="0"/>
                </a:rPr>
                <a:t> </a:t>
              </a:r>
            </a:p>
            <a:p>
              <a:pPr algn="l"/>
              <a:r>
                <a:rPr lang="en-IN" sz="2400" dirty="0">
                  <a:solidFill>
                    <a:srgbClr val="BFBFBF"/>
                  </a:solidFill>
                  <a:latin typeface="Open Sans" charset="0"/>
                  <a:ea typeface="ＭＳ Ｐゴシック" charset="0"/>
                  <a:cs typeface="ＭＳ Ｐゴシック" charset="0"/>
                  <a:sym typeface="Open Sans" charset="0"/>
                </a:rPr>
                <a:t>In order to solve this issue, React supports a </a:t>
              </a:r>
              <a:r>
                <a:rPr lang="en-IN" sz="2400" b="1" dirty="0">
                  <a:solidFill>
                    <a:srgbClr val="29B8AB"/>
                  </a:solidFill>
                  <a:latin typeface="Open Sans" charset="0"/>
                  <a:ea typeface="ＭＳ Ｐゴシック" charset="0"/>
                  <a:cs typeface="ＭＳ Ｐゴシック" charset="0"/>
                  <a:sym typeface="Open Sans" charset="0"/>
                </a:rPr>
                <a:t>key</a:t>
              </a:r>
              <a:r>
                <a:rPr lang="en-IN" sz="2400" dirty="0">
                  <a:solidFill>
                    <a:srgbClr val="29B8AB"/>
                  </a:solidFill>
                  <a:latin typeface="Open Sans" charset="0"/>
                  <a:ea typeface="ＭＳ Ｐゴシック" charset="0"/>
                  <a:cs typeface="ＭＳ Ｐゴシック" charset="0"/>
                  <a:sym typeface="Open Sans" charset="0"/>
                </a:rPr>
                <a:t> </a:t>
              </a:r>
              <a:r>
                <a:rPr lang="en-IN" sz="2400" dirty="0">
                  <a:solidFill>
                    <a:srgbClr val="BFBFBF"/>
                  </a:solidFill>
                  <a:latin typeface="Open Sans" charset="0"/>
                  <a:ea typeface="ＭＳ Ｐゴシック" charset="0"/>
                  <a:cs typeface="ＭＳ Ｐゴシック" charset="0"/>
                  <a:sym typeface="Open Sans" charset="0"/>
                </a:rPr>
                <a:t>attribute. When children have keys, </a:t>
              </a:r>
              <a:r>
                <a:rPr lang="en-IN" sz="2400" b="1" dirty="0">
                  <a:solidFill>
                    <a:srgbClr val="BFBFBF"/>
                  </a:solidFill>
                  <a:latin typeface="Open Sans" charset="0"/>
                  <a:ea typeface="ＭＳ Ｐゴシック" charset="0"/>
                  <a:cs typeface="ＭＳ Ｐゴシック" charset="0"/>
                  <a:sym typeface="Open Sans" charset="0"/>
                </a:rPr>
                <a:t>React uses the key to match children in the original tree with children in the subsequent tree</a:t>
              </a:r>
              <a:r>
                <a:rPr lang="en-IN" sz="2400" dirty="0" smtClean="0">
                  <a:solidFill>
                    <a:srgbClr val="BFBFBF"/>
                  </a:solidFill>
                  <a:latin typeface="Open Sans" charset="0"/>
                  <a:ea typeface="ＭＳ Ｐゴシック" charset="0"/>
                  <a:cs typeface="ＭＳ Ｐゴシック" charset="0"/>
                  <a:sym typeface="Open Sans" charset="0"/>
                </a:rPr>
                <a:t>.</a:t>
              </a:r>
              <a:r>
                <a:rPr lang="en-IN" sz="2400" dirty="0">
                  <a:solidFill>
                    <a:srgbClr val="BFBFBF"/>
                  </a:solidFill>
                  <a:latin typeface="Open Sans" charset="0"/>
                  <a:ea typeface="ＭＳ Ｐゴシック" charset="0"/>
                  <a:cs typeface="ＭＳ Ｐゴシック" charset="0"/>
                  <a:sym typeface="Open Sans" charset="0"/>
                </a:rPr>
                <a:t> [Snippet </a:t>
              </a:r>
              <a:r>
                <a:rPr lang="en-IN" sz="2400" dirty="0" smtClean="0">
                  <a:solidFill>
                    <a:srgbClr val="BFBFBF"/>
                  </a:solidFill>
                  <a:latin typeface="Open Sans" charset="0"/>
                  <a:ea typeface="ＭＳ Ｐゴシック" charset="0"/>
                  <a:cs typeface="ＭＳ Ｐゴシック" charset="0"/>
                  <a:sym typeface="Open Sans" charset="0"/>
                </a:rPr>
                <a:t>3]</a:t>
              </a:r>
              <a:endParaRPr lang="en-US" sz="2400" dirty="0">
                <a:solidFill>
                  <a:srgbClr val="BFBFBF"/>
                </a:solidFill>
                <a:latin typeface="Open Sans" charset="0"/>
                <a:ea typeface="ＭＳ Ｐゴシック" charset="0"/>
                <a:cs typeface="ＭＳ Ｐゴシック" charset="0"/>
                <a:sym typeface="Open Sans" charset="0"/>
              </a:endParaRPr>
            </a:p>
          </p:txBody>
        </p:sp>
        <p:sp>
          <p:nvSpPr>
            <p:cNvPr id="37925" name="Line 8"/>
            <p:cNvSpPr>
              <a:spLocks noChangeShapeType="1"/>
            </p:cNvSpPr>
            <p:nvPr/>
          </p:nvSpPr>
          <p:spPr bwMode="auto">
            <a:xfrm>
              <a:off x="13398500" y="8102600"/>
              <a:ext cx="8089900" cy="0"/>
            </a:xfrm>
            <a:prstGeom prst="line">
              <a:avLst/>
            </a:prstGeom>
            <a:noFill/>
            <a:ln w="12700">
              <a:solidFill>
                <a:srgbClr val="4D4D4D">
                  <a:alpha val="70195"/>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44" name="Rectangle 54"/>
          <p:cNvSpPr>
            <a:spLocks/>
          </p:cNvSpPr>
          <p:nvPr/>
        </p:nvSpPr>
        <p:spPr bwMode="auto">
          <a:xfrm>
            <a:off x="1981200" y="3352800"/>
            <a:ext cx="9067800" cy="4597400"/>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&lt;li&gt;first&lt;/li&gt;</a:t>
            </a:r>
          </a:p>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&lt;li&gt;second&lt;/li&gt;</a:t>
            </a:r>
          </a:p>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endPar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&lt;li&gt;first&lt;/li&gt;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&lt;li&gt;second&lt;/li&gt;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&lt;li&gt;third&lt;/li&gt;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endParaRPr lang="en-US"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
        <p:nvSpPr>
          <p:cNvPr id="47" name="Rectangle 54"/>
          <p:cNvSpPr>
            <a:spLocks/>
          </p:cNvSpPr>
          <p:nvPr/>
        </p:nvSpPr>
        <p:spPr bwMode="auto">
          <a:xfrm>
            <a:off x="1981201" y="8153400"/>
            <a:ext cx="3751380" cy="4572000"/>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&lt;li&gt;Duke&lt;/li&gt;</a:t>
            </a:r>
          </a:p>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&lt;li&gt;Villanova&lt;/li&gt;</a:t>
            </a:r>
          </a:p>
          <a:p>
            <a:pPr algn="l"/>
            <a:r>
              <a:rPr lang="it-IT" sz="28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endPar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&lt;li&gt;Connecticut&lt;/li&gt;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&lt;li&gt;Duke&lt;/li&gt;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&lt;li&gt;Villanova&lt;/li&gt;</a:t>
            </a:r>
          </a:p>
          <a:p>
            <a:pPr algn="l"/>
            <a:r>
              <a:rPr lang="it-IT"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endParaRPr lang="en-US" sz="28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
        <p:nvSpPr>
          <p:cNvPr id="14" name="Oval 5"/>
          <p:cNvSpPr>
            <a:spLocks/>
          </p:cNvSpPr>
          <p:nvPr/>
        </p:nvSpPr>
        <p:spPr bwMode="auto">
          <a:xfrm>
            <a:off x="9059069" y="3903663"/>
            <a:ext cx="1185863" cy="1184275"/>
          </a:xfrm>
          <a:prstGeom prst="ellipse">
            <a:avLst/>
          </a:prstGeom>
          <a:solidFill>
            <a:srgbClr val="EC1F3A"/>
          </a:solidFill>
          <a:ln w="25400">
            <a:solidFill>
              <a:schemeClr val="tx1">
                <a:alpha val="0"/>
              </a:schemeClr>
            </a:solidFill>
            <a:miter lim="800000"/>
            <a:headEnd/>
            <a:tailEnd/>
          </a:ln>
        </p:spPr>
        <p:txBody>
          <a:bodyPr lIns="0" tIns="0" rIns="0" bIns="0"/>
          <a:lstStyle/>
          <a:p>
            <a:r>
              <a:rPr lang="en-US" sz="5400" dirty="0" smtClean="0">
                <a:solidFill>
                  <a:schemeClr val="bg1"/>
                </a:solidFill>
                <a:latin typeface="Diavlo" panose="02000000000000000000" pitchFamily="2" charset="0"/>
              </a:rPr>
              <a:t>1</a:t>
            </a:r>
            <a:endParaRPr lang="en-US" dirty="0">
              <a:solidFill>
                <a:schemeClr val="bg1"/>
              </a:solidFill>
              <a:latin typeface="Diavlo" panose="02000000000000000000" pitchFamily="2" charset="0"/>
            </a:endParaRPr>
          </a:p>
        </p:txBody>
      </p:sp>
      <p:sp>
        <p:nvSpPr>
          <p:cNvPr id="15" name="Oval 5"/>
          <p:cNvSpPr>
            <a:spLocks/>
          </p:cNvSpPr>
          <p:nvPr/>
        </p:nvSpPr>
        <p:spPr bwMode="auto">
          <a:xfrm>
            <a:off x="5181600" y="8382000"/>
            <a:ext cx="550981" cy="550243"/>
          </a:xfrm>
          <a:prstGeom prst="ellipse">
            <a:avLst/>
          </a:prstGeom>
          <a:solidFill>
            <a:srgbClr val="EC1F3A"/>
          </a:solidFill>
          <a:ln w="25400">
            <a:solidFill>
              <a:schemeClr val="tx1">
                <a:alpha val="0"/>
              </a:schemeClr>
            </a:solidFill>
            <a:miter lim="800000"/>
            <a:headEnd/>
            <a:tailEnd/>
          </a:ln>
        </p:spPr>
        <p:txBody>
          <a:bodyPr lIns="0" tIns="0" rIns="0" bIns="0"/>
          <a:lstStyle/>
          <a:p>
            <a:r>
              <a:rPr lang="en-US" dirty="0">
                <a:solidFill>
                  <a:schemeClr val="bg1"/>
                </a:solidFill>
                <a:latin typeface="Diavlo" panose="02000000000000000000" pitchFamily="2" charset="0"/>
              </a:rPr>
              <a:t>2</a:t>
            </a:r>
            <a:endParaRPr lang="en-US" sz="2400" dirty="0">
              <a:solidFill>
                <a:schemeClr val="bg1"/>
              </a:solidFill>
              <a:latin typeface="Diavlo" panose="02000000000000000000" pitchFamily="2" charset="0"/>
            </a:endParaRPr>
          </a:p>
        </p:txBody>
      </p:sp>
      <p:sp>
        <p:nvSpPr>
          <p:cNvPr id="16" name="Rectangle 54"/>
          <p:cNvSpPr>
            <a:spLocks/>
          </p:cNvSpPr>
          <p:nvPr/>
        </p:nvSpPr>
        <p:spPr bwMode="auto">
          <a:xfrm>
            <a:off x="6019800" y="8153400"/>
            <a:ext cx="5029199" cy="4572000"/>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 key="2015"&gt;Duke&lt;/li&gt;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 key="2016"&gt;Villanova&lt;/li&gt;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endPar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 key="2014"&gt;Connecticut&lt;/li&gt;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 key="2015"&gt;Duke&lt;/li&gt;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&lt;li key="2016"&gt;Villanova&lt;/li&gt;</a:t>
            </a:r>
          </a:p>
          <a:p>
            <a:pPr algn="l"/>
            <a:r>
              <a:rPr lang="it-IT" sz="2600" dirty="0">
                <a:solidFill>
                  <a:srgbClr val="EBB91C"/>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&lt;/ul&gt;</a:t>
            </a:r>
            <a:endParaRPr lang="en-US" sz="2600" dirty="0">
              <a:solidFill>
                <a:srgbClr val="29B8AB"/>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
        <p:nvSpPr>
          <p:cNvPr id="17" name="Oval 5"/>
          <p:cNvSpPr>
            <a:spLocks/>
          </p:cNvSpPr>
          <p:nvPr/>
        </p:nvSpPr>
        <p:spPr bwMode="auto">
          <a:xfrm>
            <a:off x="9915519" y="8382000"/>
            <a:ext cx="550981" cy="550243"/>
          </a:xfrm>
          <a:prstGeom prst="ellipse">
            <a:avLst/>
          </a:prstGeom>
          <a:solidFill>
            <a:srgbClr val="EC1F3A"/>
          </a:solidFill>
          <a:ln w="25400">
            <a:solidFill>
              <a:schemeClr val="tx1">
                <a:alpha val="0"/>
              </a:schemeClr>
            </a:solidFill>
            <a:miter lim="800000"/>
            <a:headEnd/>
            <a:tailEnd/>
          </a:ln>
        </p:spPr>
        <p:txBody>
          <a:bodyPr lIns="0" tIns="0" rIns="0" bIns="0"/>
          <a:lstStyle/>
          <a:p>
            <a:r>
              <a:rPr lang="en-US" dirty="0" smtClean="0">
                <a:solidFill>
                  <a:schemeClr val="bg1"/>
                </a:solidFill>
                <a:latin typeface="Diavlo" panose="02000000000000000000" pitchFamily="2" charset="0"/>
              </a:rPr>
              <a:t>3</a:t>
            </a:r>
            <a:endParaRPr lang="en-US" sz="2400" dirty="0">
              <a:solidFill>
                <a:schemeClr val="bg1"/>
              </a:solidFill>
              <a:latin typeface="Diavlo" panose="02000000000000000000" pitchFamily="2" charset="0"/>
            </a:endParaRPr>
          </a:p>
        </p:txBody>
      </p:sp>
    </p:spTree>
    <p:extLst>
      <p:ext uri="{BB962C8B-B14F-4D97-AF65-F5344CB8AC3E}">
        <p14:creationId xmlns:p14="http://schemas.microsoft.com/office/powerpoint/2010/main" val="31274680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900" decel="100000" fill="hold"/>
                                        <p:tgtEl>
                                          <p:spTgt spid="3686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p:cNvSpPr>
          <p:nvPr/>
        </p:nvSpPr>
        <p:spPr bwMode="auto">
          <a:xfrm>
            <a:off x="1357313" y="919803"/>
            <a:ext cx="17503189"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a:solidFill>
                  <a:srgbClr val="FFFFFF"/>
                </a:solidFill>
                <a:latin typeface="Diavlo Black Regular" charset="0"/>
                <a:ea typeface="ＭＳ Ｐゴシック" charset="0"/>
                <a:cs typeface="ＭＳ Ｐゴシック" charset="0"/>
                <a:sym typeface="Diavlo Black Regular" charset="0"/>
              </a:rPr>
              <a:t>Diff Algorithm </a:t>
            </a:r>
            <a:r>
              <a:rPr lang="en-US" sz="8100" dirty="0" smtClean="0">
                <a:solidFill>
                  <a:srgbClr val="FFFFFF"/>
                </a:solidFill>
                <a:latin typeface="Diavlo Black Regular" charset="0"/>
                <a:ea typeface="ＭＳ Ｐゴシック" charset="0"/>
                <a:cs typeface="ＭＳ Ｐゴシック" charset="0"/>
                <a:sym typeface="Diavlo Black Regular" charset="0"/>
              </a:rPr>
              <a:t>– Traversing VDOM</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36866" name="Group 2"/>
          <p:cNvGrpSpPr>
            <a:grpSpLocks/>
          </p:cNvGrpSpPr>
          <p:nvPr/>
        </p:nvGrpSpPr>
        <p:grpSpPr bwMode="auto">
          <a:xfrm>
            <a:off x="13182600" y="2819400"/>
            <a:ext cx="8686800" cy="9652000"/>
            <a:chOff x="13182600" y="3606800"/>
            <a:chExt cx="8686800" cy="9652000"/>
          </a:xfrm>
        </p:grpSpPr>
        <p:grpSp>
          <p:nvGrpSpPr>
            <p:cNvPr id="37921" name="Group 4"/>
            <p:cNvGrpSpPr>
              <a:grpSpLocks/>
            </p:cNvGrpSpPr>
            <p:nvPr/>
          </p:nvGrpSpPr>
          <p:grpSpPr bwMode="auto">
            <a:xfrm>
              <a:off x="13182600" y="3606800"/>
              <a:ext cx="8255000" cy="2959100"/>
              <a:chOff x="0" y="88"/>
              <a:chExt cx="5200" cy="1864"/>
            </a:xfrm>
          </p:grpSpPr>
          <p:sp>
            <p:nvSpPr>
              <p:cNvPr id="37926" name="Freeform 2"/>
              <p:cNvSpPr>
                <a:spLocks/>
              </p:cNvSpPr>
              <p:nvPr/>
            </p:nvSpPr>
            <p:spPr bwMode="auto">
              <a:xfrm>
                <a:off x="88" y="88"/>
                <a:ext cx="5032" cy="1784"/>
              </a:xfrm>
              <a:custGeom>
                <a:avLst/>
                <a:gdLst>
                  <a:gd name="T0" fmla="*/ 15 w 18725"/>
                  <a:gd name="T1" fmla="*/ 0 h 17428"/>
                  <a:gd name="T2" fmla="*/ 2 w 18725"/>
                  <a:gd name="T3" fmla="*/ 0 h 17428"/>
                  <a:gd name="T4" fmla="*/ 16 w 18725"/>
                  <a:gd name="T5" fmla="*/ 0 h 17428"/>
                  <a:gd name="T6" fmla="*/ 24 w 18725"/>
                  <a:gd name="T7" fmla="*/ 0 h 17428"/>
                  <a:gd name="T8" fmla="*/ 6 w 18725"/>
                  <a:gd name="T9" fmla="*/ 0 h 17428"/>
                  <a:gd name="T10" fmla="*/ 2 w 18725"/>
                  <a:gd name="T11" fmla="*/ 0 h 17428"/>
                  <a:gd name="T12" fmla="*/ 11 w 18725"/>
                  <a:gd name="T13" fmla="*/ 0 h 174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25" h="17428">
                    <a:moveTo>
                      <a:pt x="10980" y="793"/>
                    </a:moveTo>
                    <a:cubicBezTo>
                      <a:pt x="10783" y="688"/>
                      <a:pt x="3623" y="-803"/>
                      <a:pt x="1408" y="4765"/>
                    </a:cubicBezTo>
                    <a:cubicBezTo>
                      <a:pt x="-806" y="10333"/>
                      <a:pt x="2105" y="19317"/>
                      <a:pt x="11094" y="17076"/>
                    </a:cubicBezTo>
                    <a:cubicBezTo>
                      <a:pt x="20084" y="14835"/>
                      <a:pt x="19519" y="7659"/>
                      <a:pt x="17451" y="4538"/>
                    </a:cubicBezTo>
                    <a:cubicBezTo>
                      <a:pt x="15370" y="1397"/>
                      <a:pt x="10368" y="-2283"/>
                      <a:pt x="4426" y="1822"/>
                    </a:cubicBezTo>
                    <a:cubicBezTo>
                      <a:pt x="-1516" y="5926"/>
                      <a:pt x="-431" y="13354"/>
                      <a:pt x="1681" y="15119"/>
                    </a:cubicBezTo>
                    <a:cubicBezTo>
                      <a:pt x="3793" y="16884"/>
                      <a:pt x="7683" y="15995"/>
                      <a:pt x="7683" y="15995"/>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alpha val="89803"/>
                      </a:schemeClr>
                    </a:solidFill>
                    <a:miter lim="800000"/>
                    <a:headEnd type="none" w="med" len="med"/>
                    <a:tailEnd type="none" w="med" len="med"/>
                  </a14:hiddenLine>
                </a:ext>
              </a:extLst>
            </p:spPr>
            <p:txBody>
              <a:bodyPr lIns="0" tIns="0" rIns="0" bIns="0"/>
              <a:lstStyle/>
              <a:p>
                <a:endParaRPr lang="en-US"/>
              </a:p>
            </p:txBody>
          </p:sp>
          <p:pic>
            <p:nvPicPr>
              <p:cNvPr id="3792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
                <a:ext cx="5200" cy="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sp>
          <p:nvSpPr>
            <p:cNvPr id="37922" name="Rectangle 5"/>
            <p:cNvSpPr>
              <a:spLocks/>
            </p:cNvSpPr>
            <p:nvPr/>
          </p:nvSpPr>
          <p:spPr bwMode="auto">
            <a:xfrm>
              <a:off x="13576300" y="4673600"/>
              <a:ext cx="76073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5400" dirty="0" smtClean="0">
                  <a:solidFill>
                    <a:srgbClr val="EFB133"/>
                  </a:solidFill>
                  <a:latin typeface="Diavlo Black Regular" charset="0"/>
                  <a:ea typeface="ＭＳ Ｐゴシック" charset="0"/>
                  <a:cs typeface="ＭＳ Ｐゴシック" charset="0"/>
                  <a:sym typeface="Diavlo Black Regular" charset="0"/>
                </a:rPr>
                <a:t>Breadth First Search</a:t>
              </a:r>
              <a:endParaRPr lang="en-US" sz="5400" dirty="0">
                <a:solidFill>
                  <a:srgbClr val="EFB133"/>
                </a:solidFill>
                <a:latin typeface="Diavlo Black Regular" charset="0"/>
                <a:ea typeface="ＭＳ Ｐゴシック" charset="0"/>
                <a:cs typeface="ＭＳ Ｐゴシック" charset="0"/>
                <a:sym typeface="Diavlo Black Regular" charset="0"/>
              </a:endParaRPr>
            </a:p>
          </p:txBody>
        </p:sp>
        <p:sp>
          <p:nvSpPr>
            <p:cNvPr id="37923" name="Rectangle 6"/>
            <p:cNvSpPr>
              <a:spLocks/>
            </p:cNvSpPr>
            <p:nvPr/>
          </p:nvSpPr>
          <p:spPr bwMode="auto">
            <a:xfrm>
              <a:off x="13398500" y="6705600"/>
              <a:ext cx="8470900"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endParaRPr lang="en-IN" sz="2400" b="1" dirty="0" smtClean="0">
                <a:solidFill>
                  <a:schemeClr val="bg1"/>
                </a:solidFill>
                <a:latin typeface="Open Sans Bold" charset="0"/>
                <a:ea typeface="ＭＳ Ｐゴシック" charset="0"/>
                <a:cs typeface="ＭＳ Ｐゴシック" charset="0"/>
                <a:sym typeface="Open Sans Bold" charset="0"/>
              </a:endParaRPr>
            </a:p>
            <a:p>
              <a:r>
                <a:rPr lang="en-IN" sz="2400" b="1" dirty="0">
                  <a:solidFill>
                    <a:schemeClr val="bg1"/>
                  </a:solidFill>
                  <a:latin typeface="Open Sans Bold" charset="0"/>
                  <a:ea typeface="ＭＳ Ｐゴシック" charset="0"/>
                  <a:cs typeface="ＭＳ Ｐゴシック" charset="0"/>
                  <a:sym typeface="Open Sans Bold" charset="0"/>
                </a:rPr>
                <a:t>ReactJS </a:t>
              </a:r>
              <a:r>
                <a:rPr lang="en-IN" sz="2400" b="1" dirty="0" smtClean="0">
                  <a:solidFill>
                    <a:schemeClr val="bg1"/>
                  </a:solidFill>
                  <a:latin typeface="Open Sans Bold" charset="0"/>
                  <a:ea typeface="ＭＳ Ｐゴシック" charset="0"/>
                  <a:cs typeface="ＭＳ Ｐゴシック" charset="0"/>
                  <a:sym typeface="Open Sans Bold" charset="0"/>
                </a:rPr>
                <a:t>traverses </a:t>
              </a:r>
              <a:r>
                <a:rPr lang="en-IN" sz="2400" b="1" dirty="0">
                  <a:solidFill>
                    <a:schemeClr val="bg1"/>
                  </a:solidFill>
                  <a:latin typeface="Open Sans Bold" charset="0"/>
                  <a:ea typeface="ＭＳ Ｐゴシック" charset="0"/>
                  <a:cs typeface="ＭＳ Ｐゴシック" charset="0"/>
                  <a:sym typeface="Open Sans Bold" charset="0"/>
                </a:rPr>
                <a:t>the tree using </a:t>
              </a:r>
              <a:r>
                <a:rPr lang="en-IN" sz="2400" b="1" dirty="0" smtClean="0">
                  <a:solidFill>
                    <a:schemeClr val="bg1"/>
                  </a:solidFill>
                  <a:latin typeface="Open Sans Bold" charset="0"/>
                  <a:ea typeface="ＭＳ Ｐゴシック" charset="0"/>
                  <a:cs typeface="ＭＳ Ｐゴシック" charset="0"/>
                  <a:sym typeface="Open Sans Bold" charset="0"/>
                </a:rPr>
                <a:t>Breadth First Search algorithm</a:t>
              </a:r>
              <a:endParaRPr lang="en-US" sz="2400" b="1" dirty="0">
                <a:solidFill>
                  <a:schemeClr val="bg1"/>
                </a:solidFill>
                <a:latin typeface="Open Sans Bold" charset="0"/>
                <a:ea typeface="ＭＳ Ｐゴシック" charset="0"/>
                <a:cs typeface="ＭＳ Ｐゴシック" charset="0"/>
                <a:sym typeface="Open Sans Bold" charset="0"/>
              </a:endParaRPr>
            </a:p>
          </p:txBody>
        </p:sp>
        <p:sp>
          <p:nvSpPr>
            <p:cNvPr id="37924" name="Rectangle 7"/>
            <p:cNvSpPr>
              <a:spLocks/>
            </p:cNvSpPr>
            <p:nvPr/>
          </p:nvSpPr>
          <p:spPr bwMode="auto">
            <a:xfrm>
              <a:off x="13398500" y="8686800"/>
              <a:ext cx="81661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BFBFBF"/>
                  </a:solidFill>
                  <a:latin typeface="Open Sans" charset="0"/>
                  <a:ea typeface="ＭＳ Ｐゴシック" charset="0"/>
                  <a:cs typeface="ＭＳ Ｐゴシック" charset="0"/>
                  <a:sym typeface="Open Sans" charset="0"/>
                </a:rPr>
                <a:t>States of element B and H have changed. So when using </a:t>
              </a:r>
              <a:r>
                <a:rPr lang="en-IN" sz="2400" dirty="0" smtClean="0">
                  <a:solidFill>
                    <a:srgbClr val="BFBFBF"/>
                  </a:solidFill>
                  <a:latin typeface="Open Sans" charset="0"/>
                  <a:ea typeface="ＭＳ Ｐゴシック" charset="0"/>
                  <a:cs typeface="ＭＳ Ｐゴシック" charset="0"/>
                  <a:sym typeface="Open Sans" charset="0"/>
                </a:rPr>
                <a:t>BFS, </a:t>
              </a:r>
              <a:r>
                <a:rPr lang="en-IN" sz="2400" dirty="0">
                  <a:solidFill>
                    <a:srgbClr val="BFBFBF"/>
                  </a:solidFill>
                  <a:latin typeface="Open Sans" charset="0"/>
                  <a:ea typeface="ＭＳ Ｐゴシック" charset="0"/>
                  <a:cs typeface="ＭＳ Ｐゴシック" charset="0"/>
                  <a:sym typeface="Open Sans" charset="0"/>
                </a:rPr>
                <a:t>ReactJS reached element B it will by default re-render the element H. This is the reason to use </a:t>
              </a:r>
              <a:r>
                <a:rPr lang="en-IN" sz="2400" dirty="0" smtClean="0">
                  <a:solidFill>
                    <a:srgbClr val="BFBFBF"/>
                  </a:solidFill>
                  <a:latin typeface="Open Sans" charset="0"/>
                  <a:ea typeface="ＭＳ Ｐゴシック" charset="0"/>
                  <a:cs typeface="ＭＳ Ｐゴシック" charset="0"/>
                  <a:sym typeface="Open Sans" charset="0"/>
                </a:rPr>
                <a:t>BFS </a:t>
              </a:r>
              <a:r>
                <a:rPr lang="en-IN" sz="2400" dirty="0">
                  <a:solidFill>
                    <a:srgbClr val="BFBFBF"/>
                  </a:solidFill>
                  <a:latin typeface="Open Sans" charset="0"/>
                  <a:ea typeface="ＭＳ Ｐゴシック" charset="0"/>
                  <a:cs typeface="ＭＳ Ｐゴシック" charset="0"/>
                  <a:sym typeface="Open Sans" charset="0"/>
                </a:rPr>
                <a:t>for tree </a:t>
              </a:r>
              <a:r>
                <a:rPr lang="en-IN" sz="2400" dirty="0" smtClean="0">
                  <a:solidFill>
                    <a:srgbClr val="BFBFBF"/>
                  </a:solidFill>
                  <a:latin typeface="Open Sans" charset="0"/>
                  <a:ea typeface="ＭＳ Ｐゴシック" charset="0"/>
                  <a:cs typeface="ＭＳ Ｐゴシック" charset="0"/>
                  <a:sym typeface="Open Sans" charset="0"/>
                </a:rPr>
                <a:t>traversal.</a:t>
              </a:r>
              <a:endParaRPr lang="en-US" sz="2400" dirty="0">
                <a:solidFill>
                  <a:srgbClr val="BFBFBF"/>
                </a:solidFill>
                <a:latin typeface="Open Sans" charset="0"/>
                <a:ea typeface="ＭＳ Ｐゴシック" charset="0"/>
                <a:cs typeface="ＭＳ Ｐゴシック" charset="0"/>
                <a:sym typeface="Open Sans" charset="0"/>
              </a:endParaRPr>
            </a:p>
          </p:txBody>
        </p:sp>
        <p:sp>
          <p:nvSpPr>
            <p:cNvPr id="37925" name="Line 8"/>
            <p:cNvSpPr>
              <a:spLocks noChangeShapeType="1"/>
            </p:cNvSpPr>
            <p:nvPr/>
          </p:nvSpPr>
          <p:spPr bwMode="auto">
            <a:xfrm>
              <a:off x="13398500" y="8102600"/>
              <a:ext cx="8089900" cy="0"/>
            </a:xfrm>
            <a:prstGeom prst="line">
              <a:avLst/>
            </a:prstGeom>
            <a:noFill/>
            <a:ln w="12700">
              <a:solidFill>
                <a:srgbClr val="4D4D4D">
                  <a:alpha val="70195"/>
                </a:srgbClr>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9" name="Group 18"/>
          <p:cNvGrpSpPr/>
          <p:nvPr/>
        </p:nvGrpSpPr>
        <p:grpSpPr>
          <a:xfrm>
            <a:off x="2139950" y="3962400"/>
            <a:ext cx="7315200" cy="6705600"/>
            <a:chOff x="1295400" y="4267200"/>
            <a:chExt cx="7315200" cy="6705600"/>
          </a:xfrm>
        </p:grpSpPr>
        <p:sp>
          <p:nvSpPr>
            <p:cNvPr id="4" name="Oval 3"/>
            <p:cNvSpPr/>
            <p:nvPr/>
          </p:nvSpPr>
          <p:spPr bwMode="auto">
            <a:xfrm>
              <a:off x="4953000" y="42672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0" i="0" u="none" strike="noStrike" cap="none" normalizeH="0" baseline="0" dirty="0" smtClean="0">
                  <a:ln>
                    <a:noFill/>
                  </a:ln>
                  <a:solidFill>
                    <a:srgbClr val="000000"/>
                  </a:solidFill>
                  <a:effectLst/>
                  <a:latin typeface="Gill Sans" charset="0"/>
                  <a:ea typeface="Heiti SC Light" charset="0"/>
                  <a:cs typeface="Heiti SC Light" charset="0"/>
                  <a:sym typeface="Gill Sans" charset="0"/>
                </a:rPr>
                <a:t>A</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0" name="Oval 19"/>
            <p:cNvSpPr/>
            <p:nvPr/>
          </p:nvSpPr>
          <p:spPr bwMode="auto">
            <a:xfrm>
              <a:off x="3200400" y="6121400"/>
              <a:ext cx="914400" cy="914400"/>
            </a:xfrm>
            <a:prstGeom prst="ellipse">
              <a:avLst/>
            </a:prstGeom>
            <a:solidFill>
              <a:srgbClr val="EBB91C"/>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B</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1" name="Oval 20"/>
            <p:cNvSpPr/>
            <p:nvPr/>
          </p:nvSpPr>
          <p:spPr bwMode="auto">
            <a:xfrm>
              <a:off x="6705600" y="61214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0" i="0" u="none" strike="noStrike" cap="none" normalizeH="0" baseline="0" dirty="0" smtClean="0">
                  <a:ln>
                    <a:noFill/>
                  </a:ln>
                  <a:solidFill>
                    <a:srgbClr val="000000"/>
                  </a:solidFill>
                  <a:effectLst/>
                  <a:latin typeface="Gill Sans" charset="0"/>
                  <a:ea typeface="Heiti SC Light" charset="0"/>
                  <a:cs typeface="Heiti SC Light" charset="0"/>
                  <a:sym typeface="Gill Sans" charset="0"/>
                </a:rPr>
                <a:t>C</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2" name="Oval 21"/>
            <p:cNvSpPr/>
            <p:nvPr/>
          </p:nvSpPr>
          <p:spPr bwMode="auto">
            <a:xfrm>
              <a:off x="2209800" y="80772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3200" b="0" i="0" u="none" strike="noStrike" cap="none" normalizeH="0" baseline="0" dirty="0" smtClean="0">
                  <a:ln>
                    <a:noFill/>
                  </a:ln>
                  <a:solidFill>
                    <a:srgbClr val="000000"/>
                  </a:solidFill>
                  <a:effectLst/>
                  <a:latin typeface="Gill Sans" charset="0"/>
                  <a:ea typeface="Heiti SC Light" charset="0"/>
                  <a:cs typeface="Heiti SC Light" charset="0"/>
                  <a:sym typeface="Gill Sans" charset="0"/>
                </a:rPr>
                <a:t>D</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3" name="Oval 22"/>
            <p:cNvSpPr/>
            <p:nvPr/>
          </p:nvSpPr>
          <p:spPr bwMode="auto">
            <a:xfrm>
              <a:off x="4038600" y="80772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E</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4" name="Oval 23"/>
            <p:cNvSpPr/>
            <p:nvPr/>
          </p:nvSpPr>
          <p:spPr bwMode="auto">
            <a:xfrm>
              <a:off x="1295400" y="10058400"/>
              <a:ext cx="914400" cy="914400"/>
            </a:xfrm>
            <a:prstGeom prst="ellipse">
              <a:avLst/>
            </a:prstGeom>
            <a:solidFill>
              <a:srgbClr val="EBB91C"/>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H</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5" name="Oval 24"/>
            <p:cNvSpPr/>
            <p:nvPr/>
          </p:nvSpPr>
          <p:spPr bwMode="auto">
            <a:xfrm>
              <a:off x="3124200" y="100584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smtClean="0"/>
                <a:t>I</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6" name="Oval 25"/>
            <p:cNvSpPr/>
            <p:nvPr/>
          </p:nvSpPr>
          <p:spPr bwMode="auto">
            <a:xfrm>
              <a:off x="5867400" y="80772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F</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27" name="Oval 26"/>
            <p:cNvSpPr/>
            <p:nvPr/>
          </p:nvSpPr>
          <p:spPr bwMode="auto">
            <a:xfrm>
              <a:off x="7696200" y="8077200"/>
              <a:ext cx="914400" cy="914400"/>
            </a:xfrm>
            <a:prstGeom prst="ellips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G</a:t>
              </a:r>
              <a:endParaRPr kumimoji="0" lang="en-IN" sz="32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cxnSp>
          <p:nvCxnSpPr>
            <p:cNvPr id="6" name="Straight Arrow Connector 5"/>
            <p:cNvCxnSpPr>
              <a:stCxn id="4" idx="3"/>
              <a:endCxn id="20" idx="7"/>
            </p:cNvCxnSpPr>
            <p:nvPr/>
          </p:nvCxnSpPr>
          <p:spPr bwMode="auto">
            <a:xfrm flipH="1">
              <a:off x="3980889" y="5047689"/>
              <a:ext cx="1106022" cy="1207622"/>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Arrow Connector 7"/>
            <p:cNvCxnSpPr>
              <a:stCxn id="20" idx="3"/>
              <a:endCxn id="22" idx="0"/>
            </p:cNvCxnSpPr>
            <p:nvPr/>
          </p:nvCxnSpPr>
          <p:spPr bwMode="auto">
            <a:xfrm flipH="1">
              <a:off x="2667000" y="6901889"/>
              <a:ext cx="667311" cy="1175311"/>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p:cNvCxnSpPr>
              <a:stCxn id="20" idx="5"/>
              <a:endCxn id="23" idx="0"/>
            </p:cNvCxnSpPr>
            <p:nvPr/>
          </p:nvCxnSpPr>
          <p:spPr bwMode="auto">
            <a:xfrm>
              <a:off x="3980889" y="6901889"/>
              <a:ext cx="514911" cy="1175311"/>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Arrow Connector 34"/>
            <p:cNvCxnSpPr/>
            <p:nvPr/>
          </p:nvCxnSpPr>
          <p:spPr bwMode="auto">
            <a:xfrm flipH="1">
              <a:off x="6203949" y="6901889"/>
              <a:ext cx="667311" cy="1175311"/>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Arrow Connector 35"/>
            <p:cNvCxnSpPr/>
            <p:nvPr/>
          </p:nvCxnSpPr>
          <p:spPr bwMode="auto">
            <a:xfrm>
              <a:off x="7517838" y="6901889"/>
              <a:ext cx="514911" cy="1175311"/>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Arrow Connector 36"/>
            <p:cNvCxnSpPr/>
            <p:nvPr/>
          </p:nvCxnSpPr>
          <p:spPr bwMode="auto">
            <a:xfrm flipH="1">
              <a:off x="1720851" y="8883089"/>
              <a:ext cx="667311" cy="1175311"/>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Straight Arrow Connector 37"/>
            <p:cNvCxnSpPr/>
            <p:nvPr/>
          </p:nvCxnSpPr>
          <p:spPr bwMode="auto">
            <a:xfrm>
              <a:off x="3034740" y="8883089"/>
              <a:ext cx="514911" cy="1175311"/>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a:stCxn id="4" idx="5"/>
              <a:endCxn id="21" idx="1"/>
            </p:cNvCxnSpPr>
            <p:nvPr/>
          </p:nvCxnSpPr>
          <p:spPr bwMode="auto">
            <a:xfrm>
              <a:off x="5733489" y="5047689"/>
              <a:ext cx="1106022" cy="1207622"/>
            </a:xfrm>
            <a:prstGeom prst="straightConnector1">
              <a:avLst/>
            </a:prstGeom>
            <a:solidFill>
              <a:schemeClr val="accent1"/>
            </a:solidFill>
            <a:ln w="25400" cap="flat" cmpd="sng" algn="ctr">
              <a:solidFill>
                <a:srgbClr val="29B8AB"/>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167539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900" decel="100000" fill="hold"/>
                                        <p:tgtEl>
                                          <p:spTgt spid="3686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Line 1"/>
          <p:cNvSpPr>
            <a:spLocks noChangeShapeType="1"/>
          </p:cNvSpPr>
          <p:nvPr/>
        </p:nvSpPr>
        <p:spPr bwMode="auto">
          <a:xfrm>
            <a:off x="-5475288" y="7404100"/>
            <a:ext cx="18060988" cy="0"/>
          </a:xfrm>
          <a:prstGeom prst="line">
            <a:avLst/>
          </a:prstGeom>
          <a:noFill/>
          <a:ln w="38100">
            <a:solidFill>
              <a:srgbClr val="61768D"/>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28674" name="Group 1"/>
          <p:cNvGrpSpPr>
            <a:grpSpLocks/>
          </p:cNvGrpSpPr>
          <p:nvPr/>
        </p:nvGrpSpPr>
        <p:grpSpPr bwMode="auto">
          <a:xfrm>
            <a:off x="13084927" y="2792204"/>
            <a:ext cx="9478962" cy="7874000"/>
            <a:chOff x="13076238" y="4699000"/>
            <a:chExt cx="9478962" cy="7874000"/>
          </a:xfrm>
        </p:grpSpPr>
        <p:sp>
          <p:nvSpPr>
            <p:cNvPr id="29741" name="Rectangle 2"/>
            <p:cNvSpPr>
              <a:spLocks/>
            </p:cNvSpPr>
            <p:nvPr/>
          </p:nvSpPr>
          <p:spPr bwMode="auto">
            <a:xfrm>
              <a:off x="13076238" y="4699000"/>
              <a:ext cx="9423400" cy="215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8100" dirty="0" smtClean="0">
                  <a:solidFill>
                    <a:srgbClr val="EFB133"/>
                  </a:solidFill>
                  <a:latin typeface="Diavlo Black Regular" charset="0"/>
                  <a:ea typeface="ＭＳ Ｐゴシック" charset="0"/>
                  <a:cs typeface="ＭＳ Ｐゴシック" charset="0"/>
                  <a:sym typeface="Diavlo Black Regular" charset="0"/>
                </a:rPr>
                <a:t>Batch Update</a:t>
              </a:r>
              <a:endParaRPr lang="en-US" sz="8100" dirty="0">
                <a:solidFill>
                  <a:srgbClr val="EFB133"/>
                </a:solidFill>
                <a:latin typeface="Diavlo Black Regular" charset="0"/>
                <a:ea typeface="ＭＳ Ｐゴシック" charset="0"/>
                <a:cs typeface="ＭＳ Ｐゴシック" charset="0"/>
                <a:sym typeface="Diavlo Black Regular" charset="0"/>
              </a:endParaRPr>
            </a:p>
          </p:txBody>
        </p:sp>
        <p:sp>
          <p:nvSpPr>
            <p:cNvPr id="28718" name="Rectangle 3"/>
            <p:cNvSpPr>
              <a:spLocks/>
            </p:cNvSpPr>
            <p:nvPr/>
          </p:nvSpPr>
          <p:spPr bwMode="auto">
            <a:xfrm>
              <a:off x="13081000" y="7467600"/>
              <a:ext cx="94742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defRPr/>
              </a:pPr>
              <a:r>
                <a:rPr lang="en-IN" sz="2400" dirty="0">
                  <a:solidFill>
                    <a:schemeClr val="bg2">
                      <a:lumMod val="40000"/>
                      <a:lumOff val="60000"/>
                    </a:schemeClr>
                  </a:solidFill>
                  <a:latin typeface="Open Sans" charset="0"/>
                  <a:ea typeface="ＭＳ Ｐゴシック" charset="0"/>
                  <a:cs typeface="ＭＳ Ｐゴシック" charset="0"/>
                  <a:sym typeface="Open Sans" charset="0"/>
                </a:rPr>
                <a:t>ReactJS using the diff algorithm to find the minimum number of steps to update the Real DOM. </a:t>
              </a:r>
              <a:endParaRPr lang="en-IN" sz="2400" dirty="0" smtClean="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endParaRPr lang="en-IN" sz="2400" dirty="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r>
                <a:rPr lang="en-IN" sz="2400" dirty="0" smtClean="0">
                  <a:solidFill>
                    <a:schemeClr val="bg2">
                      <a:lumMod val="40000"/>
                      <a:lumOff val="60000"/>
                    </a:schemeClr>
                  </a:solidFill>
                  <a:latin typeface="Open Sans" charset="0"/>
                  <a:ea typeface="ＭＳ Ｐゴシック" charset="0"/>
                  <a:cs typeface="ＭＳ Ｐゴシック" charset="0"/>
                  <a:sym typeface="Open Sans" charset="0"/>
                </a:rPr>
                <a:t>Once </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it has these steps, </a:t>
              </a:r>
              <a:r>
                <a:rPr lang="en-IN" sz="2400" b="1" dirty="0">
                  <a:solidFill>
                    <a:srgbClr val="29B8AB"/>
                  </a:solidFill>
                  <a:latin typeface="Open Sans" charset="0"/>
                  <a:ea typeface="ＭＳ Ｐゴシック" charset="0"/>
                  <a:cs typeface="ＭＳ Ｐゴシック" charset="0"/>
                  <a:sym typeface="Open Sans" charset="0"/>
                </a:rPr>
                <a:t>it executes all the steps in one event loop without involving the steps to repaint the Real DOM</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 Thus, if there are more element which gets updated ReactJS will wait for the event loop to finish then, in bulk will updated the real DOM with all the updated elements.</a:t>
              </a:r>
            </a:p>
            <a:p>
              <a:pPr algn="l">
                <a:defRPr/>
              </a:pPr>
              <a:endParaRPr lang="en-IN" sz="2400" dirty="0">
                <a:solidFill>
                  <a:schemeClr val="bg2">
                    <a:lumMod val="40000"/>
                    <a:lumOff val="60000"/>
                  </a:schemeClr>
                </a:solidFill>
                <a:latin typeface="Open Sans" charset="0"/>
                <a:ea typeface="ＭＳ Ｐゴシック" charset="0"/>
                <a:cs typeface="ＭＳ Ｐゴシック" charset="0"/>
                <a:sym typeface="Open Sans" charset="0"/>
              </a:endParaRPr>
            </a:p>
            <a:p>
              <a:pPr algn="l">
                <a:defRPr/>
              </a:pPr>
              <a:r>
                <a:rPr lang="en-IN" sz="2400" dirty="0">
                  <a:solidFill>
                    <a:schemeClr val="bg2">
                      <a:lumMod val="40000"/>
                      <a:lumOff val="60000"/>
                    </a:schemeClr>
                  </a:solidFill>
                  <a:latin typeface="Open Sans" charset="0"/>
                  <a:ea typeface="ＭＳ Ｐゴシック" charset="0"/>
                  <a:cs typeface="ＭＳ Ｐゴシック" charset="0"/>
                  <a:sym typeface="Open Sans" charset="0"/>
                </a:rPr>
                <a:t>Once all the steps are executed, </a:t>
              </a:r>
              <a:r>
                <a:rPr lang="en-IN" sz="2400" b="1" dirty="0">
                  <a:solidFill>
                    <a:srgbClr val="29B8AB"/>
                  </a:solidFill>
                  <a:latin typeface="Open Sans" charset="0"/>
                  <a:ea typeface="ＭＳ Ｐゴシック" charset="0"/>
                  <a:cs typeface="ＭＳ Ｐゴシック" charset="0"/>
                  <a:sym typeface="Open Sans" charset="0"/>
                </a:rPr>
                <a:t>React will repaint the Real DOM</a:t>
              </a:r>
              <a:r>
                <a:rPr lang="en-IN" sz="2400" dirty="0">
                  <a:solidFill>
                    <a:schemeClr val="bg2">
                      <a:lumMod val="40000"/>
                      <a:lumOff val="60000"/>
                    </a:schemeClr>
                  </a:solidFill>
                  <a:latin typeface="Open Sans" charset="0"/>
                  <a:ea typeface="ＭＳ Ｐゴシック" charset="0"/>
                  <a:cs typeface="ＭＳ Ｐゴシック" charset="0"/>
                  <a:sym typeface="Open Sans" charset="0"/>
                </a:rPr>
                <a:t>. This means during the event loop, there is exactly one time when the Real DOM is being painted. Thus all the layout process will run only on time for updating the real DOM.</a:t>
              </a:r>
              <a:endParaRPr lang="en-US" sz="2400" dirty="0">
                <a:solidFill>
                  <a:schemeClr val="bg2">
                    <a:lumMod val="40000"/>
                    <a:lumOff val="60000"/>
                  </a:schemeClr>
                </a:solidFill>
                <a:latin typeface="Open Sans" charset="0"/>
                <a:ea typeface="ＭＳ Ｐゴシック" charset="0"/>
                <a:cs typeface="ＭＳ Ｐゴシック" charset="0"/>
                <a:sym typeface="Open Sans" charset="0"/>
              </a:endParaRPr>
            </a:p>
          </p:txBody>
        </p:sp>
      </p:grpSp>
      <p:grpSp>
        <p:nvGrpSpPr>
          <p:cNvPr id="28675" name="Group 45"/>
          <p:cNvGrpSpPr>
            <a:grpSpLocks/>
          </p:cNvGrpSpPr>
          <p:nvPr/>
        </p:nvGrpSpPr>
        <p:grpSpPr bwMode="auto">
          <a:xfrm rot="3212386">
            <a:off x="4022725" y="2355851"/>
            <a:ext cx="7285037" cy="7015162"/>
            <a:chOff x="0" y="0"/>
            <a:chExt cx="4588" cy="4418"/>
          </a:xfrm>
        </p:grpSpPr>
        <p:sp>
          <p:nvSpPr>
            <p:cNvPr id="29700" name="AutoShape 4"/>
            <p:cNvSpPr>
              <a:spLocks/>
            </p:cNvSpPr>
            <p:nvPr/>
          </p:nvSpPr>
          <p:spPr bwMode="auto">
            <a:xfrm>
              <a:off x="1565" y="1116"/>
              <a:ext cx="1956" cy="2419"/>
            </a:xfrm>
            <a:custGeom>
              <a:avLst/>
              <a:gdLst>
                <a:gd name="T0" fmla="*/ 1 w 21600"/>
                <a:gd name="T1" fmla="*/ 3 h 21600"/>
                <a:gd name="T2" fmla="*/ 1 w 21600"/>
                <a:gd name="T3" fmla="*/ 3 h 21600"/>
                <a:gd name="T4" fmla="*/ 0 w 21600"/>
                <a:gd name="T5" fmla="*/ 3 h 21600"/>
                <a:gd name="T6" fmla="*/ 0 w 21600"/>
                <a:gd name="T7" fmla="*/ 3 h 21600"/>
                <a:gd name="T8" fmla="*/ 0 w 21600"/>
                <a:gd name="T9" fmla="*/ 1 h 21600"/>
                <a:gd name="T10" fmla="*/ 0 w 21600"/>
                <a:gd name="T11" fmla="*/ 0 h 21600"/>
                <a:gd name="T12" fmla="*/ 1 w 21600"/>
                <a:gd name="T13" fmla="*/ 0 h 21600"/>
                <a:gd name="T14" fmla="*/ 1 w 21600"/>
                <a:gd name="T15" fmla="*/ 1 h 21600"/>
                <a:gd name="T16" fmla="*/ 1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1" name="AutoShape 5"/>
            <p:cNvSpPr>
              <a:spLocks/>
            </p:cNvSpPr>
            <p:nvPr/>
          </p:nvSpPr>
          <p:spPr bwMode="auto">
            <a:xfrm>
              <a:off x="1788" y="1227"/>
              <a:ext cx="1522" cy="3191"/>
            </a:xfrm>
            <a:custGeom>
              <a:avLst/>
              <a:gdLst>
                <a:gd name="T0" fmla="*/ 0 w 21600"/>
                <a:gd name="T1" fmla="*/ 0 h 21600"/>
                <a:gd name="T2" fmla="*/ 0 w 21600"/>
                <a:gd name="T3" fmla="*/ 3 h 21600"/>
                <a:gd name="T4" fmla="*/ 0 w 21600"/>
                <a:gd name="T5" fmla="*/ 3 h 21600"/>
                <a:gd name="T6" fmla="*/ 0 w 21600"/>
                <a:gd name="T7" fmla="*/ 3 h 21600"/>
                <a:gd name="T8" fmla="*/ 0 w 21600"/>
                <a:gd name="T9" fmla="*/ 5 h 21600"/>
                <a:gd name="T10" fmla="*/ 0 w 21600"/>
                <a:gd name="T11" fmla="*/ 5 h 21600"/>
                <a:gd name="T12" fmla="*/ 0 w 21600"/>
                <a:gd name="T13" fmla="*/ 6 h 21600"/>
                <a:gd name="T14" fmla="*/ 0 w 21600"/>
                <a:gd name="T15" fmla="*/ 9 h 21600"/>
                <a:gd name="T16" fmla="*/ 0 w 21600"/>
                <a:gd name="T17" fmla="*/ 10 h 21600"/>
                <a:gd name="T18" fmla="*/ 0 w 21600"/>
                <a:gd name="T19" fmla="*/ 9 h 21600"/>
                <a:gd name="T20" fmla="*/ 0 w 21600"/>
                <a:gd name="T21" fmla="*/ 7 h 21600"/>
                <a:gd name="T22" fmla="*/ 0 w 21600"/>
                <a:gd name="T23" fmla="*/ 7 h 21600"/>
                <a:gd name="T24" fmla="*/ 0 w 21600"/>
                <a:gd name="T25" fmla="*/ 9 h 21600"/>
                <a:gd name="T26" fmla="*/ 0 w 21600"/>
                <a:gd name="T27" fmla="*/ 10 h 21600"/>
                <a:gd name="T28" fmla="*/ 1 w 21600"/>
                <a:gd name="T29" fmla="*/ 9 h 21600"/>
                <a:gd name="T30" fmla="*/ 1 w 21600"/>
                <a:gd name="T31" fmla="*/ 6 h 21600"/>
                <a:gd name="T32" fmla="*/ 0 w 21600"/>
                <a:gd name="T33" fmla="*/ 5 h 21600"/>
                <a:gd name="T34" fmla="*/ 1 w 21600"/>
                <a:gd name="T35" fmla="*/ 5 h 21600"/>
                <a:gd name="T36" fmla="*/ 1 w 21600"/>
                <a:gd name="T37" fmla="*/ 3 h 21600"/>
                <a:gd name="T38" fmla="*/ 1 w 21600"/>
                <a:gd name="T39" fmla="*/ 3 h 21600"/>
                <a:gd name="T40" fmla="*/ 1 w 21600"/>
                <a:gd name="T41" fmla="*/ 3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2" name="AutoShape 6"/>
            <p:cNvSpPr>
              <a:spLocks/>
            </p:cNvSpPr>
            <p:nvPr/>
          </p:nvSpPr>
          <p:spPr bwMode="auto">
            <a:xfrm>
              <a:off x="2877" y="461"/>
              <a:ext cx="1068" cy="1478"/>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3" name="AutoShape 7"/>
            <p:cNvSpPr>
              <a:spLocks/>
            </p:cNvSpPr>
            <p:nvPr/>
          </p:nvSpPr>
          <p:spPr bwMode="auto">
            <a:xfrm>
              <a:off x="3010" y="1416"/>
              <a:ext cx="1578" cy="657"/>
            </a:xfrm>
            <a:custGeom>
              <a:avLst/>
              <a:gdLst>
                <a:gd name="T0" fmla="*/ 1 w 21114"/>
                <a:gd name="T1" fmla="*/ 0 h 20825"/>
                <a:gd name="T2" fmla="*/ 1 w 21114"/>
                <a:gd name="T3" fmla="*/ 0 h 20825"/>
                <a:gd name="T4" fmla="*/ 1 w 21114"/>
                <a:gd name="T5" fmla="*/ 0 h 20825"/>
                <a:gd name="T6" fmla="*/ 1 w 21114"/>
                <a:gd name="T7" fmla="*/ 0 h 20825"/>
                <a:gd name="T8" fmla="*/ 0 w 21114"/>
                <a:gd name="T9" fmla="*/ 0 h 20825"/>
                <a:gd name="T10" fmla="*/ 0 w 21114"/>
                <a:gd name="T11" fmla="*/ 0 h 20825"/>
                <a:gd name="T12" fmla="*/ 0 w 21114"/>
                <a:gd name="T13" fmla="*/ 0 h 20825"/>
                <a:gd name="T14" fmla="*/ 0 w 21114"/>
                <a:gd name="T15" fmla="*/ 0 h 20825"/>
                <a:gd name="T16" fmla="*/ 0 w 21114"/>
                <a:gd name="T17" fmla="*/ 0 h 20825"/>
                <a:gd name="T18" fmla="*/ 1 w 21114"/>
                <a:gd name="T19" fmla="*/ 0 h 20825"/>
                <a:gd name="T20" fmla="*/ 1 w 21114"/>
                <a:gd name="T21" fmla="*/ 0 h 20825"/>
                <a:gd name="T22" fmla="*/ 1 w 21114"/>
                <a:gd name="T23" fmla="*/ 0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3"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AutoShape 8"/>
            <p:cNvSpPr>
              <a:spLocks/>
            </p:cNvSpPr>
            <p:nvPr/>
          </p:nvSpPr>
          <p:spPr bwMode="auto">
            <a:xfrm>
              <a:off x="3221" y="506"/>
              <a:ext cx="57" cy="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5" name="AutoShape 9"/>
            <p:cNvSpPr>
              <a:spLocks/>
            </p:cNvSpPr>
            <p:nvPr/>
          </p:nvSpPr>
          <p:spPr bwMode="auto">
            <a:xfrm>
              <a:off x="3777" y="961"/>
              <a:ext cx="54"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6" name="AutoShape 10"/>
            <p:cNvSpPr>
              <a:spLocks/>
            </p:cNvSpPr>
            <p:nvPr/>
          </p:nvSpPr>
          <p:spPr bwMode="auto">
            <a:xfrm>
              <a:off x="3599" y="639"/>
              <a:ext cx="84"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7" name="AutoShape 11"/>
            <p:cNvSpPr>
              <a:spLocks/>
            </p:cNvSpPr>
            <p:nvPr/>
          </p:nvSpPr>
          <p:spPr bwMode="auto">
            <a:xfrm>
              <a:off x="3544" y="583"/>
              <a:ext cx="9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8" name="AutoShape 12"/>
            <p:cNvSpPr>
              <a:spLocks/>
            </p:cNvSpPr>
            <p:nvPr/>
          </p:nvSpPr>
          <p:spPr bwMode="auto">
            <a:xfrm>
              <a:off x="3744" y="838"/>
              <a:ext cx="105" cy="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09" name="AutoShape 13"/>
            <p:cNvSpPr>
              <a:spLocks/>
            </p:cNvSpPr>
            <p:nvPr/>
          </p:nvSpPr>
          <p:spPr bwMode="auto">
            <a:xfrm>
              <a:off x="3521" y="1504"/>
              <a:ext cx="51"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AutoShape 14"/>
            <p:cNvSpPr>
              <a:spLocks/>
            </p:cNvSpPr>
            <p:nvPr/>
          </p:nvSpPr>
          <p:spPr bwMode="auto">
            <a:xfrm>
              <a:off x="3299" y="506"/>
              <a:ext cx="47" cy="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1" name="AutoShape 15"/>
            <p:cNvSpPr>
              <a:spLocks/>
            </p:cNvSpPr>
            <p:nvPr/>
          </p:nvSpPr>
          <p:spPr bwMode="auto">
            <a:xfrm>
              <a:off x="3644" y="1382"/>
              <a:ext cx="36" cy="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2" name="AutoShape 16"/>
            <p:cNvSpPr>
              <a:spLocks/>
            </p:cNvSpPr>
            <p:nvPr/>
          </p:nvSpPr>
          <p:spPr bwMode="auto">
            <a:xfrm>
              <a:off x="3377" y="539"/>
              <a:ext cx="60"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3" name="AutoShape 17"/>
            <p:cNvSpPr>
              <a:spLocks/>
            </p:cNvSpPr>
            <p:nvPr/>
          </p:nvSpPr>
          <p:spPr bwMode="auto">
            <a:xfrm>
              <a:off x="3688" y="1305"/>
              <a:ext cx="38"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4" name="AutoShape 18"/>
            <p:cNvSpPr>
              <a:spLocks/>
            </p:cNvSpPr>
            <p:nvPr/>
          </p:nvSpPr>
          <p:spPr bwMode="auto">
            <a:xfrm>
              <a:off x="3588" y="1438"/>
              <a:ext cx="65" cy="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5" name="AutoShape 19"/>
            <p:cNvSpPr>
              <a:spLocks/>
            </p:cNvSpPr>
            <p:nvPr/>
          </p:nvSpPr>
          <p:spPr bwMode="auto">
            <a:xfrm>
              <a:off x="3766" y="1127"/>
              <a:ext cx="68" cy="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AutoShape 20"/>
            <p:cNvSpPr>
              <a:spLocks/>
            </p:cNvSpPr>
            <p:nvPr/>
          </p:nvSpPr>
          <p:spPr bwMode="auto">
            <a:xfrm>
              <a:off x="3455" y="539"/>
              <a:ext cx="121" cy="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7" name="AutoShape 21"/>
            <p:cNvSpPr>
              <a:spLocks/>
            </p:cNvSpPr>
            <p:nvPr/>
          </p:nvSpPr>
          <p:spPr bwMode="auto">
            <a:xfrm>
              <a:off x="3732" y="1227"/>
              <a:ext cx="41"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8" name="AutoShape 22"/>
            <p:cNvSpPr>
              <a:spLocks/>
            </p:cNvSpPr>
            <p:nvPr/>
          </p:nvSpPr>
          <p:spPr bwMode="auto">
            <a:xfrm>
              <a:off x="3777" y="1049"/>
              <a:ext cx="79" cy="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19" name="AutoShape 23"/>
            <p:cNvSpPr>
              <a:spLocks/>
            </p:cNvSpPr>
            <p:nvPr/>
          </p:nvSpPr>
          <p:spPr bwMode="auto">
            <a:xfrm>
              <a:off x="3766" y="872"/>
              <a:ext cx="115"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AutoShape 24"/>
            <p:cNvSpPr>
              <a:spLocks/>
            </p:cNvSpPr>
            <p:nvPr/>
          </p:nvSpPr>
          <p:spPr bwMode="auto">
            <a:xfrm>
              <a:off x="3655" y="672"/>
              <a:ext cx="142"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1" name="AutoShape 25"/>
            <p:cNvSpPr>
              <a:spLocks/>
            </p:cNvSpPr>
            <p:nvPr/>
          </p:nvSpPr>
          <p:spPr bwMode="auto">
            <a:xfrm>
              <a:off x="3699" y="739"/>
              <a:ext cx="117"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2" name="AutoShape 26"/>
            <p:cNvSpPr>
              <a:spLocks/>
            </p:cNvSpPr>
            <p:nvPr/>
          </p:nvSpPr>
          <p:spPr bwMode="auto">
            <a:xfrm>
              <a:off x="1910" y="3669"/>
              <a:ext cx="451" cy="187"/>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3" name="AutoShape 27"/>
            <p:cNvSpPr>
              <a:spLocks/>
            </p:cNvSpPr>
            <p:nvPr/>
          </p:nvSpPr>
          <p:spPr bwMode="auto">
            <a:xfrm>
              <a:off x="2755" y="3669"/>
              <a:ext cx="451" cy="187"/>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4" name="AutoShape 28"/>
            <p:cNvSpPr>
              <a:spLocks/>
            </p:cNvSpPr>
            <p:nvPr/>
          </p:nvSpPr>
          <p:spPr bwMode="auto">
            <a:xfrm>
              <a:off x="1943" y="3058"/>
              <a:ext cx="481" cy="166"/>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5" name="AutoShape 29"/>
            <p:cNvSpPr>
              <a:spLocks/>
            </p:cNvSpPr>
            <p:nvPr/>
          </p:nvSpPr>
          <p:spPr bwMode="auto">
            <a:xfrm>
              <a:off x="2666" y="3058"/>
              <a:ext cx="467" cy="154"/>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6" name="AutoShape 30"/>
            <p:cNvSpPr>
              <a:spLocks/>
            </p:cNvSpPr>
            <p:nvPr/>
          </p:nvSpPr>
          <p:spPr bwMode="auto">
            <a:xfrm>
              <a:off x="1999" y="2392"/>
              <a:ext cx="1056" cy="7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7" name="AutoShape 31"/>
            <p:cNvSpPr>
              <a:spLocks/>
            </p:cNvSpPr>
            <p:nvPr/>
          </p:nvSpPr>
          <p:spPr bwMode="auto">
            <a:xfrm>
              <a:off x="1999" y="2481"/>
              <a:ext cx="1056" cy="7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8" name="AutoShape 32"/>
            <p:cNvSpPr>
              <a:spLocks/>
            </p:cNvSpPr>
            <p:nvPr/>
          </p:nvSpPr>
          <p:spPr bwMode="auto">
            <a:xfrm>
              <a:off x="2199" y="2736"/>
              <a:ext cx="133"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29" name="AutoShape 33"/>
            <p:cNvSpPr>
              <a:spLocks/>
            </p:cNvSpPr>
            <p:nvPr/>
          </p:nvSpPr>
          <p:spPr bwMode="auto">
            <a:xfrm>
              <a:off x="2377" y="2736"/>
              <a:ext cx="127" cy="1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0" name="AutoShape 34"/>
            <p:cNvSpPr>
              <a:spLocks/>
            </p:cNvSpPr>
            <p:nvPr/>
          </p:nvSpPr>
          <p:spPr bwMode="auto">
            <a:xfrm>
              <a:off x="2543" y="2736"/>
              <a:ext cx="127" cy="1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1" name="AutoShape 35"/>
            <p:cNvSpPr>
              <a:spLocks/>
            </p:cNvSpPr>
            <p:nvPr/>
          </p:nvSpPr>
          <p:spPr bwMode="auto">
            <a:xfrm>
              <a:off x="2721" y="2736"/>
              <a:ext cx="134" cy="1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2" name="AutoShape 36"/>
            <p:cNvSpPr>
              <a:spLocks/>
            </p:cNvSpPr>
            <p:nvPr/>
          </p:nvSpPr>
          <p:spPr bwMode="auto">
            <a:xfrm>
              <a:off x="2199" y="2936"/>
              <a:ext cx="633"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3" name="AutoShape 37"/>
            <p:cNvSpPr>
              <a:spLocks/>
            </p:cNvSpPr>
            <p:nvPr/>
          </p:nvSpPr>
          <p:spPr bwMode="auto">
            <a:xfrm>
              <a:off x="2243" y="3036"/>
              <a:ext cx="545"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29734" name="Group 40"/>
            <p:cNvGrpSpPr>
              <a:grpSpLocks/>
            </p:cNvGrpSpPr>
            <p:nvPr/>
          </p:nvGrpSpPr>
          <p:grpSpPr bwMode="auto">
            <a:xfrm rot="12873206" flipH="1">
              <a:off x="388" y="391"/>
              <a:ext cx="2002" cy="1993"/>
              <a:chOff x="0" y="0"/>
              <a:chExt cx="2001" cy="1992"/>
            </a:xfrm>
          </p:grpSpPr>
          <p:sp>
            <p:nvSpPr>
              <p:cNvPr id="29739" name="AutoShape 38"/>
              <p:cNvSpPr>
                <a:spLocks/>
              </p:cNvSpPr>
              <p:nvPr/>
            </p:nvSpPr>
            <p:spPr bwMode="auto">
              <a:xfrm rot="2744935">
                <a:off x="422" y="162"/>
                <a:ext cx="1157" cy="1667"/>
              </a:xfrm>
              <a:custGeom>
                <a:avLst/>
                <a:gdLst>
                  <a:gd name="T0" fmla="*/ 0 w 19330"/>
                  <a:gd name="T1" fmla="*/ 0 h 20287"/>
                  <a:gd name="T2" fmla="*/ 0 w 19330"/>
                  <a:gd name="T3" fmla="*/ 0 h 20287"/>
                  <a:gd name="T4" fmla="*/ 0 w 19330"/>
                  <a:gd name="T5" fmla="*/ 1 h 20287"/>
                  <a:gd name="T6" fmla="*/ 0 w 19330"/>
                  <a:gd name="T7" fmla="*/ 1 h 20287"/>
                  <a:gd name="T8" fmla="*/ 0 w 19330"/>
                  <a:gd name="T9" fmla="*/ 1 h 20287"/>
                  <a:gd name="T10" fmla="*/ 0 w 19330"/>
                  <a:gd name="T11" fmla="*/ 1 h 20287"/>
                  <a:gd name="T12" fmla="*/ 0 w 19330"/>
                  <a:gd name="T13" fmla="*/ 1 h 20287"/>
                  <a:gd name="T14" fmla="*/ 0 w 19330"/>
                  <a:gd name="T15" fmla="*/ 0 h 20287"/>
                  <a:gd name="T16" fmla="*/ 0 w 19330"/>
                  <a:gd name="T17" fmla="*/ 0 h 20287"/>
                  <a:gd name="T18" fmla="*/ 0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8"/>
                    </a:cubicBezTo>
                    <a:cubicBezTo>
                      <a:pt x="2636"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40" name="AutoShape 39"/>
              <p:cNvSpPr>
                <a:spLocks/>
              </p:cNvSpPr>
              <p:nvPr/>
            </p:nvSpPr>
            <p:spPr bwMode="auto">
              <a:xfrm rot="2744935">
                <a:off x="928" y="570"/>
                <a:ext cx="153" cy="155"/>
              </a:xfrm>
              <a:custGeom>
                <a:avLst/>
                <a:gdLst>
                  <a:gd name="T0" fmla="*/ 0 w 18401"/>
                  <a:gd name="T1" fmla="*/ 0 h 18929"/>
                  <a:gd name="T2" fmla="*/ 0 w 18401"/>
                  <a:gd name="T3" fmla="*/ 0 h 18929"/>
                  <a:gd name="T4" fmla="*/ 0 w 18401"/>
                  <a:gd name="T5" fmla="*/ 0 h 18929"/>
                  <a:gd name="T6" fmla="*/ 0 w 18401"/>
                  <a:gd name="T7" fmla="*/ 0 h 18929"/>
                  <a:gd name="T8" fmla="*/ 0 w 18401"/>
                  <a:gd name="T9" fmla="*/ 0 h 18929"/>
                  <a:gd name="T10" fmla="*/ 0 w 18401"/>
                  <a:gd name="T11" fmla="*/ 0 h 18929"/>
                  <a:gd name="T12" fmla="*/ 0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1"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9735" name="AutoShape 41"/>
            <p:cNvSpPr>
              <a:spLocks/>
            </p:cNvSpPr>
            <p:nvPr/>
          </p:nvSpPr>
          <p:spPr bwMode="auto">
            <a:xfrm>
              <a:off x="3277" y="1837"/>
              <a:ext cx="159" cy="140"/>
            </a:xfrm>
            <a:custGeom>
              <a:avLst/>
              <a:gdLst>
                <a:gd name="T0" fmla="*/ 0 w 19296"/>
                <a:gd name="T1" fmla="*/ 0 h 18382"/>
                <a:gd name="T2" fmla="*/ 0 w 19296"/>
                <a:gd name="T3" fmla="*/ 0 h 18382"/>
                <a:gd name="T4" fmla="*/ 0 w 19296"/>
                <a:gd name="T5" fmla="*/ 0 h 18382"/>
                <a:gd name="T6" fmla="*/ 0 w 19296"/>
                <a:gd name="T7" fmla="*/ 0 h 18382"/>
                <a:gd name="T8" fmla="*/ 0 w 19296"/>
                <a:gd name="T9" fmla="*/ 0 h 18382"/>
                <a:gd name="T10" fmla="*/ 0 w 19296"/>
                <a:gd name="T11" fmla="*/ 0 h 18382"/>
                <a:gd name="T12" fmla="*/ 0 w 19296"/>
                <a:gd name="T13" fmla="*/ 0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6" name="AutoShape 42"/>
            <p:cNvSpPr>
              <a:spLocks/>
            </p:cNvSpPr>
            <p:nvPr/>
          </p:nvSpPr>
          <p:spPr bwMode="auto">
            <a:xfrm>
              <a:off x="1866" y="106"/>
              <a:ext cx="1344" cy="1976"/>
            </a:xfrm>
            <a:custGeom>
              <a:avLst/>
              <a:gdLst>
                <a:gd name="T0" fmla="*/ 0 w 21600"/>
                <a:gd name="T1" fmla="*/ 1 h 21600"/>
                <a:gd name="T2" fmla="*/ 0 w 21600"/>
                <a:gd name="T3" fmla="*/ 2 h 21600"/>
                <a:gd name="T4" fmla="*/ 0 w 21600"/>
                <a:gd name="T5" fmla="*/ 2 h 21600"/>
                <a:gd name="T6" fmla="*/ 0 w 21600"/>
                <a:gd name="T7" fmla="*/ 1 h 21600"/>
                <a:gd name="T8" fmla="*/ 0 w 21600"/>
                <a:gd name="T9" fmla="*/ 0 h 21600"/>
                <a:gd name="T10" fmla="*/ 0 w 21600"/>
                <a:gd name="T11" fmla="*/ 0 h 21600"/>
                <a:gd name="T12" fmla="*/ 0 w 21600"/>
                <a:gd name="T13" fmla="*/ 0 h 21600"/>
                <a:gd name="T14" fmla="*/ 0 w 21600"/>
                <a:gd name="T15" fmla="*/ 0 h 21600"/>
                <a:gd name="T16" fmla="*/ 0 w 21600"/>
                <a:gd name="T17" fmla="*/ 1 h 21600"/>
                <a:gd name="T18" fmla="*/ 0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7" name="AutoShape 43"/>
            <p:cNvSpPr>
              <a:spLocks/>
            </p:cNvSpPr>
            <p:nvPr/>
          </p:nvSpPr>
          <p:spPr bwMode="auto">
            <a:xfrm>
              <a:off x="1999" y="539"/>
              <a:ext cx="1089" cy="9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29738" name="AutoShape 44"/>
            <p:cNvSpPr>
              <a:spLocks/>
            </p:cNvSpPr>
            <p:nvPr/>
          </p:nvSpPr>
          <p:spPr bwMode="auto">
            <a:xfrm>
              <a:off x="2399" y="605"/>
              <a:ext cx="640" cy="739"/>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Tree>
    <p:extLst>
      <p:ext uri="{BB962C8B-B14F-4D97-AF65-F5344CB8AC3E}">
        <p14:creationId xmlns:p14="http://schemas.microsoft.com/office/powerpoint/2010/main" val="29831883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wipe(left)">
                                      <p:cBhvr>
                                        <p:cTn id="7" dur="500"/>
                                        <p:tgtEl>
                                          <p:spTgt spid="28673"/>
                                        </p:tgtEl>
                                      </p:cBhvr>
                                    </p:animEffect>
                                  </p:childTnLst>
                                </p:cTn>
                              </p:par>
                              <p:par>
                                <p:cTn id="8" presetID="37" presetClass="entr" presetSubtype="0" fill="hold" nodeType="withEffect">
                                  <p:stCondLst>
                                    <p:cond delay="300"/>
                                  </p:stCondLst>
                                  <p:childTnLst>
                                    <p:set>
                                      <p:cBhvr>
                                        <p:cTn id="9" dur="1" fill="hold">
                                          <p:stCondLst>
                                            <p:cond delay="0"/>
                                          </p:stCondLst>
                                        </p:cTn>
                                        <p:tgtEl>
                                          <p:spTgt spid="28675"/>
                                        </p:tgtEl>
                                        <p:attrNameLst>
                                          <p:attrName>style.visibility</p:attrName>
                                        </p:attrNameLst>
                                      </p:cBhvr>
                                      <p:to>
                                        <p:strVal val="visible"/>
                                      </p:to>
                                    </p:set>
                                    <p:animEffect transition="in" filter="fade">
                                      <p:cBhvr>
                                        <p:cTn id="10" dur="1000"/>
                                        <p:tgtEl>
                                          <p:spTgt spid="28675"/>
                                        </p:tgtEl>
                                      </p:cBhvr>
                                    </p:animEffect>
                                    <p:anim calcmode="lin" valueType="num">
                                      <p:cBhvr>
                                        <p:cTn id="11" dur="1000" fill="hold"/>
                                        <p:tgtEl>
                                          <p:spTgt spid="28675"/>
                                        </p:tgtEl>
                                        <p:attrNameLst>
                                          <p:attrName>ppt_x</p:attrName>
                                        </p:attrNameLst>
                                      </p:cBhvr>
                                      <p:tavLst>
                                        <p:tav tm="0">
                                          <p:val>
                                            <p:strVal val="#ppt_x"/>
                                          </p:val>
                                        </p:tav>
                                        <p:tav tm="100000">
                                          <p:val>
                                            <p:strVal val="#ppt_x"/>
                                          </p:val>
                                        </p:tav>
                                      </p:tavLst>
                                    </p:anim>
                                    <p:anim calcmode="lin" valueType="num">
                                      <p:cBhvr>
                                        <p:cTn id="12" dur="900" decel="100000" fill="hold"/>
                                        <p:tgtEl>
                                          <p:spTgt spid="28675"/>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28675"/>
                                        </p:tgtEl>
                                        <p:attrNameLst>
                                          <p:attrName>ppt_y</p:attrName>
                                        </p:attrNameLst>
                                      </p:cBhvr>
                                      <p:tavLst>
                                        <p:tav tm="0">
                                          <p:val>
                                            <p:strVal val="#ppt_y-.03"/>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28674"/>
                                        </p:tgtEl>
                                        <p:attrNameLst>
                                          <p:attrName>style.visibility</p:attrName>
                                        </p:attrNameLst>
                                      </p:cBhvr>
                                      <p:to>
                                        <p:strVal val="visible"/>
                                      </p:to>
                                    </p:set>
                                    <p:anim calcmode="lin" valueType="num">
                                      <p:cBhvr additive="base">
                                        <p:cTn id="16" dur="500" fill="hold"/>
                                        <p:tgtEl>
                                          <p:spTgt spid="28674"/>
                                        </p:tgtEl>
                                        <p:attrNameLst>
                                          <p:attrName>ppt_x</p:attrName>
                                        </p:attrNameLst>
                                      </p:cBhvr>
                                      <p:tavLst>
                                        <p:tav tm="0">
                                          <p:val>
                                            <p:strVal val="1+#ppt_w/2"/>
                                          </p:val>
                                        </p:tav>
                                        <p:tav tm="100000">
                                          <p:val>
                                            <p:strVal val="#ppt_x"/>
                                          </p:val>
                                        </p:tav>
                                      </p:tavLst>
                                    </p:anim>
                                    <p:anim calcmode="lin" valueType="num">
                                      <p:cBhvr additive="base">
                                        <p:cTn id="17"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863600" y="3340100"/>
            <a:ext cx="9415463" cy="2209800"/>
            <a:chOff x="863600" y="3340100"/>
            <a:chExt cx="9415463" cy="2209800"/>
          </a:xfrm>
        </p:grpSpPr>
        <p:sp>
          <p:nvSpPr>
            <p:cNvPr id="26668" name="AutoShape 1"/>
            <p:cNvSpPr>
              <a:spLocks/>
            </p:cNvSpPr>
            <p:nvPr/>
          </p:nvSpPr>
          <p:spPr bwMode="auto">
            <a:xfrm>
              <a:off x="6430963" y="4083050"/>
              <a:ext cx="3848100" cy="1346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16995" y="21600"/>
                  </a:lnTo>
                  <a:lnTo>
                    <a:pt x="13385" y="21600"/>
                  </a:lnTo>
                  <a:lnTo>
                    <a:pt x="13385" y="0"/>
                  </a:lnTo>
                  <a:lnTo>
                    <a:pt x="0" y="0"/>
                  </a:lnTo>
                </a:path>
              </a:pathLst>
            </a:custGeom>
            <a:noFill/>
            <a:ln w="25400" cap="flat" cmpd="sng">
              <a:solidFill>
                <a:srgbClr val="30D4B4"/>
              </a:solidFill>
              <a:prstDash val="dash"/>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p>
          </p:txBody>
        </p:sp>
        <p:grpSp>
          <p:nvGrpSpPr>
            <p:cNvPr id="26669" name="Group 73"/>
            <p:cNvGrpSpPr>
              <a:grpSpLocks/>
            </p:cNvGrpSpPr>
            <p:nvPr/>
          </p:nvGrpSpPr>
          <p:grpSpPr bwMode="auto">
            <a:xfrm>
              <a:off x="863600" y="3340100"/>
              <a:ext cx="5954713" cy="2209800"/>
              <a:chOff x="863600" y="3340245"/>
              <a:chExt cx="5954713" cy="2209655"/>
            </a:xfrm>
          </p:grpSpPr>
          <p:sp>
            <p:nvSpPr>
              <p:cNvPr id="44" name="AutoShape 16"/>
              <p:cNvSpPr>
                <a:spLocks/>
              </p:cNvSpPr>
              <p:nvPr/>
            </p:nvSpPr>
            <p:spPr bwMode="auto">
              <a:xfrm>
                <a:off x="5472113" y="3397391"/>
                <a:ext cx="1346200" cy="13461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noFill/>
                <a:prstDash val="solid"/>
                <a:miter lim="0"/>
                <a:headEnd/>
                <a:tailEnd/>
              </a:ln>
              <a:effectLst/>
              <a:extLst/>
            </p:spPr>
            <p:txBody>
              <a:bodyPr lIns="0" tIns="0" rIns="0" bIns="0" anchor="ctr"/>
              <a:lstStyle/>
              <a:p>
                <a:pPr defTabSz="584200">
                  <a:defRPr/>
                </a:pPr>
                <a:endParaRPr lang="id-ID" sz="4000">
                  <a:solidFill>
                    <a:srgbClr val="229272"/>
                  </a:solidFill>
                  <a:effectLst>
                    <a:outerShdw blurRad="38100" dist="38100" dir="2700000" algn="tl">
                      <a:srgbClr val="000000"/>
                    </a:outerShdw>
                  </a:effectLst>
                </a:endParaRPr>
              </a:p>
            </p:txBody>
          </p:sp>
          <p:sp>
            <p:nvSpPr>
              <p:cNvPr id="26671" name="AutoShape 17"/>
              <p:cNvSpPr>
                <a:spLocks/>
              </p:cNvSpPr>
              <p:nvPr/>
            </p:nvSpPr>
            <p:spPr bwMode="auto">
              <a:xfrm>
                <a:off x="5722304" y="3403655"/>
                <a:ext cx="845820" cy="132079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IN" sz="9600" dirty="0">
                    <a:solidFill>
                      <a:srgbClr val="229272"/>
                    </a:solidFill>
                    <a:latin typeface="Entypo" charset="0"/>
                    <a:sym typeface="Entypo" charset="0"/>
                  </a:rPr>
                  <a:t>1</a:t>
                </a:r>
                <a:endParaRPr lang="id-ID" dirty="0">
                  <a:solidFill>
                    <a:srgbClr val="229272"/>
                  </a:solidFill>
                </a:endParaRPr>
              </a:p>
            </p:txBody>
          </p:sp>
          <p:sp>
            <p:nvSpPr>
              <p:cNvPr id="50" name="AutoShape 24"/>
              <p:cNvSpPr>
                <a:spLocks/>
              </p:cNvSpPr>
              <p:nvPr/>
            </p:nvSpPr>
            <p:spPr bwMode="auto">
              <a:xfrm>
                <a:off x="863600" y="3340245"/>
                <a:ext cx="4305300" cy="22096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defRPr/>
                </a:pPr>
                <a:r>
                  <a:rPr lang="en-IN" sz="3600" b="1" dirty="0" smtClean="0">
                    <a:solidFill>
                      <a:schemeClr val="accent3"/>
                    </a:solidFill>
                    <a:latin typeface="Open Sans"/>
                    <a:ea typeface="Lato" pitchFamily="34" charset="0"/>
                    <a:cs typeface="Open Sans"/>
                    <a:sym typeface="Lato" pitchFamily="34" charset="0"/>
                  </a:rPr>
                  <a:t>Detect Changes</a:t>
                </a:r>
                <a:endParaRPr lang="id-ID" sz="3600" b="1" dirty="0">
                  <a:solidFill>
                    <a:schemeClr val="accent3"/>
                  </a:solidFill>
                  <a:latin typeface="Open Sans"/>
                  <a:ea typeface="Lato" pitchFamily="34" charset="0"/>
                  <a:cs typeface="Open Sans"/>
                  <a:sym typeface="Lato" pitchFamily="34" charset="0"/>
                </a:endParaRPr>
              </a:p>
              <a:p>
                <a:pPr algn="r">
                  <a:defRPr/>
                </a:pPr>
                <a:r>
                  <a:rPr lang="en-IN" sz="2400" dirty="0" smtClean="0">
                    <a:solidFill>
                      <a:schemeClr val="accent3"/>
                    </a:solidFill>
                    <a:latin typeface="Open Sans"/>
                    <a:ea typeface="Lato" pitchFamily="34" charset="0"/>
                    <a:cs typeface="Open Sans"/>
                    <a:sym typeface="Lato" pitchFamily="34" charset="0"/>
                  </a:rPr>
                  <a:t>Using </a:t>
                </a:r>
                <a:r>
                  <a:rPr lang="en-IN" sz="2400" b="1" dirty="0" smtClean="0">
                    <a:solidFill>
                      <a:schemeClr val="accent3"/>
                    </a:solidFill>
                    <a:latin typeface="Open Sans"/>
                    <a:ea typeface="Lato" pitchFamily="34" charset="0"/>
                    <a:cs typeface="Open Sans"/>
                    <a:sym typeface="Lato" pitchFamily="34" charset="0"/>
                  </a:rPr>
                  <a:t>observables</a:t>
                </a:r>
                <a:r>
                  <a:rPr lang="en-IN" sz="2400" dirty="0" smtClean="0">
                    <a:solidFill>
                      <a:schemeClr val="accent3"/>
                    </a:solidFill>
                    <a:latin typeface="Open Sans"/>
                    <a:ea typeface="Lato" pitchFamily="34" charset="0"/>
                    <a:cs typeface="Open Sans"/>
                    <a:sym typeface="Lato" pitchFamily="34" charset="0"/>
                  </a:rPr>
                  <a:t>, signal </a:t>
                </a:r>
                <a:r>
                  <a:rPr lang="en-IN" sz="2400" dirty="0">
                    <a:solidFill>
                      <a:schemeClr val="accent3"/>
                    </a:solidFill>
                    <a:latin typeface="Open Sans"/>
                    <a:ea typeface="Lato" pitchFamily="34" charset="0"/>
                    <a:cs typeface="Open Sans"/>
                    <a:sym typeface="Lato" pitchFamily="34" charset="0"/>
                  </a:rPr>
                  <a:t>to notify our app some data has changed</a:t>
                </a:r>
                <a:endParaRPr lang="id-ID" sz="2400" dirty="0">
                  <a:solidFill>
                    <a:schemeClr val="accent3"/>
                  </a:solidFill>
                  <a:latin typeface="Open Sans"/>
                  <a:cs typeface="Open Sans"/>
                </a:endParaRPr>
              </a:p>
            </p:txBody>
          </p:sp>
        </p:grpSp>
      </p:grpSp>
      <p:grpSp>
        <p:nvGrpSpPr>
          <p:cNvPr id="4" name="Group 3"/>
          <p:cNvGrpSpPr>
            <a:grpSpLocks/>
          </p:cNvGrpSpPr>
          <p:nvPr/>
        </p:nvGrpSpPr>
        <p:grpSpPr bwMode="auto">
          <a:xfrm>
            <a:off x="863600" y="9074150"/>
            <a:ext cx="9424988" cy="2813050"/>
            <a:chOff x="863600" y="9074150"/>
            <a:chExt cx="9424988" cy="2813050"/>
          </a:xfrm>
        </p:grpSpPr>
        <p:sp>
          <p:nvSpPr>
            <p:cNvPr id="26658" name="AutoShape 2"/>
            <p:cNvSpPr>
              <a:spLocks/>
            </p:cNvSpPr>
            <p:nvPr/>
          </p:nvSpPr>
          <p:spPr bwMode="auto">
            <a:xfrm rot="10800000" flipH="1">
              <a:off x="6440488" y="9074150"/>
              <a:ext cx="3848100" cy="1346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16995" y="21600"/>
                  </a:lnTo>
                  <a:lnTo>
                    <a:pt x="13385" y="21600"/>
                  </a:lnTo>
                  <a:lnTo>
                    <a:pt x="13385" y="0"/>
                  </a:lnTo>
                  <a:lnTo>
                    <a:pt x="0" y="0"/>
                  </a:lnTo>
                </a:path>
              </a:pathLst>
            </a:custGeom>
            <a:noFill/>
            <a:ln w="25400" cap="flat" cmpd="sng">
              <a:solidFill>
                <a:srgbClr val="30D4B4"/>
              </a:solidFill>
              <a:prstDash val="dash"/>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p>
          </p:txBody>
        </p:sp>
        <p:grpSp>
          <p:nvGrpSpPr>
            <p:cNvPr id="26659" name="Group 75"/>
            <p:cNvGrpSpPr>
              <a:grpSpLocks/>
            </p:cNvGrpSpPr>
            <p:nvPr/>
          </p:nvGrpSpPr>
          <p:grpSpPr bwMode="auto">
            <a:xfrm>
              <a:off x="863600" y="9594850"/>
              <a:ext cx="5954713" cy="2292350"/>
              <a:chOff x="863600" y="9594850"/>
              <a:chExt cx="5954713" cy="2292350"/>
            </a:xfrm>
          </p:grpSpPr>
          <p:sp>
            <p:nvSpPr>
              <p:cNvPr id="48" name="AutoShape 22"/>
              <p:cNvSpPr>
                <a:spLocks/>
              </p:cNvSpPr>
              <p:nvPr/>
            </p:nvSpPr>
            <p:spPr bwMode="auto">
              <a:xfrm>
                <a:off x="5472113" y="9758363"/>
                <a:ext cx="1346200" cy="13477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noFill/>
                <a:prstDash val="solid"/>
                <a:miter lim="0"/>
                <a:headEnd/>
                <a:tailEnd/>
              </a:ln>
              <a:effectLst/>
              <a:extLst/>
            </p:spPr>
            <p:txBody>
              <a:bodyPr lIns="0" tIns="0" rIns="0" bIns="0" anchor="ctr"/>
              <a:lstStyle/>
              <a:p>
                <a:pPr defTabSz="584200">
                  <a:defRPr/>
                </a:pPr>
                <a:endParaRPr lang="id-ID" sz="4000">
                  <a:solidFill>
                    <a:srgbClr val="229272"/>
                  </a:solidFill>
                  <a:effectLst>
                    <a:outerShdw blurRad="38100" dist="38100" dir="2700000" algn="tl">
                      <a:srgbClr val="000000"/>
                    </a:outerShdw>
                  </a:effectLst>
                </a:endParaRPr>
              </a:p>
            </p:txBody>
          </p:sp>
          <p:sp>
            <p:nvSpPr>
              <p:cNvPr id="26661" name="AutoShape 23"/>
              <p:cNvSpPr>
                <a:spLocks/>
              </p:cNvSpPr>
              <p:nvPr/>
            </p:nvSpPr>
            <p:spPr bwMode="auto">
              <a:xfrm>
                <a:off x="5782374" y="9807960"/>
                <a:ext cx="725678" cy="115705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IN" sz="8300" dirty="0">
                    <a:solidFill>
                      <a:srgbClr val="229272"/>
                    </a:solidFill>
                    <a:latin typeface="Modern Pictograms" charset="0"/>
                    <a:sym typeface="Modern Pictograms" charset="0"/>
                  </a:rPr>
                  <a:t>3</a:t>
                </a:r>
                <a:endParaRPr lang="id-ID" dirty="0">
                  <a:solidFill>
                    <a:srgbClr val="229272"/>
                  </a:solidFill>
                </a:endParaRPr>
              </a:p>
            </p:txBody>
          </p:sp>
          <p:sp>
            <p:nvSpPr>
              <p:cNvPr id="52" name="AutoShape 26"/>
              <p:cNvSpPr>
                <a:spLocks/>
              </p:cNvSpPr>
              <p:nvPr/>
            </p:nvSpPr>
            <p:spPr bwMode="auto">
              <a:xfrm>
                <a:off x="863600" y="9594850"/>
                <a:ext cx="4305300" cy="2292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r">
                  <a:defRPr/>
                </a:pPr>
                <a:r>
                  <a:rPr lang="en-IN" sz="3600" b="1" dirty="0" smtClean="0">
                    <a:solidFill>
                      <a:schemeClr val="accent3"/>
                    </a:solidFill>
                    <a:latin typeface="Open Sans"/>
                    <a:ea typeface="Lato" pitchFamily="34" charset="0"/>
                    <a:cs typeface="Open Sans"/>
                    <a:sym typeface="Lato" pitchFamily="34" charset="0"/>
                  </a:rPr>
                  <a:t>Apply Diff Algorithm</a:t>
                </a:r>
                <a:endParaRPr lang="id-ID" sz="3600" b="1" dirty="0">
                  <a:solidFill>
                    <a:schemeClr val="accent3"/>
                  </a:solidFill>
                  <a:latin typeface="Open Sans"/>
                  <a:ea typeface="Lato" pitchFamily="34" charset="0"/>
                  <a:cs typeface="Open Sans"/>
                  <a:sym typeface="Lato" pitchFamily="34" charset="0"/>
                </a:endParaRPr>
              </a:p>
              <a:p>
                <a:pPr algn="r">
                  <a:defRPr/>
                </a:pPr>
                <a:r>
                  <a:rPr lang="en-IN" sz="2400" dirty="0" smtClean="0">
                    <a:solidFill>
                      <a:schemeClr val="accent3"/>
                    </a:solidFill>
                    <a:latin typeface="Open Sans"/>
                    <a:ea typeface="Lato" pitchFamily="34" charset="0"/>
                    <a:cs typeface="Open Sans"/>
                    <a:sym typeface="Lato" pitchFamily="34" charset="0"/>
                  </a:rPr>
                  <a:t>Compare </a:t>
                </a:r>
                <a:r>
                  <a:rPr lang="en-IN" sz="2400" dirty="0">
                    <a:solidFill>
                      <a:schemeClr val="accent3"/>
                    </a:solidFill>
                    <a:latin typeface="Open Sans"/>
                    <a:ea typeface="Lato" pitchFamily="34" charset="0"/>
                    <a:cs typeface="Open Sans"/>
                    <a:sym typeface="Lato" pitchFamily="34" charset="0"/>
                  </a:rPr>
                  <a:t>previous virtual DOM with new virtual </a:t>
                </a:r>
                <a:r>
                  <a:rPr lang="en-IN" sz="2400" dirty="0" smtClean="0">
                    <a:solidFill>
                      <a:schemeClr val="accent3"/>
                    </a:solidFill>
                    <a:latin typeface="Open Sans"/>
                    <a:ea typeface="Lato" pitchFamily="34" charset="0"/>
                    <a:cs typeface="Open Sans"/>
                    <a:sym typeface="Lato" pitchFamily="34" charset="0"/>
                  </a:rPr>
                  <a:t>DOM to evaluate the changes </a:t>
                </a:r>
                <a:endParaRPr lang="id-ID" sz="2400" dirty="0">
                  <a:solidFill>
                    <a:schemeClr val="accent3"/>
                  </a:solidFill>
                  <a:latin typeface="Open Sans"/>
                  <a:cs typeface="Open Sans"/>
                </a:endParaRPr>
              </a:p>
            </p:txBody>
          </p:sp>
        </p:grpSp>
      </p:grpSp>
      <p:grpSp>
        <p:nvGrpSpPr>
          <p:cNvPr id="7" name="Group 6"/>
          <p:cNvGrpSpPr>
            <a:grpSpLocks/>
          </p:cNvGrpSpPr>
          <p:nvPr/>
        </p:nvGrpSpPr>
        <p:grpSpPr bwMode="auto">
          <a:xfrm>
            <a:off x="13649325" y="3397250"/>
            <a:ext cx="9518053" cy="2216150"/>
            <a:chOff x="13649325" y="3397250"/>
            <a:chExt cx="9518053" cy="2216150"/>
          </a:xfrm>
        </p:grpSpPr>
        <p:sp>
          <p:nvSpPr>
            <p:cNvPr id="26653" name="AutoShape 4"/>
            <p:cNvSpPr>
              <a:spLocks/>
            </p:cNvSpPr>
            <p:nvPr/>
          </p:nvSpPr>
          <p:spPr bwMode="auto">
            <a:xfrm flipH="1">
              <a:off x="13649325" y="4083050"/>
              <a:ext cx="3848100" cy="13446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16995" y="21600"/>
                  </a:lnTo>
                  <a:lnTo>
                    <a:pt x="13385" y="21600"/>
                  </a:lnTo>
                  <a:lnTo>
                    <a:pt x="13385" y="0"/>
                  </a:lnTo>
                  <a:lnTo>
                    <a:pt x="0" y="0"/>
                  </a:lnTo>
                </a:path>
              </a:pathLst>
            </a:custGeom>
            <a:noFill/>
            <a:ln w="25400" cap="flat" cmpd="sng">
              <a:solidFill>
                <a:srgbClr val="30D4B4"/>
              </a:solidFill>
              <a:prstDash val="dash"/>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p>
          </p:txBody>
        </p:sp>
        <p:grpSp>
          <p:nvGrpSpPr>
            <p:cNvPr id="26654" name="Group 76"/>
            <p:cNvGrpSpPr>
              <a:grpSpLocks/>
            </p:cNvGrpSpPr>
            <p:nvPr/>
          </p:nvGrpSpPr>
          <p:grpSpPr bwMode="auto">
            <a:xfrm>
              <a:off x="16978313" y="3397250"/>
              <a:ext cx="6189065" cy="2216150"/>
              <a:chOff x="16978313" y="3397392"/>
              <a:chExt cx="6189065" cy="2216008"/>
            </a:xfrm>
          </p:grpSpPr>
          <p:sp>
            <p:nvSpPr>
              <p:cNvPr id="53" name="AutoShape 27"/>
              <p:cNvSpPr>
                <a:spLocks/>
              </p:cNvSpPr>
              <p:nvPr/>
            </p:nvSpPr>
            <p:spPr bwMode="auto">
              <a:xfrm>
                <a:off x="18554699" y="3467237"/>
                <a:ext cx="4612679" cy="2146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defRPr/>
                </a:pPr>
                <a:r>
                  <a:rPr lang="id-ID" sz="3600" b="1" dirty="0">
                    <a:solidFill>
                      <a:schemeClr val="accent3"/>
                    </a:solidFill>
                    <a:latin typeface="Open Sans"/>
                    <a:ea typeface="Lato" pitchFamily="34" charset="0"/>
                    <a:cs typeface="Open Sans"/>
                    <a:sym typeface="Lato" pitchFamily="34" charset="0"/>
                  </a:rPr>
                  <a:t>Re-render </a:t>
                </a:r>
                <a:r>
                  <a:rPr lang="en-IN" sz="3600" b="1" dirty="0">
                    <a:solidFill>
                      <a:schemeClr val="accent3"/>
                    </a:solidFill>
                    <a:latin typeface="Open Sans"/>
                    <a:ea typeface="Lato" pitchFamily="34" charset="0"/>
                    <a:cs typeface="Open Sans"/>
                    <a:sym typeface="Lato" pitchFamily="34" charset="0"/>
                  </a:rPr>
                  <a:t>V</a:t>
                </a:r>
                <a:r>
                  <a:rPr lang="id-ID" sz="3600" b="1" dirty="0" smtClean="0">
                    <a:solidFill>
                      <a:schemeClr val="accent3"/>
                    </a:solidFill>
                    <a:latin typeface="Open Sans"/>
                    <a:ea typeface="Lato" pitchFamily="34" charset="0"/>
                    <a:cs typeface="Open Sans"/>
                    <a:sym typeface="Lato" pitchFamily="34" charset="0"/>
                  </a:rPr>
                  <a:t>irtual DOM</a:t>
                </a:r>
                <a:endParaRPr lang="en-IN" sz="3600" b="1" dirty="0" smtClean="0">
                  <a:solidFill>
                    <a:schemeClr val="accent3"/>
                  </a:solidFill>
                  <a:latin typeface="Open Sans"/>
                  <a:ea typeface="Lato" pitchFamily="34" charset="0"/>
                  <a:cs typeface="Open Sans"/>
                  <a:sym typeface="Lato" pitchFamily="34" charset="0"/>
                </a:endParaRPr>
              </a:p>
              <a:p>
                <a:pPr algn="l">
                  <a:defRPr/>
                </a:pPr>
                <a:r>
                  <a:rPr lang="en-IN" sz="2400" dirty="0">
                    <a:solidFill>
                      <a:schemeClr val="accent3"/>
                    </a:solidFill>
                    <a:latin typeface="Open Sans"/>
                    <a:ea typeface="Lato" pitchFamily="34" charset="0"/>
                    <a:cs typeface="Open Sans"/>
                    <a:sym typeface="Lato" pitchFamily="34" charset="0"/>
                  </a:rPr>
                  <a:t>Whenever setState() method is called on any component, ReactJS makes that component dirty and re-renders it</a:t>
                </a:r>
                <a:endParaRPr lang="id-ID" sz="2400" dirty="0">
                  <a:solidFill>
                    <a:schemeClr val="accent3"/>
                  </a:solidFill>
                  <a:latin typeface="Open Sans"/>
                  <a:cs typeface="Open Sans"/>
                </a:endParaRPr>
              </a:p>
            </p:txBody>
          </p:sp>
          <p:sp>
            <p:nvSpPr>
              <p:cNvPr id="54" name="AutoShape 29"/>
              <p:cNvSpPr>
                <a:spLocks/>
              </p:cNvSpPr>
              <p:nvPr/>
            </p:nvSpPr>
            <p:spPr bwMode="auto">
              <a:xfrm>
                <a:off x="16978313" y="3397392"/>
                <a:ext cx="1346200" cy="13461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noFill/>
                <a:prstDash val="solid"/>
                <a:miter lim="0"/>
                <a:headEnd/>
                <a:tailEnd/>
              </a:ln>
              <a:effectLst/>
              <a:extLst/>
            </p:spPr>
            <p:txBody>
              <a:bodyPr lIns="0" tIns="0" rIns="0" bIns="0" anchor="ctr"/>
              <a:lstStyle/>
              <a:p>
                <a:pPr defTabSz="584200">
                  <a:defRPr/>
                </a:pPr>
                <a:endParaRPr lang="id-ID" sz="4000">
                  <a:solidFill>
                    <a:schemeClr val="bg2">
                      <a:lumMod val="50000"/>
                      <a:lumOff val="50000"/>
                    </a:schemeClr>
                  </a:solidFill>
                  <a:effectLst>
                    <a:outerShdw blurRad="38100" dist="38100" dir="2700000" algn="tl">
                      <a:srgbClr val="000000"/>
                    </a:outerShdw>
                  </a:effectLst>
                </a:endParaRPr>
              </a:p>
            </p:txBody>
          </p:sp>
          <p:sp>
            <p:nvSpPr>
              <p:cNvPr id="26657" name="AutoShape 30"/>
              <p:cNvSpPr>
                <a:spLocks/>
              </p:cNvSpPr>
              <p:nvPr/>
            </p:nvSpPr>
            <p:spPr bwMode="auto">
              <a:xfrm>
                <a:off x="17228504" y="3403659"/>
                <a:ext cx="845820" cy="132079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IN" sz="9600" dirty="0" smtClean="0">
                    <a:solidFill>
                      <a:srgbClr val="229272"/>
                    </a:solidFill>
                    <a:latin typeface="Entypo" charset="0"/>
                    <a:cs typeface="Entypo" charset="0"/>
                    <a:sym typeface="Entypo" charset="0"/>
                  </a:rPr>
                  <a:t>2</a:t>
                </a:r>
                <a:endParaRPr lang="id-ID" dirty="0">
                  <a:solidFill>
                    <a:srgbClr val="229272"/>
                  </a:solidFill>
                </a:endParaRPr>
              </a:p>
            </p:txBody>
          </p:sp>
        </p:grpSp>
      </p:grpSp>
      <p:sp>
        <p:nvSpPr>
          <p:cNvPr id="26630" name="Rectangle 7"/>
          <p:cNvSpPr>
            <a:spLocks/>
          </p:cNvSpPr>
          <p:nvPr/>
        </p:nvSpPr>
        <p:spPr bwMode="auto">
          <a:xfrm>
            <a:off x="1358900" y="919803"/>
            <a:ext cx="17836614"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8100" dirty="0" smtClean="0">
                <a:solidFill>
                  <a:srgbClr val="FFFFFF"/>
                </a:solidFill>
                <a:latin typeface="Diavlo Black Regular" charset="0"/>
                <a:ea typeface="ＭＳ Ｐゴシック" charset="0"/>
                <a:cs typeface="ＭＳ Ｐゴシック" charset="0"/>
                <a:sym typeface="Diavlo Black Regular" charset="0"/>
              </a:rPr>
              <a:t>Quick view on </a:t>
            </a:r>
            <a:r>
              <a:rPr lang="en-US" sz="8100" dirty="0" smtClean="0">
                <a:solidFill>
                  <a:srgbClr val="EBB91C"/>
                </a:solidFill>
                <a:latin typeface="Diavlo Black Regular" charset="0"/>
                <a:ea typeface="ＭＳ Ｐゴシック" charset="0"/>
                <a:cs typeface="ＭＳ Ｐゴシック" charset="0"/>
                <a:sym typeface="Diavlo Black Regular" charset="0"/>
              </a:rPr>
              <a:t>Virtual </a:t>
            </a:r>
            <a:r>
              <a:rPr lang="en-US" sz="8100" dirty="0" smtClean="0">
                <a:solidFill>
                  <a:srgbClr val="EBB91C"/>
                </a:solidFill>
                <a:latin typeface="Diavlo Black Regular" charset="0"/>
                <a:ea typeface="ＭＳ Ｐゴシック" charset="0"/>
                <a:cs typeface="ＭＳ Ｐゴシック" charset="0"/>
                <a:sym typeface="Diavlo Black Regular" charset="0"/>
              </a:rPr>
              <a:t>DOM</a:t>
            </a:r>
            <a:r>
              <a:rPr lang="en-US" sz="8100" dirty="0" smtClean="0">
                <a:solidFill>
                  <a:srgbClr val="FFFFFF"/>
                </a:solidFill>
                <a:latin typeface="Diavlo Black Regular" charset="0"/>
                <a:ea typeface="ＭＳ Ｐゴシック" charset="0"/>
                <a:cs typeface="ＭＳ Ｐゴシック" charset="0"/>
                <a:sym typeface="Diavlo Black Regular" charset="0"/>
              </a:rPr>
              <a:t> Process</a:t>
            </a:r>
            <a:endParaRPr lang="en-US" sz="8100" dirty="0">
              <a:solidFill>
                <a:srgbClr val="FFFFFF"/>
              </a:solidFill>
              <a:latin typeface="Diavlo Black Regular" charset="0"/>
              <a:ea typeface="ＭＳ Ｐゴシック" charset="0"/>
              <a:cs typeface="ＭＳ Ｐゴシック" charset="0"/>
              <a:sym typeface="Diavlo Black Regular" charset="0"/>
            </a:endParaRPr>
          </a:p>
        </p:txBody>
      </p:sp>
      <p:grpSp>
        <p:nvGrpSpPr>
          <p:cNvPr id="5" name="Group 4"/>
          <p:cNvGrpSpPr>
            <a:grpSpLocks/>
          </p:cNvGrpSpPr>
          <p:nvPr/>
        </p:nvGrpSpPr>
        <p:grpSpPr bwMode="auto">
          <a:xfrm>
            <a:off x="13639800" y="9072563"/>
            <a:ext cx="9436100" cy="2509837"/>
            <a:chOff x="13639800" y="9072563"/>
            <a:chExt cx="9436100" cy="2509837"/>
          </a:xfrm>
        </p:grpSpPr>
        <p:sp>
          <p:nvSpPr>
            <p:cNvPr id="26635" name="AutoShape 5"/>
            <p:cNvSpPr>
              <a:spLocks/>
            </p:cNvSpPr>
            <p:nvPr/>
          </p:nvSpPr>
          <p:spPr bwMode="auto">
            <a:xfrm rot="10800000">
              <a:off x="13639800" y="9072563"/>
              <a:ext cx="3848100" cy="1346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16995" y="21600"/>
                  </a:lnTo>
                  <a:lnTo>
                    <a:pt x="13385" y="21600"/>
                  </a:lnTo>
                  <a:lnTo>
                    <a:pt x="13385" y="0"/>
                  </a:lnTo>
                  <a:lnTo>
                    <a:pt x="0" y="0"/>
                  </a:lnTo>
                </a:path>
              </a:pathLst>
            </a:custGeom>
            <a:noFill/>
            <a:ln w="25400" cap="flat" cmpd="sng">
              <a:solidFill>
                <a:srgbClr val="30D4B4"/>
              </a:solidFill>
              <a:prstDash val="dash"/>
              <a:miter lim="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lstStyle/>
            <a:p>
              <a:endParaRPr lang="en-US"/>
            </a:p>
          </p:txBody>
        </p:sp>
        <p:grpSp>
          <p:nvGrpSpPr>
            <p:cNvPr id="26636" name="Group 79"/>
            <p:cNvGrpSpPr>
              <a:grpSpLocks/>
            </p:cNvGrpSpPr>
            <p:nvPr/>
          </p:nvGrpSpPr>
          <p:grpSpPr bwMode="auto">
            <a:xfrm>
              <a:off x="17054513" y="9709150"/>
              <a:ext cx="6021387" cy="1873250"/>
              <a:chOff x="17054513" y="9709150"/>
              <a:chExt cx="6021387" cy="1873250"/>
            </a:xfrm>
          </p:grpSpPr>
          <p:sp>
            <p:nvSpPr>
              <p:cNvPr id="81" name="AutoShape 36"/>
              <p:cNvSpPr>
                <a:spLocks/>
              </p:cNvSpPr>
              <p:nvPr/>
            </p:nvSpPr>
            <p:spPr bwMode="auto">
              <a:xfrm>
                <a:off x="17054513" y="9720263"/>
                <a:ext cx="1346200" cy="13477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solidFill>
              <a:ln w="25400" cap="flat" cmpd="sng">
                <a:noFill/>
                <a:prstDash val="solid"/>
                <a:miter lim="0"/>
                <a:headEnd/>
                <a:tailEnd/>
              </a:ln>
              <a:effectLst/>
              <a:extLst/>
            </p:spPr>
            <p:txBody>
              <a:bodyPr lIns="0" tIns="0" rIns="0" bIns="0" anchor="ctr"/>
              <a:lstStyle/>
              <a:p>
                <a:pPr defTabSz="584200">
                  <a:defRPr/>
                </a:pPr>
                <a:endParaRPr lang="id-ID" sz="4000">
                  <a:solidFill>
                    <a:schemeClr val="bg2">
                      <a:lumMod val="50000"/>
                      <a:lumOff val="50000"/>
                    </a:schemeClr>
                  </a:solidFill>
                  <a:effectLst>
                    <a:outerShdw blurRad="38100" dist="38100" dir="2700000" algn="tl">
                      <a:srgbClr val="000000"/>
                    </a:outerShdw>
                  </a:effectLst>
                </a:endParaRPr>
              </a:p>
            </p:txBody>
          </p:sp>
          <p:sp>
            <p:nvSpPr>
              <p:cNvPr id="26638" name="AutoShape 37"/>
              <p:cNvSpPr>
                <a:spLocks/>
              </p:cNvSpPr>
              <p:nvPr/>
            </p:nvSpPr>
            <p:spPr bwMode="auto">
              <a:xfrm>
                <a:off x="17364775" y="9744431"/>
                <a:ext cx="725678" cy="115706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r>
                  <a:rPr lang="en-IN" sz="8300" dirty="0" smtClean="0">
                    <a:solidFill>
                      <a:srgbClr val="229272"/>
                    </a:solidFill>
                    <a:latin typeface="Modern Pictograms" charset="0"/>
                    <a:cs typeface="Modern Pictograms" charset="0"/>
                    <a:sym typeface="Modern Pictograms" charset="0"/>
                  </a:rPr>
                  <a:t>4</a:t>
                </a:r>
                <a:endParaRPr lang="id-ID" dirty="0">
                  <a:solidFill>
                    <a:srgbClr val="229272"/>
                  </a:solidFill>
                </a:endParaRPr>
              </a:p>
            </p:txBody>
          </p:sp>
          <p:sp>
            <p:nvSpPr>
              <p:cNvPr id="83" name="AutoShape 38"/>
              <p:cNvSpPr>
                <a:spLocks/>
              </p:cNvSpPr>
              <p:nvPr/>
            </p:nvSpPr>
            <p:spPr bwMode="auto">
              <a:xfrm>
                <a:off x="18719800" y="9709150"/>
                <a:ext cx="4356100" cy="1873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0800" tIns="50800" rIns="50800" bIns="50800" anchor="ctr"/>
              <a:lstStyle/>
              <a:p>
                <a:pPr algn="l">
                  <a:defRPr/>
                </a:pPr>
                <a:r>
                  <a:rPr lang="en-IN" sz="3600" b="1" dirty="0" smtClean="0">
                    <a:solidFill>
                      <a:schemeClr val="accent3"/>
                    </a:solidFill>
                    <a:latin typeface="Open Sans"/>
                    <a:ea typeface="Lato" pitchFamily="34" charset="0"/>
                    <a:cs typeface="Open Sans"/>
                    <a:sym typeface="Lato" pitchFamily="34" charset="0"/>
                  </a:rPr>
                  <a:t>U</a:t>
                </a:r>
                <a:r>
                  <a:rPr lang="id-ID" sz="3600" b="1" dirty="0" smtClean="0">
                    <a:solidFill>
                      <a:schemeClr val="accent3"/>
                    </a:solidFill>
                    <a:latin typeface="Open Sans"/>
                    <a:ea typeface="Lato" pitchFamily="34" charset="0"/>
                    <a:cs typeface="Open Sans"/>
                    <a:sym typeface="Lato" pitchFamily="34" charset="0"/>
                  </a:rPr>
                  <a:t>pdate </a:t>
                </a:r>
                <a:r>
                  <a:rPr lang="en-IN" sz="3600" b="1" dirty="0" smtClean="0">
                    <a:solidFill>
                      <a:schemeClr val="accent3"/>
                    </a:solidFill>
                    <a:latin typeface="Open Sans"/>
                    <a:ea typeface="Lato" pitchFamily="34" charset="0"/>
                    <a:cs typeface="Open Sans"/>
                    <a:sym typeface="Lato" pitchFamily="34" charset="0"/>
                  </a:rPr>
                  <a:t>R</a:t>
                </a:r>
                <a:r>
                  <a:rPr lang="id-ID" sz="3600" b="1" dirty="0" smtClean="0">
                    <a:solidFill>
                      <a:schemeClr val="accent3"/>
                    </a:solidFill>
                    <a:latin typeface="Open Sans"/>
                    <a:ea typeface="Lato" pitchFamily="34" charset="0"/>
                    <a:cs typeface="Open Sans"/>
                    <a:sym typeface="Lato" pitchFamily="34" charset="0"/>
                  </a:rPr>
                  <a:t>eal DOM</a:t>
                </a:r>
                <a:endParaRPr lang="en-IN" sz="3600" b="1" dirty="0" smtClean="0">
                  <a:solidFill>
                    <a:schemeClr val="accent3"/>
                  </a:solidFill>
                  <a:latin typeface="Open Sans"/>
                  <a:ea typeface="Lato" pitchFamily="34" charset="0"/>
                  <a:cs typeface="Open Sans"/>
                  <a:sym typeface="Lato" pitchFamily="34" charset="0"/>
                </a:endParaRPr>
              </a:p>
              <a:p>
                <a:pPr algn="l">
                  <a:defRPr/>
                </a:pPr>
                <a:r>
                  <a:rPr lang="en-IN" sz="2400" dirty="0">
                    <a:solidFill>
                      <a:schemeClr val="accent3"/>
                    </a:solidFill>
                    <a:latin typeface="Open Sans"/>
                    <a:ea typeface="Lato" pitchFamily="34" charset="0"/>
                    <a:cs typeface="Open Sans"/>
                    <a:sym typeface="Lato" pitchFamily="34" charset="0"/>
                  </a:rPr>
                  <a:t>Only update real DOM with necessary </a:t>
                </a:r>
                <a:r>
                  <a:rPr lang="en-IN" sz="2400" dirty="0" smtClean="0">
                    <a:solidFill>
                      <a:schemeClr val="accent3"/>
                    </a:solidFill>
                    <a:latin typeface="Open Sans"/>
                    <a:ea typeface="Lato" pitchFamily="34" charset="0"/>
                    <a:cs typeface="Open Sans"/>
                    <a:sym typeface="Lato" pitchFamily="34" charset="0"/>
                  </a:rPr>
                  <a:t>changes evaluated by diff algorithm</a:t>
                </a:r>
                <a:endParaRPr lang="id-ID" sz="2400" dirty="0">
                  <a:solidFill>
                    <a:schemeClr val="accent3"/>
                  </a:solidFill>
                  <a:latin typeface="Open Sans"/>
                  <a:cs typeface="Open Sans"/>
                </a:endParaRPr>
              </a:p>
            </p:txBody>
          </p:sp>
        </p:grpSp>
      </p:grpSp>
      <p:grpSp>
        <p:nvGrpSpPr>
          <p:cNvPr id="8" name="Group 7"/>
          <p:cNvGrpSpPr/>
          <p:nvPr/>
        </p:nvGrpSpPr>
        <p:grpSpPr>
          <a:xfrm>
            <a:off x="8688388" y="4445000"/>
            <a:ext cx="9863137" cy="12306300"/>
            <a:chOff x="8688388" y="4445000"/>
            <a:chExt cx="9863137" cy="12306300"/>
          </a:xfrm>
        </p:grpSpPr>
        <p:grpSp>
          <p:nvGrpSpPr>
            <p:cNvPr id="25612" name="Group 72"/>
            <p:cNvGrpSpPr>
              <a:grpSpLocks/>
            </p:cNvGrpSpPr>
            <p:nvPr/>
          </p:nvGrpSpPr>
          <p:grpSpPr bwMode="auto">
            <a:xfrm>
              <a:off x="8688388" y="4445000"/>
              <a:ext cx="9863137" cy="12306300"/>
              <a:chOff x="8688388" y="4445000"/>
              <a:chExt cx="9863137" cy="12306300"/>
            </a:xfrm>
          </p:grpSpPr>
          <p:sp>
            <p:nvSpPr>
              <p:cNvPr id="33" name="AutoShape 7"/>
              <p:cNvSpPr>
                <a:spLocks/>
              </p:cNvSpPr>
              <p:nvPr/>
            </p:nvSpPr>
            <p:spPr bwMode="auto">
              <a:xfrm>
                <a:off x="8688388" y="8199438"/>
                <a:ext cx="9863137" cy="8551862"/>
              </a:xfrm>
              <a:custGeom>
                <a:avLst/>
                <a:gdLst>
                  <a:gd name="T0" fmla="+- 0 10819 38"/>
                  <a:gd name="T1" fmla="*/ T0 w 21562"/>
                  <a:gd name="T2" fmla="+- 0 10898 197"/>
                  <a:gd name="T3" fmla="*/ 10898 h 21403"/>
                  <a:gd name="T4" fmla="+- 0 10819 38"/>
                  <a:gd name="T5" fmla="*/ T4 w 21562"/>
                  <a:gd name="T6" fmla="+- 0 10898 197"/>
                  <a:gd name="T7" fmla="*/ 10898 h 21403"/>
                  <a:gd name="T8" fmla="+- 0 10819 38"/>
                  <a:gd name="T9" fmla="*/ T8 w 21562"/>
                  <a:gd name="T10" fmla="+- 0 10898 197"/>
                  <a:gd name="T11" fmla="*/ 10898 h 21403"/>
                  <a:gd name="T12" fmla="+- 0 10819 38"/>
                  <a:gd name="T13" fmla="*/ T12 w 21562"/>
                  <a:gd name="T14" fmla="+- 0 10898 197"/>
                  <a:gd name="T15" fmla="*/ 10898 h 21403"/>
                </a:gdLst>
                <a:ahLst/>
                <a:cxnLst>
                  <a:cxn ang="0">
                    <a:pos x="T1" y="T3"/>
                  </a:cxn>
                  <a:cxn ang="0">
                    <a:pos x="T5" y="T7"/>
                  </a:cxn>
                  <a:cxn ang="0">
                    <a:pos x="T9" y="T11"/>
                  </a:cxn>
                  <a:cxn ang="0">
                    <a:pos x="T13" y="T15"/>
                  </a:cxn>
                </a:cxnLst>
                <a:rect l="0" t="0" r="r" b="b"/>
                <a:pathLst>
                  <a:path w="21562" h="21403">
                    <a:moveTo>
                      <a:pt x="12105" y="6073"/>
                    </a:moveTo>
                    <a:cubicBezTo>
                      <a:pt x="12105" y="6073"/>
                      <a:pt x="11246" y="5789"/>
                      <a:pt x="10959" y="5396"/>
                    </a:cubicBezTo>
                    <a:cubicBezTo>
                      <a:pt x="10959" y="5396"/>
                      <a:pt x="9976" y="6357"/>
                      <a:pt x="8716" y="6379"/>
                    </a:cubicBezTo>
                    <a:cubicBezTo>
                      <a:pt x="7456" y="6401"/>
                      <a:pt x="6888" y="5483"/>
                      <a:pt x="7117" y="5003"/>
                    </a:cubicBezTo>
                    <a:cubicBezTo>
                      <a:pt x="7346" y="4522"/>
                      <a:pt x="8169" y="4631"/>
                      <a:pt x="8799" y="3757"/>
                    </a:cubicBezTo>
                    <a:cubicBezTo>
                      <a:pt x="9429" y="2883"/>
                      <a:pt x="9793" y="1682"/>
                      <a:pt x="11283" y="2250"/>
                    </a:cubicBezTo>
                    <a:cubicBezTo>
                      <a:pt x="11547" y="2351"/>
                      <a:pt x="11842" y="2450"/>
                      <a:pt x="12148" y="2552"/>
                    </a:cubicBezTo>
                    <a:cubicBezTo>
                      <a:pt x="13568" y="3028"/>
                      <a:pt x="15255" y="3588"/>
                      <a:pt x="15522" y="4828"/>
                    </a:cubicBezTo>
                    <a:cubicBezTo>
                      <a:pt x="15847" y="6335"/>
                      <a:pt x="15847" y="8149"/>
                      <a:pt x="16420" y="9416"/>
                    </a:cubicBezTo>
                    <a:cubicBezTo>
                      <a:pt x="16992" y="10683"/>
                      <a:pt x="16725" y="11892"/>
                      <a:pt x="16725" y="11892"/>
                    </a:cubicBezTo>
                    <a:cubicBezTo>
                      <a:pt x="16725" y="11892"/>
                      <a:pt x="20607" y="21111"/>
                      <a:pt x="21562" y="21402"/>
                    </a:cubicBezTo>
                    <a:lnTo>
                      <a:pt x="12946" y="21385"/>
                    </a:lnTo>
                    <a:cubicBezTo>
                      <a:pt x="12946" y="21385"/>
                      <a:pt x="11742" y="16546"/>
                      <a:pt x="11417" y="15869"/>
                    </a:cubicBezTo>
                    <a:cubicBezTo>
                      <a:pt x="11417" y="15869"/>
                      <a:pt x="7389" y="15220"/>
                      <a:pt x="5842" y="12424"/>
                    </a:cubicBezTo>
                    <a:cubicBezTo>
                      <a:pt x="5842" y="12424"/>
                      <a:pt x="3551" y="10811"/>
                      <a:pt x="2367" y="10155"/>
                    </a:cubicBezTo>
                    <a:cubicBezTo>
                      <a:pt x="1183" y="9500"/>
                      <a:pt x="993" y="8540"/>
                      <a:pt x="1680" y="7797"/>
                    </a:cubicBezTo>
                    <a:cubicBezTo>
                      <a:pt x="1680" y="7797"/>
                      <a:pt x="725" y="6356"/>
                      <a:pt x="1756" y="5439"/>
                    </a:cubicBezTo>
                    <a:cubicBezTo>
                      <a:pt x="1756" y="5439"/>
                      <a:pt x="-38" y="4827"/>
                      <a:pt x="0" y="3691"/>
                    </a:cubicBezTo>
                    <a:cubicBezTo>
                      <a:pt x="38" y="2555"/>
                      <a:pt x="993" y="2337"/>
                      <a:pt x="2482" y="2730"/>
                    </a:cubicBezTo>
                    <a:cubicBezTo>
                      <a:pt x="2482" y="2730"/>
                      <a:pt x="381" y="2293"/>
                      <a:pt x="572" y="1157"/>
                    </a:cubicBezTo>
                    <a:cubicBezTo>
                      <a:pt x="763" y="21"/>
                      <a:pt x="1871" y="-197"/>
                      <a:pt x="2673" y="152"/>
                    </a:cubicBezTo>
                    <a:cubicBezTo>
                      <a:pt x="3475" y="502"/>
                      <a:pt x="12105" y="6073"/>
                      <a:pt x="12105" y="6073"/>
                    </a:cubicBezTo>
                    <a:close/>
                  </a:path>
                </a:pathLst>
              </a:custGeom>
              <a:solidFill>
                <a:schemeClr val="bg1">
                  <a:lumMod val="85000"/>
                </a:schemeClr>
              </a:solidFill>
              <a:ln>
                <a:noFill/>
              </a:ln>
              <a:effectLst/>
              <a:extLst/>
            </p:spPr>
            <p:txBody>
              <a:bodyPr lIns="38100" tIns="38100" rIns="38100" bIns="38100" anchor="ctr"/>
              <a:lstStyle/>
              <a:p>
                <a:pPr defTabSz="457200">
                  <a:defRPr/>
                </a:pPr>
                <a:endParaRPr lang="id-ID" sz="3000">
                  <a:solidFill>
                    <a:srgbClr val="FFFFFF"/>
                  </a:solidFill>
                  <a:effectLst>
                    <a:outerShdw blurRad="38100" dist="38100" dir="2700000" algn="tl">
                      <a:srgbClr val="000000"/>
                    </a:outerShdw>
                  </a:effectLst>
                </a:endParaRPr>
              </a:p>
            </p:txBody>
          </p:sp>
          <p:sp>
            <p:nvSpPr>
              <p:cNvPr id="40" name="AutoShape 8"/>
              <p:cNvSpPr>
                <a:spLocks/>
              </p:cNvSpPr>
              <p:nvPr/>
            </p:nvSpPr>
            <p:spPr bwMode="auto">
              <a:xfrm>
                <a:off x="9974263" y="4445000"/>
                <a:ext cx="4206875" cy="8847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0550"/>
                    </a:moveTo>
                    <a:cubicBezTo>
                      <a:pt x="21599" y="21129"/>
                      <a:pt x="20616" y="21599"/>
                      <a:pt x="19403" y="21599"/>
                    </a:cubicBezTo>
                    <a:lnTo>
                      <a:pt x="2196" y="21599"/>
                    </a:lnTo>
                    <a:cubicBezTo>
                      <a:pt x="983" y="21599"/>
                      <a:pt x="0" y="21129"/>
                      <a:pt x="0" y="20550"/>
                    </a:cubicBezTo>
                    <a:lnTo>
                      <a:pt x="0" y="1049"/>
                    </a:lnTo>
                    <a:cubicBezTo>
                      <a:pt x="0" y="469"/>
                      <a:pt x="983" y="0"/>
                      <a:pt x="2196" y="0"/>
                    </a:cubicBezTo>
                    <a:lnTo>
                      <a:pt x="19403" y="0"/>
                    </a:lnTo>
                    <a:cubicBezTo>
                      <a:pt x="20616" y="0"/>
                      <a:pt x="21599" y="469"/>
                      <a:pt x="21599" y="1049"/>
                    </a:cubicBezTo>
                    <a:cubicBezTo>
                      <a:pt x="21599" y="1049"/>
                      <a:pt x="21599" y="20550"/>
                      <a:pt x="21599" y="20550"/>
                    </a:cubicBezTo>
                    <a:close/>
                  </a:path>
                </a:pathLst>
              </a:custGeom>
              <a:solidFill>
                <a:srgbClr val="FFFFFF">
                  <a:alpha val="59999"/>
                </a:srgb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38100" tIns="38100" rIns="38100" bIns="38100" anchor="ctr"/>
              <a:lstStyle/>
              <a:p>
                <a:pPr defTabSz="457200">
                  <a:defRPr/>
                </a:pPr>
                <a:endParaRPr lang="id-ID" sz="3000">
                  <a:solidFill>
                    <a:srgbClr val="FFFFFF"/>
                  </a:solidFill>
                  <a:effectLst>
                    <a:outerShdw blurRad="38100" dist="38100" dir="2700000" algn="tl">
                      <a:srgbClr val="C0C0C0"/>
                    </a:outerShdw>
                  </a:effectLst>
                </a:endParaRPr>
              </a:p>
            </p:txBody>
          </p:sp>
          <p:sp>
            <p:nvSpPr>
              <p:cNvPr id="41" name="AutoShape 9"/>
              <p:cNvSpPr>
                <a:spLocks/>
              </p:cNvSpPr>
              <p:nvPr/>
            </p:nvSpPr>
            <p:spPr bwMode="auto">
              <a:xfrm>
                <a:off x="9974263" y="4457700"/>
                <a:ext cx="4197350" cy="8845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551"/>
                    </a:moveTo>
                    <a:cubicBezTo>
                      <a:pt x="21600" y="21131"/>
                      <a:pt x="20634" y="21600"/>
                      <a:pt x="19418" y="21600"/>
                    </a:cubicBezTo>
                    <a:lnTo>
                      <a:pt x="2172" y="21600"/>
                    </a:lnTo>
                    <a:cubicBezTo>
                      <a:pt x="957" y="21600"/>
                      <a:pt x="0" y="21131"/>
                      <a:pt x="0" y="20551"/>
                    </a:cubicBezTo>
                    <a:lnTo>
                      <a:pt x="0" y="1047"/>
                    </a:lnTo>
                    <a:cubicBezTo>
                      <a:pt x="0" y="468"/>
                      <a:pt x="957" y="0"/>
                      <a:pt x="2172" y="0"/>
                    </a:cubicBezTo>
                    <a:lnTo>
                      <a:pt x="19418" y="0"/>
                    </a:lnTo>
                    <a:cubicBezTo>
                      <a:pt x="20634" y="0"/>
                      <a:pt x="21600" y="468"/>
                      <a:pt x="21600" y="1047"/>
                    </a:cubicBezTo>
                    <a:cubicBezTo>
                      <a:pt x="21600" y="1047"/>
                      <a:pt x="21600" y="20551"/>
                      <a:pt x="21600" y="20551"/>
                    </a:cubicBezTo>
                    <a:close/>
                  </a:path>
                </a:pathLst>
              </a:custGeom>
              <a:solidFill>
                <a:schemeClr val="tx1">
                  <a:lumMod val="85000"/>
                  <a:lumOff val="15000"/>
                </a:schemeClr>
              </a:solidFill>
              <a:ln>
                <a:noFill/>
              </a:ln>
              <a:effectLst/>
              <a:extLst/>
            </p:spPr>
            <p:txBody>
              <a:bodyPr lIns="38100" tIns="38100" rIns="38100" bIns="38100" anchor="ctr"/>
              <a:lstStyle/>
              <a:p>
                <a:pPr defTabSz="457200">
                  <a:defRPr/>
                </a:pPr>
                <a:endParaRPr lang="id-ID" sz="3000">
                  <a:solidFill>
                    <a:srgbClr val="FFFFFF"/>
                  </a:solidFill>
                  <a:effectLst>
                    <a:outerShdw blurRad="38100" dist="38100" dir="2700000" algn="tl">
                      <a:srgbClr val="000000"/>
                    </a:outerShdw>
                  </a:effectLst>
                </a:endParaRPr>
              </a:p>
            </p:txBody>
          </p:sp>
          <p:sp>
            <p:nvSpPr>
              <p:cNvPr id="42" name="AutoShape 11"/>
              <p:cNvSpPr>
                <a:spLocks/>
              </p:cNvSpPr>
              <p:nvPr/>
            </p:nvSpPr>
            <p:spPr bwMode="auto">
              <a:xfrm>
                <a:off x="11628438" y="12080875"/>
                <a:ext cx="871537" cy="8715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1"/>
                    </a:moveTo>
                    <a:cubicBezTo>
                      <a:pt x="21599" y="4834"/>
                      <a:pt x="16762" y="0"/>
                      <a:pt x="10798" y="0"/>
                    </a:cubicBezTo>
                    <a:cubicBezTo>
                      <a:pt x="4832" y="0"/>
                      <a:pt x="0" y="4834"/>
                      <a:pt x="0" y="10801"/>
                    </a:cubicBezTo>
                    <a:cubicBezTo>
                      <a:pt x="0" y="16763"/>
                      <a:pt x="4832" y="21600"/>
                      <a:pt x="10798" y="21600"/>
                    </a:cubicBezTo>
                    <a:cubicBezTo>
                      <a:pt x="16762" y="21600"/>
                      <a:pt x="21599" y="16763"/>
                      <a:pt x="21599" y="10801"/>
                    </a:cubicBezTo>
                    <a:close/>
                  </a:path>
                </a:pathLst>
              </a:custGeom>
              <a:solidFill>
                <a:schemeClr val="accent6">
                  <a:lumMod val="50000"/>
                  <a:alpha val="50000"/>
                </a:schemeClr>
              </a:solidFill>
              <a:ln>
                <a:noFill/>
              </a:ln>
              <a:effectLst/>
              <a:extLst/>
            </p:spPr>
            <p:txBody>
              <a:bodyPr lIns="38100" tIns="38100" rIns="38100" bIns="38100" anchor="ctr"/>
              <a:lstStyle/>
              <a:p>
                <a:pPr defTabSz="457200">
                  <a:defRPr/>
                </a:pPr>
                <a:endParaRPr lang="id-ID" sz="3000">
                  <a:solidFill>
                    <a:srgbClr val="FFFFFF"/>
                  </a:solidFill>
                  <a:effectLst>
                    <a:outerShdw blurRad="38100" dist="38100" dir="2700000" algn="tl">
                      <a:srgbClr val="000000"/>
                    </a:outerShdw>
                  </a:effectLst>
                </a:endParaRPr>
              </a:p>
            </p:txBody>
          </p:sp>
          <p:sp>
            <p:nvSpPr>
              <p:cNvPr id="63" name="Rectangle 62"/>
              <p:cNvSpPr/>
              <p:nvPr/>
            </p:nvSpPr>
            <p:spPr bwMode="auto">
              <a:xfrm>
                <a:off x="10210800" y="5619750"/>
                <a:ext cx="3733800" cy="6118225"/>
              </a:xfrm>
              <a:prstGeom prst="rect">
                <a:avLst/>
              </a:prstGeom>
              <a:solidFill>
                <a:srgbClr val="8DCB52"/>
              </a:solidFill>
              <a:ln w="25400" cap="flat" cmpd="sng" algn="ctr">
                <a:noFill/>
                <a:prstDash val="solid"/>
                <a:miter lim="0"/>
                <a:headEnd type="none" w="med" len="med"/>
                <a:tailEnd type="none" w="med" len="med"/>
              </a:ln>
              <a:effectLst>
                <a:outerShdw blurRad="38100" dist="25400" dir="5400000" algn="ctr" rotWithShape="0">
                  <a:srgbClr val="000000">
                    <a:alpha val="50000"/>
                  </a:srgbClr>
                </a:outerShdw>
              </a:effectLst>
            </p:spPr>
            <p:txBody>
              <a:bodyPr lIns="50800" tIns="50800" rIns="50800" bIns="50800" anchor="ctr"/>
              <a:lstStyle/>
              <a:p>
                <a:pPr marL="342900" defTabSz="825500" hangingPunct="0">
                  <a:defRPr/>
                </a:pPr>
                <a:endParaRPr lang="id-ID" sz="5600">
                  <a:ea typeface="Gill Sans" charset="0"/>
                  <a:cs typeface="Gill Sans" charset="0"/>
                </a:endParaRPr>
              </a:p>
            </p:txBody>
          </p:sp>
          <p:grpSp>
            <p:nvGrpSpPr>
              <p:cNvPr id="26645" name="Group 68"/>
              <p:cNvGrpSpPr>
                <a:grpSpLocks/>
              </p:cNvGrpSpPr>
              <p:nvPr/>
            </p:nvGrpSpPr>
            <p:grpSpPr bwMode="auto">
              <a:xfrm>
                <a:off x="10439400" y="5593551"/>
                <a:ext cx="3039295" cy="3450913"/>
                <a:chOff x="15035213" y="4393401"/>
                <a:chExt cx="3039295" cy="3450913"/>
              </a:xfrm>
            </p:grpSpPr>
            <p:sp>
              <p:nvSpPr>
                <p:cNvPr id="26646" name="Rectangle 4"/>
                <p:cNvSpPr>
                  <a:spLocks/>
                </p:cNvSpPr>
                <p:nvPr/>
              </p:nvSpPr>
              <p:spPr bwMode="auto">
                <a:xfrm>
                  <a:off x="16679830" y="4393401"/>
                  <a:ext cx="64" cy="314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170000"/>
                    </a:lnSpc>
                  </a:pPr>
                  <a:endParaRPr lang="en-US" sz="14400" dirty="0">
                    <a:solidFill>
                      <a:srgbClr val="68973A"/>
                    </a:solidFill>
                    <a:latin typeface="FontAwesome Regular" charset="0"/>
                    <a:ea typeface="ＭＳ Ｐゴシック" charset="0"/>
                    <a:cs typeface="ＭＳ Ｐゴシック" charset="0"/>
                    <a:sym typeface="FontAwesome Regular" charset="0"/>
                  </a:endParaRPr>
                </a:p>
              </p:txBody>
            </p:sp>
            <p:sp>
              <p:nvSpPr>
                <p:cNvPr id="26647" name="Rectangle 5"/>
                <p:cNvSpPr>
                  <a:spLocks/>
                </p:cNvSpPr>
                <p:nvPr/>
              </p:nvSpPr>
              <p:spPr bwMode="auto">
                <a:xfrm>
                  <a:off x="15035213" y="7105650"/>
                  <a:ext cx="303929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4800" dirty="0" smtClean="0">
                      <a:solidFill>
                        <a:srgbClr val="68973A"/>
                      </a:solidFill>
                      <a:latin typeface="Diavlo Black Regular" charset="0"/>
                      <a:ea typeface="ＭＳ Ｐゴシック" charset="0"/>
                      <a:cs typeface="ＭＳ Ｐゴシック" charset="0"/>
                      <a:sym typeface="Diavlo Black Regular" charset="0"/>
                    </a:rPr>
                    <a:t>React App</a:t>
                  </a:r>
                  <a:endParaRPr lang="en-US" sz="4800" dirty="0">
                    <a:solidFill>
                      <a:srgbClr val="68973A"/>
                    </a:solidFill>
                    <a:latin typeface="Diavlo Black Regular" charset="0"/>
                    <a:ea typeface="ＭＳ Ｐゴシック" charset="0"/>
                    <a:cs typeface="ＭＳ Ｐゴシック" charset="0"/>
                    <a:sym typeface="Diavlo Black Regular" charset="0"/>
                  </a:endParaRPr>
                </a:p>
              </p:txBody>
            </p:sp>
          </p:grpSp>
        </p:grpSp>
        <p:sp>
          <p:nvSpPr>
            <p:cNvPr id="71" name="AutoShape 12"/>
            <p:cNvSpPr>
              <a:spLocks/>
            </p:cNvSpPr>
            <p:nvPr/>
          </p:nvSpPr>
          <p:spPr bwMode="auto">
            <a:xfrm>
              <a:off x="11922125" y="9031288"/>
              <a:ext cx="3867150" cy="1709737"/>
            </a:xfrm>
            <a:custGeom>
              <a:avLst/>
              <a:gdLst>
                <a:gd name="T0" fmla="+- 0 11024 449"/>
                <a:gd name="T1" fmla="*/ T0 w 21151"/>
                <a:gd name="T2" fmla="+- 0 11714 1927"/>
                <a:gd name="T3" fmla="*/ 11714 h 19575"/>
                <a:gd name="T4" fmla="+- 0 11024 449"/>
                <a:gd name="T5" fmla="*/ T4 w 21151"/>
                <a:gd name="T6" fmla="+- 0 11714 1927"/>
                <a:gd name="T7" fmla="*/ 11714 h 19575"/>
                <a:gd name="T8" fmla="+- 0 11024 449"/>
                <a:gd name="T9" fmla="*/ T8 w 21151"/>
                <a:gd name="T10" fmla="+- 0 11714 1927"/>
                <a:gd name="T11" fmla="*/ 11714 h 19575"/>
                <a:gd name="T12" fmla="+- 0 11024 449"/>
                <a:gd name="T13" fmla="*/ T12 w 21151"/>
                <a:gd name="T14" fmla="+- 0 11714 1927"/>
                <a:gd name="T15" fmla="*/ 11714 h 19575"/>
              </a:gdLst>
              <a:ahLst/>
              <a:cxnLst>
                <a:cxn ang="0">
                  <a:pos x="T1" y="T3"/>
                </a:cxn>
                <a:cxn ang="0">
                  <a:pos x="T5" y="T7"/>
                </a:cxn>
                <a:cxn ang="0">
                  <a:pos x="T9" y="T11"/>
                </a:cxn>
                <a:cxn ang="0">
                  <a:pos x="T13" y="T15"/>
                </a:cxn>
              </a:cxnLst>
              <a:rect l="0" t="0" r="r" b="b"/>
              <a:pathLst>
                <a:path w="21151" h="19575">
                  <a:moveTo>
                    <a:pt x="12602" y="18173"/>
                  </a:moveTo>
                  <a:cubicBezTo>
                    <a:pt x="12602" y="18173"/>
                    <a:pt x="10453" y="16873"/>
                    <a:pt x="9736" y="15073"/>
                  </a:cubicBezTo>
                  <a:cubicBezTo>
                    <a:pt x="9736" y="15073"/>
                    <a:pt x="7277" y="19473"/>
                    <a:pt x="4124" y="19573"/>
                  </a:cubicBezTo>
                  <a:cubicBezTo>
                    <a:pt x="972" y="19673"/>
                    <a:pt x="-449" y="15472"/>
                    <a:pt x="124" y="13273"/>
                  </a:cubicBezTo>
                  <a:cubicBezTo>
                    <a:pt x="697" y="11073"/>
                    <a:pt x="2757" y="11572"/>
                    <a:pt x="4333" y="7573"/>
                  </a:cubicBezTo>
                  <a:cubicBezTo>
                    <a:pt x="5909" y="3572"/>
                    <a:pt x="6820" y="-1927"/>
                    <a:pt x="10545" y="672"/>
                  </a:cubicBezTo>
                  <a:cubicBezTo>
                    <a:pt x="11208" y="1135"/>
                    <a:pt x="11943" y="1587"/>
                    <a:pt x="12711" y="2058"/>
                  </a:cubicBezTo>
                  <a:cubicBezTo>
                    <a:pt x="16261" y="4234"/>
                    <a:pt x="20483" y="6799"/>
                    <a:pt x="21151" y="12473"/>
                  </a:cubicBezTo>
                </a:path>
              </a:pathLst>
            </a:custGeom>
            <a:solidFill>
              <a:schemeClr val="bg1">
                <a:lumMod val="85000"/>
              </a:schemeClr>
            </a:solidFill>
            <a:ln>
              <a:noFill/>
            </a:ln>
            <a:effectLst/>
            <a:extLst/>
          </p:spPr>
          <p:txBody>
            <a:bodyPr lIns="38100" tIns="38100" rIns="38100" bIns="38100" anchor="ctr"/>
            <a:lstStyle/>
            <a:p>
              <a:pPr defTabSz="457200">
                <a:defRPr/>
              </a:pPr>
              <a:endParaRPr lang="id-ID" sz="3000">
                <a:solidFill>
                  <a:srgbClr val="FFFFFF"/>
                </a:solidFill>
                <a:effectLst>
                  <a:outerShdw blurRad="38100" dist="38100" dir="2700000" algn="tl">
                    <a:srgbClr val="000000"/>
                  </a:outerShdw>
                </a:effectLst>
              </a:endParaRPr>
            </a:p>
          </p:txBody>
        </p:sp>
      </p:grpSp>
      <p:sp>
        <p:nvSpPr>
          <p:cNvPr id="70" name="AutoShape 13"/>
          <p:cNvSpPr>
            <a:spLocks/>
          </p:cNvSpPr>
          <p:nvPr/>
        </p:nvSpPr>
        <p:spPr bwMode="auto">
          <a:xfrm>
            <a:off x="6337300" y="7562850"/>
            <a:ext cx="6513513" cy="9277350"/>
          </a:xfrm>
          <a:custGeom>
            <a:avLst/>
            <a:gdLst>
              <a:gd name="T0" fmla="*/ 10464 w 20929"/>
              <a:gd name="T1" fmla="+- 0 10951 303"/>
              <a:gd name="T2" fmla="*/ 10951 h 21297"/>
              <a:gd name="T3" fmla="*/ 10464 w 20929"/>
              <a:gd name="T4" fmla="+- 0 10951 303"/>
              <a:gd name="T5" fmla="*/ 10951 h 21297"/>
              <a:gd name="T6" fmla="*/ 10464 w 20929"/>
              <a:gd name="T7" fmla="+- 0 10951 303"/>
              <a:gd name="T8" fmla="*/ 10951 h 21297"/>
              <a:gd name="T9" fmla="*/ 10464 w 20929"/>
              <a:gd name="T10" fmla="+- 0 10951 303"/>
              <a:gd name="T11" fmla="*/ 10951 h 21297"/>
            </a:gdLst>
            <a:ahLst/>
            <a:cxnLst>
              <a:cxn ang="0">
                <a:pos x="T0" y="T2"/>
              </a:cxn>
              <a:cxn ang="0">
                <a:pos x="T3" y="T5"/>
              </a:cxn>
              <a:cxn ang="0">
                <a:pos x="T6" y="T8"/>
              </a:cxn>
              <a:cxn ang="0">
                <a:pos x="T9" y="T11"/>
              </a:cxn>
            </a:cxnLst>
            <a:rect l="0" t="0" r="r" b="b"/>
            <a:pathLst>
              <a:path w="20929" h="21297">
                <a:moveTo>
                  <a:pt x="15718" y="11321"/>
                </a:moveTo>
                <a:cubicBezTo>
                  <a:pt x="15718" y="11321"/>
                  <a:pt x="15756" y="8420"/>
                  <a:pt x="15967" y="7173"/>
                </a:cubicBezTo>
                <a:cubicBezTo>
                  <a:pt x="16177" y="5927"/>
                  <a:pt x="18527" y="1437"/>
                  <a:pt x="18076" y="577"/>
                </a:cubicBezTo>
                <a:cubicBezTo>
                  <a:pt x="17625" y="-282"/>
                  <a:pt x="16514" y="-303"/>
                  <a:pt x="15671" y="1351"/>
                </a:cubicBezTo>
                <a:cubicBezTo>
                  <a:pt x="14829" y="3005"/>
                  <a:pt x="13295" y="6207"/>
                  <a:pt x="13295" y="6207"/>
                </a:cubicBezTo>
                <a:cubicBezTo>
                  <a:pt x="13295" y="6207"/>
                  <a:pt x="12303" y="5498"/>
                  <a:pt x="11160" y="6121"/>
                </a:cubicBezTo>
                <a:cubicBezTo>
                  <a:pt x="10017" y="6744"/>
                  <a:pt x="10378" y="7346"/>
                  <a:pt x="9085" y="7582"/>
                </a:cubicBezTo>
                <a:cubicBezTo>
                  <a:pt x="7791" y="7818"/>
                  <a:pt x="7310" y="7410"/>
                  <a:pt x="6377" y="8055"/>
                </a:cubicBezTo>
                <a:cubicBezTo>
                  <a:pt x="5445" y="8699"/>
                  <a:pt x="4572" y="7990"/>
                  <a:pt x="4091" y="9494"/>
                </a:cubicBezTo>
                <a:cubicBezTo>
                  <a:pt x="3610" y="10998"/>
                  <a:pt x="4211" y="11836"/>
                  <a:pt x="4061" y="13963"/>
                </a:cubicBezTo>
                <a:cubicBezTo>
                  <a:pt x="3910" y="16091"/>
                  <a:pt x="3369" y="16824"/>
                  <a:pt x="3369" y="16824"/>
                </a:cubicBezTo>
                <a:lnTo>
                  <a:pt x="0" y="21297"/>
                </a:lnTo>
                <a:lnTo>
                  <a:pt x="9416" y="21297"/>
                </a:lnTo>
                <a:cubicBezTo>
                  <a:pt x="9416" y="21297"/>
                  <a:pt x="11913" y="18608"/>
                  <a:pt x="14380" y="16545"/>
                </a:cubicBezTo>
                <a:cubicBezTo>
                  <a:pt x="16846" y="14482"/>
                  <a:pt x="17629" y="14706"/>
                  <a:pt x="18651" y="12429"/>
                </a:cubicBezTo>
                <a:cubicBezTo>
                  <a:pt x="19675" y="10151"/>
                  <a:pt x="19855" y="10714"/>
                  <a:pt x="20096" y="9253"/>
                </a:cubicBezTo>
                <a:cubicBezTo>
                  <a:pt x="20336" y="7792"/>
                  <a:pt x="21600" y="7966"/>
                  <a:pt x="20457" y="7451"/>
                </a:cubicBezTo>
                <a:cubicBezTo>
                  <a:pt x="19313" y="6935"/>
                  <a:pt x="17448" y="7795"/>
                  <a:pt x="17027" y="8956"/>
                </a:cubicBezTo>
                <a:cubicBezTo>
                  <a:pt x="16606" y="10116"/>
                  <a:pt x="16335" y="10676"/>
                  <a:pt x="15718" y="11321"/>
                </a:cubicBezTo>
                <a:close/>
              </a:path>
            </a:pathLst>
          </a:custGeom>
          <a:solidFill>
            <a:schemeClr val="bg1"/>
          </a:solidFill>
          <a:ln>
            <a:noFill/>
          </a:ln>
          <a:effectLst/>
          <a:extLst/>
        </p:spPr>
        <p:txBody>
          <a:bodyPr lIns="38100" tIns="38100" rIns="38100" bIns="38100" anchor="ctr"/>
          <a:lstStyle/>
          <a:p>
            <a:pPr defTabSz="457200">
              <a:defRPr/>
            </a:pPr>
            <a:endParaRPr lang="id-ID" sz="3000">
              <a:solidFill>
                <a:srgbClr val="FFFFFF"/>
              </a:solidFill>
              <a:effectLst>
                <a:outerShdw blurRad="38100" dist="38100" dir="2700000" algn="tl">
                  <a:srgbClr val="000000"/>
                </a:outerShdw>
              </a:effectLst>
            </a:endParaRPr>
          </a:p>
        </p:txBody>
      </p:sp>
      <p:pic>
        <p:nvPicPr>
          <p:cNvPr id="55" name="Picture 54"/>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11471516" y="7009088"/>
            <a:ext cx="1225001" cy="1225001"/>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1"/>
          <p:cNvSpPr>
            <a:spLocks/>
          </p:cNvSpPr>
          <p:nvPr/>
        </p:nvSpPr>
        <p:spPr bwMode="auto">
          <a:xfrm>
            <a:off x="3429000" y="1346200"/>
            <a:ext cx="85725" cy="26988"/>
          </a:xfrm>
          <a:custGeom>
            <a:avLst/>
            <a:gdLst>
              <a:gd name="T0" fmla="*/ 0 w 21600"/>
              <a:gd name="T1" fmla="*/ 52640 h 21600"/>
              <a:gd name="T2" fmla="*/ 5358813 w 21600"/>
              <a:gd name="T3" fmla="*/ 0 h 21600"/>
              <a:gd name="T4" fmla="*/ 0 w 21600"/>
              <a:gd name="T5" fmla="*/ 52640 h 21600"/>
              <a:gd name="T6" fmla="*/ 0 w 21600"/>
              <a:gd name="T7" fmla="*/ 5264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56" y="14092"/>
                  <a:pt x="14361" y="6914"/>
                  <a:pt x="21600" y="0"/>
                </a:cubicBezTo>
                <a:cubicBezTo>
                  <a:pt x="14361" y="6914"/>
                  <a:pt x="7156" y="1409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2" name="AutoShape 2"/>
          <p:cNvSpPr>
            <a:spLocks/>
          </p:cNvSpPr>
          <p:nvPr/>
        </p:nvSpPr>
        <p:spPr bwMode="auto">
          <a:xfrm>
            <a:off x="3721100" y="1282700"/>
            <a:ext cx="57150" cy="12700"/>
          </a:xfrm>
          <a:custGeom>
            <a:avLst/>
            <a:gdLst>
              <a:gd name="T0" fmla="*/ 0 w 21600"/>
              <a:gd name="T1" fmla="*/ 2581 h 21600"/>
              <a:gd name="T2" fmla="*/ 1058529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2" y="14108"/>
                  <a:pt x="14377" y="6938"/>
                  <a:pt x="21600" y="0"/>
                </a:cubicBezTo>
                <a:cubicBezTo>
                  <a:pt x="14377" y="6938"/>
                  <a:pt x="7172" y="1410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3" name="AutoShape 3"/>
          <p:cNvSpPr>
            <a:spLocks/>
          </p:cNvSpPr>
          <p:nvPr/>
        </p:nvSpPr>
        <p:spPr bwMode="auto">
          <a:xfrm>
            <a:off x="3632200" y="1295400"/>
            <a:ext cx="57150" cy="14288"/>
          </a:xfrm>
          <a:custGeom>
            <a:avLst/>
            <a:gdLst>
              <a:gd name="T0" fmla="*/ 0 w 21600"/>
              <a:gd name="T1" fmla="*/ 4136 h 21600"/>
              <a:gd name="T2" fmla="*/ 1058529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8" y="14172"/>
                  <a:pt x="14370" y="6943"/>
                  <a:pt x="21600" y="0"/>
                </a:cubicBezTo>
                <a:cubicBezTo>
                  <a:pt x="14370" y="6943"/>
                  <a:pt x="7178" y="1417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4" name="AutoShape 4"/>
          <p:cNvSpPr>
            <a:spLocks/>
          </p:cNvSpPr>
          <p:nvPr/>
        </p:nvSpPr>
        <p:spPr bwMode="auto">
          <a:xfrm>
            <a:off x="3543300" y="1320800"/>
            <a:ext cx="63500" cy="17463"/>
          </a:xfrm>
          <a:custGeom>
            <a:avLst/>
            <a:gdLst>
              <a:gd name="T0" fmla="*/ 0 w 21600"/>
              <a:gd name="T1" fmla="*/ 9228 h 21600"/>
              <a:gd name="T2" fmla="*/ 1613367 w 21600"/>
              <a:gd name="T3" fmla="*/ 0 h 21600"/>
              <a:gd name="T4" fmla="*/ 0 w 21600"/>
              <a:gd name="T5" fmla="*/ 9228 h 21600"/>
              <a:gd name="T6" fmla="*/ 0 w 21600"/>
              <a:gd name="T7" fmla="*/ 92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9" y="14193"/>
                  <a:pt x="14375" y="6930"/>
                  <a:pt x="21600" y="0"/>
                </a:cubicBezTo>
                <a:cubicBezTo>
                  <a:pt x="14371" y="6930"/>
                  <a:pt x="7179" y="1420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5" name="AutoShape 5"/>
          <p:cNvSpPr>
            <a:spLocks/>
          </p:cNvSpPr>
          <p:nvPr/>
        </p:nvSpPr>
        <p:spPr bwMode="auto">
          <a:xfrm>
            <a:off x="3911600" y="1231900"/>
            <a:ext cx="90488" cy="14288"/>
          </a:xfrm>
          <a:custGeom>
            <a:avLst/>
            <a:gdLst>
              <a:gd name="T0" fmla="*/ 0 w 21600"/>
              <a:gd name="T1" fmla="*/ 4136 h 21600"/>
              <a:gd name="T2" fmla="*/ 6652778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8" y="13838"/>
                  <a:pt x="14368" y="6608"/>
                  <a:pt x="21600" y="0"/>
                </a:cubicBezTo>
                <a:cubicBezTo>
                  <a:pt x="14368" y="6608"/>
                  <a:pt x="7168" y="1383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6" name="AutoShape 6"/>
          <p:cNvSpPr>
            <a:spLocks/>
          </p:cNvSpPr>
          <p:nvPr/>
        </p:nvSpPr>
        <p:spPr bwMode="auto">
          <a:xfrm>
            <a:off x="4305300" y="1206500"/>
            <a:ext cx="63500" cy="1588"/>
          </a:xfrm>
          <a:custGeom>
            <a:avLst/>
            <a:gdLst>
              <a:gd name="T0" fmla="*/ 0 w 21600"/>
              <a:gd name="T1" fmla="*/ 1 h 21600"/>
              <a:gd name="T2" fmla="*/ 1613367 w 21600"/>
              <a:gd name="T3" fmla="*/ 0 h 21600"/>
              <a:gd name="T4" fmla="*/ 0 w 21600"/>
              <a:gd name="T5" fmla="*/ 1 h 21600"/>
              <a:gd name="T6" fmla="*/ 0 w 21600"/>
              <a:gd name="T7" fmla="*/ 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5" y="12681"/>
                  <a:pt x="14383" y="5899"/>
                  <a:pt x="21600" y="0"/>
                </a:cubicBezTo>
                <a:cubicBezTo>
                  <a:pt x="14383" y="5899"/>
                  <a:pt x="7175" y="1268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AutoShape 7"/>
          <p:cNvSpPr>
            <a:spLocks/>
          </p:cNvSpPr>
          <p:nvPr/>
        </p:nvSpPr>
        <p:spPr bwMode="auto">
          <a:xfrm>
            <a:off x="4406900" y="1206500"/>
            <a:ext cx="93663" cy="0"/>
          </a:xfrm>
          <a:custGeom>
            <a:avLst/>
            <a:gdLst>
              <a:gd name="T0" fmla="*/ 0 w 21600"/>
              <a:gd name="T1" fmla="*/ 0 h 21600"/>
              <a:gd name="T2" fmla="*/ 7636791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8206"/>
                  <a:pt x="14375" y="0"/>
                  <a:pt x="21600" y="0"/>
                </a:cubicBezTo>
                <a:cubicBezTo>
                  <a:pt x="14375" y="0"/>
                  <a:pt x="7177" y="820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AutoShape 8"/>
          <p:cNvSpPr>
            <a:spLocks/>
          </p:cNvSpPr>
          <p:nvPr/>
        </p:nvSpPr>
        <p:spPr bwMode="auto">
          <a:xfrm>
            <a:off x="4114800" y="1219200"/>
            <a:ext cx="60325" cy="6350"/>
          </a:xfrm>
          <a:custGeom>
            <a:avLst/>
            <a:gdLst>
              <a:gd name="T0" fmla="*/ 0 w 21600"/>
              <a:gd name="T1" fmla="*/ 161 h 21600"/>
              <a:gd name="T2" fmla="*/ 1314099 w 21600"/>
              <a:gd name="T3" fmla="*/ 0 h 21600"/>
              <a:gd name="T4" fmla="*/ 0 w 21600"/>
              <a:gd name="T5" fmla="*/ 161 h 21600"/>
              <a:gd name="T6" fmla="*/ 0 w 21600"/>
              <a:gd name="T7" fmla="*/ 16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7" y="13850"/>
                  <a:pt x="14378" y="6538"/>
                  <a:pt x="21600" y="0"/>
                </a:cubicBezTo>
                <a:cubicBezTo>
                  <a:pt x="14378" y="6538"/>
                  <a:pt x="7187" y="1385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AutoShape 9"/>
          <p:cNvSpPr>
            <a:spLocks/>
          </p:cNvSpPr>
          <p:nvPr/>
        </p:nvSpPr>
        <p:spPr bwMode="auto">
          <a:xfrm>
            <a:off x="4013200" y="1231900"/>
            <a:ext cx="73025" cy="9525"/>
          </a:xfrm>
          <a:custGeom>
            <a:avLst/>
            <a:gdLst>
              <a:gd name="T0" fmla="*/ 0 w 21600"/>
              <a:gd name="T1" fmla="*/ 817 h 21600"/>
              <a:gd name="T2" fmla="*/ 2821791 w 21600"/>
              <a:gd name="T3" fmla="*/ 0 h 21600"/>
              <a:gd name="T4" fmla="*/ 0 w 21600"/>
              <a:gd name="T5" fmla="*/ 817 h 21600"/>
              <a:gd name="T6" fmla="*/ 0 w 21600"/>
              <a:gd name="T7" fmla="*/ 81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13887"/>
                  <a:pt x="14372" y="6565"/>
                  <a:pt x="21600" y="0"/>
                </a:cubicBezTo>
                <a:cubicBezTo>
                  <a:pt x="14372" y="6565"/>
                  <a:pt x="7177" y="1388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AutoShape 10"/>
          <p:cNvSpPr>
            <a:spLocks/>
          </p:cNvSpPr>
          <p:nvPr/>
        </p:nvSpPr>
        <p:spPr bwMode="auto">
          <a:xfrm>
            <a:off x="3810000" y="1257300"/>
            <a:ext cx="65088" cy="12700"/>
          </a:xfrm>
          <a:custGeom>
            <a:avLst/>
            <a:gdLst>
              <a:gd name="T0" fmla="*/ 0 w 21600"/>
              <a:gd name="T1" fmla="*/ 2581 h 21600"/>
              <a:gd name="T2" fmla="*/ 1780913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3" y="13988"/>
                  <a:pt x="14379" y="6887"/>
                  <a:pt x="21600" y="0"/>
                </a:cubicBezTo>
                <a:cubicBezTo>
                  <a:pt x="14379" y="6887"/>
                  <a:pt x="7173" y="1398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AutoShape 11"/>
          <p:cNvSpPr>
            <a:spLocks/>
          </p:cNvSpPr>
          <p:nvPr/>
        </p:nvSpPr>
        <p:spPr bwMode="auto">
          <a:xfrm>
            <a:off x="4216400" y="1206500"/>
            <a:ext cx="58738" cy="3175"/>
          </a:xfrm>
          <a:custGeom>
            <a:avLst/>
            <a:gdLst>
              <a:gd name="T0" fmla="*/ 0 w 21600"/>
              <a:gd name="T1" fmla="*/ 10 h 21600"/>
              <a:gd name="T2" fmla="*/ 1181175 w 21600"/>
              <a:gd name="T3" fmla="*/ 0 h 21600"/>
              <a:gd name="T4" fmla="*/ 0 w 21600"/>
              <a:gd name="T5" fmla="*/ 10 h 21600"/>
              <a:gd name="T6" fmla="*/ 0 w 21600"/>
              <a:gd name="T7" fmla="*/ 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0" y="13522"/>
                  <a:pt x="14379" y="6372"/>
                  <a:pt x="21600" y="0"/>
                </a:cubicBezTo>
                <a:cubicBezTo>
                  <a:pt x="14379" y="6372"/>
                  <a:pt x="7180" y="1352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348" name="Rectangle 12"/>
          <p:cNvSpPr>
            <a:spLocks/>
          </p:cNvSpPr>
          <p:nvPr/>
        </p:nvSpPr>
        <p:spPr bwMode="auto">
          <a:xfrm>
            <a:off x="8602930" y="9892353"/>
            <a:ext cx="7170233"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8100" dirty="0" smtClean="0">
                <a:solidFill>
                  <a:srgbClr val="FFFFFF"/>
                </a:solidFill>
                <a:latin typeface="Diavlo Black Regular" charset="0"/>
                <a:ea typeface="ＭＳ Ｐゴシック" charset="0"/>
                <a:cs typeface="ＭＳ Ｐゴシック" charset="0"/>
                <a:sym typeface="Diavlo Black Regular" charset="0"/>
              </a:rPr>
              <a:t>That’s it </a:t>
            </a:r>
            <a:r>
              <a:rPr lang="en-US" sz="8100" dirty="0" smtClean="0">
                <a:solidFill>
                  <a:srgbClr val="00D8FF"/>
                </a:solidFill>
                <a:latin typeface="Diavlo Black Regular" charset="0"/>
                <a:ea typeface="ＭＳ Ｐゴシック" charset="0"/>
                <a:cs typeface="ＭＳ Ｐゴシック" charset="0"/>
                <a:sym typeface="Diavlo Black Regular" charset="0"/>
              </a:rPr>
              <a:t>Folks</a:t>
            </a:r>
            <a:endParaRPr lang="en-US" sz="8100" dirty="0">
              <a:solidFill>
                <a:srgbClr val="00D8FF"/>
              </a:solidFill>
              <a:latin typeface="Diavlo Black Regular" charset="0"/>
              <a:ea typeface="ＭＳ Ｐゴシック" charset="0"/>
              <a:cs typeface="ＭＳ Ｐゴシック" charset="0"/>
              <a:sym typeface="Diavlo Black Regular" charset="0"/>
            </a:endParaRPr>
          </a:p>
        </p:txBody>
      </p:sp>
      <p:sp>
        <p:nvSpPr>
          <p:cNvPr id="14350" name="Line 71"/>
          <p:cNvSpPr>
            <a:spLocks noChangeShapeType="1"/>
          </p:cNvSpPr>
          <p:nvPr/>
        </p:nvSpPr>
        <p:spPr bwMode="auto">
          <a:xfrm>
            <a:off x="15621000" y="6629400"/>
            <a:ext cx="9220200" cy="0"/>
          </a:xfrm>
          <a:prstGeom prst="line">
            <a:avLst/>
          </a:prstGeom>
          <a:noFill/>
          <a:ln w="38100">
            <a:solidFill>
              <a:srgbClr val="00D8FF"/>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3886200"/>
            <a:ext cx="5562940" cy="5562940"/>
          </a:xfrm>
          <a:prstGeom prst="rect">
            <a:avLst/>
          </a:prstGeom>
        </p:spPr>
      </p:pic>
    </p:spTree>
    <p:extLst>
      <p:ext uri="{BB962C8B-B14F-4D97-AF65-F5344CB8AC3E}">
        <p14:creationId xmlns:p14="http://schemas.microsoft.com/office/powerpoint/2010/main" val="216708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additive="base">
                                        <p:cTn id="7" dur="500" fill="hold"/>
                                        <p:tgtEl>
                                          <p:spTgt spid="14350"/>
                                        </p:tgtEl>
                                        <p:attrNameLst>
                                          <p:attrName>ppt_x</p:attrName>
                                        </p:attrNameLst>
                                      </p:cBhvr>
                                      <p:tavLst>
                                        <p:tav tm="0">
                                          <p:val>
                                            <p:strVal val="1+#ppt_w/2"/>
                                          </p:val>
                                        </p:tav>
                                        <p:tav tm="100000">
                                          <p:val>
                                            <p:strVal val="#ppt_x"/>
                                          </p:val>
                                        </p:tav>
                                      </p:tavLst>
                                    </p:anim>
                                    <p:anim calcmode="lin" valueType="num">
                                      <p:cBhvr additive="base">
                                        <p:cTn id="8" dur="500" fill="hold"/>
                                        <p:tgtEl>
                                          <p:spTgt spid="1435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mph" presetSubtype="0" fill="hold" grpId="0" nodeType="clickEffect">
                                  <p:stCondLst>
                                    <p:cond delay="0"/>
                                  </p:stCondLst>
                                  <p:iterate type="lt">
                                    <p:tmPct val="10000"/>
                                  </p:iterate>
                                  <p:childTnLst>
                                    <p:animMotion origin="layout" path="M 0.0 0.0 L 0.0 -0.07213" pathEditMode="relative" ptsTypes="">
                                      <p:cBhvr>
                                        <p:cTn id="15" dur="250" accel="50000" decel="50000" autoRev="1" fill="hold">
                                          <p:stCondLst>
                                            <p:cond delay="0"/>
                                          </p:stCondLst>
                                        </p:cTn>
                                        <p:tgtEl>
                                          <p:spTgt spid="14348"/>
                                        </p:tgtEl>
                                        <p:attrNameLst>
                                          <p:attrName>ppt_x</p:attrName>
                                          <p:attrName>ppt_y</p:attrName>
                                        </p:attrNameLst>
                                      </p:cBhvr>
                                    </p:animMotion>
                                    <p:animRot by="1500000">
                                      <p:cBhvr>
                                        <p:cTn id="16" dur="125" fill="hold">
                                          <p:stCondLst>
                                            <p:cond delay="0"/>
                                          </p:stCondLst>
                                        </p:cTn>
                                        <p:tgtEl>
                                          <p:spTgt spid="14348"/>
                                        </p:tgtEl>
                                        <p:attrNameLst>
                                          <p:attrName>r</p:attrName>
                                        </p:attrNameLst>
                                      </p:cBhvr>
                                    </p:animRot>
                                    <p:animRot by="-1500000">
                                      <p:cBhvr>
                                        <p:cTn id="17" dur="125" fill="hold">
                                          <p:stCondLst>
                                            <p:cond delay="125"/>
                                          </p:stCondLst>
                                        </p:cTn>
                                        <p:tgtEl>
                                          <p:spTgt spid="14348"/>
                                        </p:tgtEl>
                                        <p:attrNameLst>
                                          <p:attrName>r</p:attrName>
                                        </p:attrNameLst>
                                      </p:cBhvr>
                                    </p:animRot>
                                    <p:animRot by="-1500000">
                                      <p:cBhvr>
                                        <p:cTn id="18" dur="125" fill="hold">
                                          <p:stCondLst>
                                            <p:cond delay="250"/>
                                          </p:stCondLst>
                                        </p:cTn>
                                        <p:tgtEl>
                                          <p:spTgt spid="14348"/>
                                        </p:tgtEl>
                                        <p:attrNameLst>
                                          <p:attrName>r</p:attrName>
                                        </p:attrNameLst>
                                      </p:cBhvr>
                                    </p:animRot>
                                    <p:animRot by="1500000">
                                      <p:cBhvr>
                                        <p:cTn id="19" dur="125" fill="hold">
                                          <p:stCondLst>
                                            <p:cond delay="375"/>
                                          </p:stCondLst>
                                        </p:cTn>
                                        <p:tgtEl>
                                          <p:spTgt spid="143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2"/>
          <p:cNvSpPr>
            <a:spLocks/>
          </p:cNvSpPr>
          <p:nvPr/>
        </p:nvSpPr>
        <p:spPr bwMode="auto">
          <a:xfrm rot="10800000" flipH="1">
            <a:off x="5207000" y="6464300"/>
            <a:ext cx="13600113" cy="3662363"/>
          </a:xfrm>
          <a:custGeom>
            <a:avLst/>
            <a:gdLst>
              <a:gd name="T0" fmla="*/ 2147483647 w 21340"/>
              <a:gd name="T1" fmla="*/ 0 h 21543"/>
              <a:gd name="T2" fmla="*/ 2147483647 w 21340"/>
              <a:gd name="T3" fmla="*/ 2147483647 h 21543"/>
              <a:gd name="T4" fmla="*/ 2147483647 w 21340"/>
              <a:gd name="T5" fmla="*/ 2147483647 h 21543"/>
              <a:gd name="T6" fmla="*/ 0 w 21340"/>
              <a:gd name="T7" fmla="*/ 2147483647 h 21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40" h="21543">
                <a:moveTo>
                  <a:pt x="21333" y="0"/>
                </a:moveTo>
                <a:lnTo>
                  <a:pt x="21333" y="11159"/>
                </a:lnTo>
                <a:cubicBezTo>
                  <a:pt x="21333" y="11159"/>
                  <a:pt x="21600" y="21600"/>
                  <a:pt x="18716" y="21542"/>
                </a:cubicBezTo>
                <a:cubicBezTo>
                  <a:pt x="15852" y="21485"/>
                  <a:pt x="0" y="21198"/>
                  <a:pt x="0" y="21198"/>
                </a:cubicBezTo>
              </a:path>
            </a:pathLst>
          </a:custGeom>
          <a:noFill/>
          <a:ln w="50800" cap="flat">
            <a:solidFill>
              <a:srgbClr val="61768D"/>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8195" name="Freeform 3"/>
          <p:cNvSpPr>
            <a:spLocks/>
          </p:cNvSpPr>
          <p:nvPr/>
        </p:nvSpPr>
        <p:spPr bwMode="auto">
          <a:xfrm>
            <a:off x="6103938" y="-2438400"/>
            <a:ext cx="6553200" cy="5778500"/>
          </a:xfrm>
          <a:custGeom>
            <a:avLst/>
            <a:gdLst>
              <a:gd name="T0" fmla="*/ 2147483647 w 21067"/>
              <a:gd name="T1" fmla="*/ 0 h 21564"/>
              <a:gd name="T2" fmla="*/ 2147483647 w 21067"/>
              <a:gd name="T3" fmla="*/ 2147483647 h 21564"/>
              <a:gd name="T4" fmla="*/ 2147483647 w 21067"/>
              <a:gd name="T5" fmla="*/ 2147483647 h 21564"/>
              <a:gd name="T6" fmla="*/ 0 w 21067"/>
              <a:gd name="T7" fmla="*/ 2147483647 h 21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67" h="21564">
                <a:moveTo>
                  <a:pt x="21054" y="0"/>
                </a:moveTo>
                <a:lnTo>
                  <a:pt x="21054" y="14977"/>
                </a:lnTo>
                <a:cubicBezTo>
                  <a:pt x="21054" y="14977"/>
                  <a:pt x="21600" y="21600"/>
                  <a:pt x="15690" y="21563"/>
                </a:cubicBezTo>
                <a:cubicBezTo>
                  <a:pt x="9822" y="21527"/>
                  <a:pt x="0" y="21345"/>
                  <a:pt x="0" y="21345"/>
                </a:cubicBezTo>
              </a:path>
            </a:pathLst>
          </a:custGeom>
          <a:noFill/>
          <a:ln w="50800" cap="flat">
            <a:solidFill>
              <a:srgbClr val="61768D"/>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nvGrpSpPr>
          <p:cNvPr id="8196" name="Group 4"/>
          <p:cNvGrpSpPr>
            <a:grpSpLocks/>
          </p:cNvGrpSpPr>
          <p:nvPr/>
        </p:nvGrpSpPr>
        <p:grpSpPr bwMode="auto">
          <a:xfrm>
            <a:off x="16764000" y="8597900"/>
            <a:ext cx="9982200" cy="3705225"/>
            <a:chOff x="16764000" y="8597900"/>
            <a:chExt cx="9982200" cy="3705225"/>
          </a:xfrm>
        </p:grpSpPr>
        <p:sp>
          <p:nvSpPr>
            <p:cNvPr id="9364" name="AutoShape 58"/>
            <p:cNvSpPr>
              <a:spLocks/>
            </p:cNvSpPr>
            <p:nvPr/>
          </p:nvSpPr>
          <p:spPr bwMode="auto">
            <a:xfrm>
              <a:off x="16764000" y="9652000"/>
              <a:ext cx="9979025" cy="2649538"/>
            </a:xfrm>
            <a:custGeom>
              <a:avLst/>
              <a:gdLst>
                <a:gd name="T0" fmla="*/ 0 w 21600"/>
                <a:gd name="T1" fmla="*/ 0 h 21600"/>
                <a:gd name="T2" fmla="*/ 2147483647 w 21600"/>
                <a:gd name="T3" fmla="*/ 2147483647 h 21600"/>
                <a:gd name="T4" fmla="*/ 2147483647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3" y="11990"/>
                    <a:pt x="4837" y="21600"/>
                    <a:pt x="10800" y="21600"/>
                  </a:cubicBezTo>
                  <a:cubicBezTo>
                    <a:pt x="16763" y="21600"/>
                    <a:pt x="21597" y="11990"/>
                    <a:pt x="21600" y="0"/>
                  </a:cubicBezTo>
                  <a:cubicBezTo>
                    <a:pt x="21600" y="0"/>
                    <a:pt x="0" y="0"/>
                    <a:pt x="0" y="0"/>
                  </a:cubicBezTo>
                  <a:close/>
                  <a:moveTo>
                    <a:pt x="0" y="0"/>
                  </a:moveTo>
                </a:path>
              </a:pathLst>
            </a:custGeom>
            <a:solidFill>
              <a:srgbClr val="E8B62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65" name="AutoShape 59"/>
            <p:cNvSpPr>
              <a:spLocks/>
            </p:cNvSpPr>
            <p:nvPr/>
          </p:nvSpPr>
          <p:spPr bwMode="auto">
            <a:xfrm>
              <a:off x="18986500" y="9652000"/>
              <a:ext cx="7597775" cy="26511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0 h 21600"/>
                <a:gd name="T12" fmla="*/ 2147483647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18722" y="0"/>
                  </a:moveTo>
                  <a:cubicBezTo>
                    <a:pt x="18050" y="11017"/>
                    <a:pt x="11983" y="19585"/>
                    <a:pt x="4598" y="19585"/>
                  </a:cubicBezTo>
                  <a:cubicBezTo>
                    <a:pt x="2989" y="19585"/>
                    <a:pt x="1442" y="19187"/>
                    <a:pt x="0" y="18435"/>
                  </a:cubicBezTo>
                  <a:cubicBezTo>
                    <a:pt x="2157" y="20452"/>
                    <a:pt x="4696" y="21600"/>
                    <a:pt x="7414" y="21600"/>
                  </a:cubicBezTo>
                  <a:cubicBezTo>
                    <a:pt x="15246" y="21600"/>
                    <a:pt x="21597" y="11981"/>
                    <a:pt x="21600" y="0"/>
                  </a:cubicBezTo>
                  <a:cubicBezTo>
                    <a:pt x="21600" y="0"/>
                    <a:pt x="18722" y="0"/>
                    <a:pt x="18722" y="0"/>
                  </a:cubicBezTo>
                  <a:close/>
                  <a:moveTo>
                    <a:pt x="18722" y="0"/>
                  </a:moveTo>
                </a:path>
              </a:pathLst>
            </a:custGeom>
            <a:solidFill>
              <a:srgbClr val="CE872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66" name="AutoShape 60"/>
            <p:cNvSpPr>
              <a:spLocks/>
            </p:cNvSpPr>
            <p:nvPr/>
          </p:nvSpPr>
          <p:spPr bwMode="auto">
            <a:xfrm>
              <a:off x="16764000" y="8597900"/>
              <a:ext cx="9982200" cy="21240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F8D75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8197" name="Group 81"/>
          <p:cNvGrpSpPr>
            <a:grpSpLocks/>
          </p:cNvGrpSpPr>
          <p:nvPr/>
        </p:nvGrpSpPr>
        <p:grpSpPr bwMode="auto">
          <a:xfrm>
            <a:off x="19799300" y="6642100"/>
            <a:ext cx="1414463" cy="2960688"/>
            <a:chOff x="0" y="0"/>
            <a:chExt cx="891" cy="1865"/>
          </a:xfrm>
        </p:grpSpPr>
        <p:sp>
          <p:nvSpPr>
            <p:cNvPr id="9344" name="AutoShape 61"/>
            <p:cNvSpPr>
              <a:spLocks/>
            </p:cNvSpPr>
            <p:nvPr/>
          </p:nvSpPr>
          <p:spPr bwMode="auto">
            <a:xfrm>
              <a:off x="0" y="1464"/>
              <a:ext cx="891" cy="401"/>
            </a:xfrm>
            <a:custGeom>
              <a:avLst/>
              <a:gdLst>
                <a:gd name="T0" fmla="*/ 0 w 21280"/>
                <a:gd name="T1" fmla="*/ 0 h 21597"/>
                <a:gd name="T2" fmla="*/ 0 w 21280"/>
                <a:gd name="T3" fmla="*/ 0 h 21597"/>
                <a:gd name="T4" fmla="*/ 0 w 21280"/>
                <a:gd name="T5" fmla="*/ 0 h 21597"/>
                <a:gd name="T6" fmla="*/ 0 w 21280"/>
                <a:gd name="T7" fmla="*/ 0 h 21597"/>
                <a:gd name="T8" fmla="*/ 0 w 21280"/>
                <a:gd name="T9" fmla="*/ 0 h 21597"/>
                <a:gd name="T10" fmla="*/ 0 w 21280"/>
                <a:gd name="T11" fmla="*/ 0 h 21597"/>
                <a:gd name="T12" fmla="*/ 0 w 21280"/>
                <a:gd name="T13" fmla="*/ 0 h 21597"/>
                <a:gd name="T14" fmla="*/ 0 w 21280"/>
                <a:gd name="T15" fmla="*/ 0 h 21597"/>
                <a:gd name="T16" fmla="*/ 0 w 21280"/>
                <a:gd name="T17" fmla="*/ 0 h 21597"/>
                <a:gd name="T18" fmla="*/ 0 w 21280"/>
                <a:gd name="T19" fmla="*/ 0 h 21597"/>
                <a:gd name="T20" fmla="*/ 0 w 21280"/>
                <a:gd name="T21" fmla="*/ 0 h 21597"/>
                <a:gd name="T22" fmla="*/ 0 w 21280"/>
                <a:gd name="T23" fmla="*/ 0 h 21597"/>
                <a:gd name="T24" fmla="*/ 0 w 21280"/>
                <a:gd name="T25" fmla="*/ 0 h 21597"/>
                <a:gd name="T26" fmla="*/ 0 w 21280"/>
                <a:gd name="T27" fmla="*/ 0 h 21597"/>
                <a:gd name="T28" fmla="*/ 0 w 21280"/>
                <a:gd name="T29" fmla="*/ 0 h 21597"/>
                <a:gd name="T30" fmla="*/ 0 w 21280"/>
                <a:gd name="T31" fmla="*/ 0 h 21597"/>
                <a:gd name="T32" fmla="*/ 0 w 21280"/>
                <a:gd name="T33" fmla="*/ 0 h 21597"/>
                <a:gd name="T34" fmla="*/ 0 w 21280"/>
                <a:gd name="T35" fmla="*/ 0 h 21597"/>
                <a:gd name="T36" fmla="*/ 0 w 21280"/>
                <a:gd name="T37" fmla="*/ 0 h 21597"/>
                <a:gd name="T38" fmla="*/ 0 w 21280"/>
                <a:gd name="T39" fmla="*/ 0 h 21597"/>
                <a:gd name="T40" fmla="*/ 0 w 21280"/>
                <a:gd name="T41" fmla="*/ 0 h 21597"/>
                <a:gd name="T42" fmla="*/ 0 w 21280"/>
                <a:gd name="T43" fmla="*/ 0 h 21597"/>
                <a:gd name="T44" fmla="*/ 0 w 21280"/>
                <a:gd name="T45" fmla="*/ 0 h 21597"/>
                <a:gd name="T46" fmla="*/ 0 w 21280"/>
                <a:gd name="T47" fmla="*/ 0 h 21597"/>
                <a:gd name="T48" fmla="*/ 0 w 21280"/>
                <a:gd name="T49" fmla="*/ 0 h 21597"/>
                <a:gd name="T50" fmla="*/ 0 w 21280"/>
                <a:gd name="T51" fmla="*/ 0 h 21597"/>
                <a:gd name="T52" fmla="*/ 0 w 21280"/>
                <a:gd name="T53" fmla="*/ 0 h 21597"/>
                <a:gd name="T54" fmla="*/ 0 w 21280"/>
                <a:gd name="T55" fmla="*/ 0 h 21597"/>
                <a:gd name="T56" fmla="*/ 0 w 21280"/>
                <a:gd name="T57" fmla="*/ 0 h 21597"/>
                <a:gd name="T58" fmla="*/ 0 w 21280"/>
                <a:gd name="T59" fmla="*/ 0 h 21597"/>
                <a:gd name="T60" fmla="*/ 0 w 21280"/>
                <a:gd name="T61" fmla="*/ 0 h 21597"/>
                <a:gd name="T62" fmla="*/ 0 w 21280"/>
                <a:gd name="T63" fmla="*/ 0 h 21597"/>
                <a:gd name="T64" fmla="*/ 0 w 21280"/>
                <a:gd name="T65" fmla="*/ 0 h 21597"/>
                <a:gd name="T66" fmla="*/ 0 w 21280"/>
                <a:gd name="T67" fmla="*/ 0 h 21597"/>
                <a:gd name="T68" fmla="*/ 0 w 21280"/>
                <a:gd name="T69" fmla="*/ 0 h 21597"/>
                <a:gd name="T70" fmla="*/ 0 w 21280"/>
                <a:gd name="T71" fmla="*/ 0 h 21597"/>
                <a:gd name="T72" fmla="*/ 0 w 21280"/>
                <a:gd name="T73" fmla="*/ 0 h 21597"/>
                <a:gd name="T74" fmla="*/ 0 w 21280"/>
                <a:gd name="T75" fmla="*/ 0 h 21597"/>
                <a:gd name="T76" fmla="*/ 0 w 21280"/>
                <a:gd name="T77" fmla="*/ 0 h 21597"/>
                <a:gd name="T78" fmla="*/ 0 w 21280"/>
                <a:gd name="T79" fmla="*/ 0 h 21597"/>
                <a:gd name="T80" fmla="*/ 0 w 21280"/>
                <a:gd name="T81" fmla="*/ 0 h 21597"/>
                <a:gd name="T82" fmla="*/ 0 w 21280"/>
                <a:gd name="T83" fmla="*/ 0 h 21597"/>
                <a:gd name="T84" fmla="*/ 0 w 21280"/>
                <a:gd name="T85" fmla="*/ 0 h 21597"/>
                <a:gd name="T86" fmla="*/ 0 w 21280"/>
                <a:gd name="T87" fmla="*/ 0 h 21597"/>
                <a:gd name="T88" fmla="*/ 0 w 21280"/>
                <a:gd name="T89" fmla="*/ 0 h 21597"/>
                <a:gd name="T90" fmla="*/ 0 w 21280"/>
                <a:gd name="T91" fmla="*/ 0 h 21597"/>
                <a:gd name="T92" fmla="*/ 0 w 21280"/>
                <a:gd name="T93" fmla="*/ 0 h 21597"/>
                <a:gd name="T94" fmla="*/ 0 w 21280"/>
                <a:gd name="T95" fmla="*/ 0 h 21597"/>
                <a:gd name="T96" fmla="*/ 0 w 21280"/>
                <a:gd name="T97" fmla="*/ 0 h 21597"/>
                <a:gd name="T98" fmla="*/ 0 w 21280"/>
                <a:gd name="T99" fmla="*/ 0 h 21597"/>
                <a:gd name="T100" fmla="*/ 0 w 21280"/>
                <a:gd name="T101" fmla="*/ 0 h 21597"/>
                <a:gd name="T102" fmla="*/ 0 w 21280"/>
                <a:gd name="T103" fmla="*/ 0 h 21597"/>
                <a:gd name="T104" fmla="*/ 0 w 21280"/>
                <a:gd name="T105" fmla="*/ 0 h 21597"/>
                <a:gd name="T106" fmla="*/ 0 w 21280"/>
                <a:gd name="T107" fmla="*/ 0 h 21597"/>
                <a:gd name="T108" fmla="*/ 0 w 21280"/>
                <a:gd name="T109" fmla="*/ 0 h 21597"/>
                <a:gd name="T110" fmla="*/ 0 w 21280"/>
                <a:gd name="T111" fmla="*/ 0 h 21597"/>
                <a:gd name="T112" fmla="*/ 0 w 21280"/>
                <a:gd name="T113" fmla="*/ 0 h 21597"/>
                <a:gd name="T114" fmla="*/ 0 w 21280"/>
                <a:gd name="T115" fmla="*/ 0 h 215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280" h="21597">
                  <a:moveTo>
                    <a:pt x="15866" y="8954"/>
                  </a:moveTo>
                  <a:cubicBezTo>
                    <a:pt x="15855" y="8918"/>
                    <a:pt x="15843" y="8881"/>
                    <a:pt x="15831" y="8845"/>
                  </a:cubicBezTo>
                  <a:cubicBezTo>
                    <a:pt x="15843" y="8881"/>
                    <a:pt x="15855" y="8918"/>
                    <a:pt x="15866" y="8954"/>
                  </a:cubicBezTo>
                  <a:close/>
                  <a:moveTo>
                    <a:pt x="15921" y="9134"/>
                  </a:moveTo>
                  <a:cubicBezTo>
                    <a:pt x="15909" y="9096"/>
                    <a:pt x="15898" y="9057"/>
                    <a:pt x="15886" y="9019"/>
                  </a:cubicBezTo>
                  <a:cubicBezTo>
                    <a:pt x="15898" y="9057"/>
                    <a:pt x="15909" y="9096"/>
                    <a:pt x="15921" y="9134"/>
                  </a:cubicBezTo>
                  <a:close/>
                  <a:moveTo>
                    <a:pt x="15986" y="9364"/>
                  </a:moveTo>
                  <a:cubicBezTo>
                    <a:pt x="15970" y="9307"/>
                    <a:pt x="15955" y="9250"/>
                    <a:pt x="15939" y="9195"/>
                  </a:cubicBezTo>
                  <a:cubicBezTo>
                    <a:pt x="15955" y="9250"/>
                    <a:pt x="15970" y="9307"/>
                    <a:pt x="15986" y="9364"/>
                  </a:cubicBezTo>
                  <a:close/>
                  <a:moveTo>
                    <a:pt x="16033" y="9545"/>
                  </a:moveTo>
                  <a:cubicBezTo>
                    <a:pt x="16024" y="9509"/>
                    <a:pt x="16015" y="9474"/>
                    <a:pt x="16006" y="9438"/>
                  </a:cubicBezTo>
                  <a:cubicBezTo>
                    <a:pt x="16015" y="9474"/>
                    <a:pt x="16024" y="9509"/>
                    <a:pt x="16033" y="9545"/>
                  </a:cubicBezTo>
                  <a:close/>
                  <a:moveTo>
                    <a:pt x="16080" y="9733"/>
                  </a:moveTo>
                  <a:cubicBezTo>
                    <a:pt x="16072" y="9699"/>
                    <a:pt x="16063" y="9666"/>
                    <a:pt x="16055" y="9633"/>
                  </a:cubicBezTo>
                  <a:cubicBezTo>
                    <a:pt x="16063" y="9666"/>
                    <a:pt x="16072" y="9699"/>
                    <a:pt x="16080" y="9733"/>
                  </a:cubicBezTo>
                  <a:close/>
                  <a:moveTo>
                    <a:pt x="16124" y="9927"/>
                  </a:moveTo>
                  <a:cubicBezTo>
                    <a:pt x="16117" y="9893"/>
                    <a:pt x="16109" y="9859"/>
                    <a:pt x="16101" y="9825"/>
                  </a:cubicBezTo>
                  <a:cubicBezTo>
                    <a:pt x="16109" y="9859"/>
                    <a:pt x="16117" y="9893"/>
                    <a:pt x="16124" y="9927"/>
                  </a:cubicBezTo>
                  <a:close/>
                  <a:moveTo>
                    <a:pt x="16173" y="10154"/>
                  </a:moveTo>
                  <a:cubicBezTo>
                    <a:pt x="16164" y="10109"/>
                    <a:pt x="16154" y="10064"/>
                    <a:pt x="16145" y="10020"/>
                  </a:cubicBezTo>
                  <a:cubicBezTo>
                    <a:pt x="16154" y="10064"/>
                    <a:pt x="16164" y="10109"/>
                    <a:pt x="16173" y="10154"/>
                  </a:cubicBezTo>
                  <a:close/>
                  <a:moveTo>
                    <a:pt x="16222" y="10409"/>
                  </a:moveTo>
                  <a:cubicBezTo>
                    <a:pt x="16215" y="10369"/>
                    <a:pt x="16207" y="10329"/>
                    <a:pt x="16199" y="10289"/>
                  </a:cubicBezTo>
                  <a:cubicBezTo>
                    <a:pt x="16207" y="10329"/>
                    <a:pt x="16215" y="10369"/>
                    <a:pt x="16222" y="10409"/>
                  </a:cubicBezTo>
                  <a:close/>
                  <a:moveTo>
                    <a:pt x="16259" y="10619"/>
                  </a:moveTo>
                  <a:cubicBezTo>
                    <a:pt x="16253" y="10582"/>
                    <a:pt x="16247" y="10546"/>
                    <a:pt x="16240" y="10509"/>
                  </a:cubicBezTo>
                  <a:cubicBezTo>
                    <a:pt x="16247" y="10546"/>
                    <a:pt x="16253" y="10582"/>
                    <a:pt x="16259" y="10619"/>
                  </a:cubicBezTo>
                  <a:close/>
                  <a:moveTo>
                    <a:pt x="16294" y="10836"/>
                  </a:moveTo>
                  <a:cubicBezTo>
                    <a:pt x="16289" y="10799"/>
                    <a:pt x="16283" y="10761"/>
                    <a:pt x="16277" y="10725"/>
                  </a:cubicBezTo>
                  <a:cubicBezTo>
                    <a:pt x="16283" y="10761"/>
                    <a:pt x="16289" y="10799"/>
                    <a:pt x="16294" y="10836"/>
                  </a:cubicBezTo>
                  <a:close/>
                  <a:moveTo>
                    <a:pt x="15812" y="8787"/>
                  </a:moveTo>
                  <a:cubicBezTo>
                    <a:pt x="15799" y="8745"/>
                    <a:pt x="15785" y="8704"/>
                    <a:pt x="15771" y="8663"/>
                  </a:cubicBezTo>
                  <a:cubicBezTo>
                    <a:pt x="15785" y="8704"/>
                    <a:pt x="15799" y="8745"/>
                    <a:pt x="15812" y="8787"/>
                  </a:cubicBezTo>
                  <a:close/>
                  <a:moveTo>
                    <a:pt x="5585" y="8818"/>
                  </a:moveTo>
                  <a:cubicBezTo>
                    <a:pt x="5593" y="8789"/>
                    <a:pt x="5602" y="8762"/>
                    <a:pt x="5611" y="8734"/>
                  </a:cubicBezTo>
                  <a:cubicBezTo>
                    <a:pt x="5602" y="8762"/>
                    <a:pt x="5593" y="8789"/>
                    <a:pt x="5585" y="8818"/>
                  </a:cubicBezTo>
                  <a:close/>
                  <a:moveTo>
                    <a:pt x="5535" y="8984"/>
                  </a:moveTo>
                  <a:cubicBezTo>
                    <a:pt x="5544" y="8956"/>
                    <a:pt x="5552" y="8928"/>
                    <a:pt x="5560" y="8900"/>
                  </a:cubicBezTo>
                  <a:cubicBezTo>
                    <a:pt x="5552" y="8928"/>
                    <a:pt x="5544" y="8956"/>
                    <a:pt x="5535" y="8984"/>
                  </a:cubicBezTo>
                  <a:close/>
                  <a:moveTo>
                    <a:pt x="5487" y="9159"/>
                  </a:moveTo>
                  <a:cubicBezTo>
                    <a:pt x="5495" y="9129"/>
                    <a:pt x="5503" y="9099"/>
                    <a:pt x="5511" y="9069"/>
                  </a:cubicBezTo>
                  <a:cubicBezTo>
                    <a:pt x="5503" y="9099"/>
                    <a:pt x="5495" y="9129"/>
                    <a:pt x="5487" y="9159"/>
                  </a:cubicBezTo>
                  <a:close/>
                  <a:moveTo>
                    <a:pt x="5423" y="9406"/>
                  </a:moveTo>
                  <a:cubicBezTo>
                    <a:pt x="5437" y="9350"/>
                    <a:pt x="5450" y="9295"/>
                    <a:pt x="5465" y="9241"/>
                  </a:cubicBezTo>
                  <a:cubicBezTo>
                    <a:pt x="5450" y="9295"/>
                    <a:pt x="5437" y="9350"/>
                    <a:pt x="5423" y="9406"/>
                  </a:cubicBezTo>
                  <a:close/>
                  <a:moveTo>
                    <a:pt x="5379" y="9589"/>
                  </a:moveTo>
                  <a:cubicBezTo>
                    <a:pt x="5387" y="9553"/>
                    <a:pt x="5396" y="9519"/>
                    <a:pt x="5404" y="9484"/>
                  </a:cubicBezTo>
                  <a:cubicBezTo>
                    <a:pt x="5396" y="9519"/>
                    <a:pt x="5387" y="9553"/>
                    <a:pt x="5379" y="9589"/>
                  </a:cubicBezTo>
                  <a:close/>
                  <a:moveTo>
                    <a:pt x="5338" y="9778"/>
                  </a:moveTo>
                  <a:cubicBezTo>
                    <a:pt x="5345" y="9743"/>
                    <a:pt x="5352" y="9709"/>
                    <a:pt x="5360" y="9676"/>
                  </a:cubicBezTo>
                  <a:cubicBezTo>
                    <a:pt x="5352" y="9709"/>
                    <a:pt x="5345" y="9743"/>
                    <a:pt x="5338" y="9778"/>
                  </a:cubicBezTo>
                  <a:close/>
                  <a:moveTo>
                    <a:pt x="5297" y="9977"/>
                  </a:moveTo>
                  <a:cubicBezTo>
                    <a:pt x="5304" y="9940"/>
                    <a:pt x="5311" y="9904"/>
                    <a:pt x="5319" y="9867"/>
                  </a:cubicBezTo>
                  <a:cubicBezTo>
                    <a:pt x="5311" y="9904"/>
                    <a:pt x="5304" y="9940"/>
                    <a:pt x="5297" y="9977"/>
                  </a:cubicBezTo>
                  <a:close/>
                  <a:moveTo>
                    <a:pt x="5252" y="10220"/>
                  </a:moveTo>
                  <a:cubicBezTo>
                    <a:pt x="5261" y="10167"/>
                    <a:pt x="5270" y="10114"/>
                    <a:pt x="5280" y="10062"/>
                  </a:cubicBezTo>
                  <a:cubicBezTo>
                    <a:pt x="5270" y="10114"/>
                    <a:pt x="5261" y="10167"/>
                    <a:pt x="5252" y="10220"/>
                  </a:cubicBezTo>
                  <a:close/>
                  <a:moveTo>
                    <a:pt x="5211" y="10459"/>
                  </a:moveTo>
                  <a:cubicBezTo>
                    <a:pt x="5220" y="10404"/>
                    <a:pt x="5229" y="10349"/>
                    <a:pt x="5238" y="10295"/>
                  </a:cubicBezTo>
                  <a:cubicBezTo>
                    <a:pt x="5229" y="10349"/>
                    <a:pt x="5220" y="10404"/>
                    <a:pt x="5211" y="10459"/>
                  </a:cubicBezTo>
                  <a:close/>
                  <a:moveTo>
                    <a:pt x="5179" y="10674"/>
                  </a:moveTo>
                  <a:cubicBezTo>
                    <a:pt x="5186" y="10628"/>
                    <a:pt x="5192" y="10583"/>
                    <a:pt x="5199" y="10539"/>
                  </a:cubicBezTo>
                  <a:cubicBezTo>
                    <a:pt x="5192" y="10583"/>
                    <a:pt x="5186" y="10628"/>
                    <a:pt x="5179" y="10674"/>
                  </a:cubicBezTo>
                  <a:close/>
                  <a:moveTo>
                    <a:pt x="5149" y="10899"/>
                  </a:moveTo>
                  <a:cubicBezTo>
                    <a:pt x="5155" y="10852"/>
                    <a:pt x="5161" y="10805"/>
                    <a:pt x="5167" y="10757"/>
                  </a:cubicBezTo>
                  <a:cubicBezTo>
                    <a:pt x="5161" y="10805"/>
                    <a:pt x="5155" y="10852"/>
                    <a:pt x="5149" y="10899"/>
                  </a:cubicBezTo>
                  <a:close/>
                  <a:moveTo>
                    <a:pt x="5635" y="8656"/>
                  </a:moveTo>
                  <a:cubicBezTo>
                    <a:pt x="5648" y="8616"/>
                    <a:pt x="5662" y="8576"/>
                    <a:pt x="5675" y="8537"/>
                  </a:cubicBezTo>
                  <a:cubicBezTo>
                    <a:pt x="5662" y="8576"/>
                    <a:pt x="5648" y="8616"/>
                    <a:pt x="5635" y="8656"/>
                  </a:cubicBezTo>
                  <a:close/>
                  <a:moveTo>
                    <a:pt x="16321" y="11018"/>
                  </a:moveTo>
                  <a:cubicBezTo>
                    <a:pt x="16323" y="11029"/>
                    <a:pt x="16324" y="11041"/>
                    <a:pt x="16326" y="11052"/>
                  </a:cubicBezTo>
                  <a:cubicBezTo>
                    <a:pt x="16321" y="11015"/>
                    <a:pt x="16316" y="10978"/>
                    <a:pt x="16310" y="10942"/>
                  </a:cubicBezTo>
                  <a:cubicBezTo>
                    <a:pt x="16314" y="10968"/>
                    <a:pt x="16317" y="10993"/>
                    <a:pt x="16321" y="11018"/>
                  </a:cubicBezTo>
                  <a:close/>
                  <a:moveTo>
                    <a:pt x="5136" y="10996"/>
                  </a:moveTo>
                  <a:cubicBezTo>
                    <a:pt x="5134" y="11014"/>
                    <a:pt x="5132" y="11033"/>
                    <a:pt x="5130" y="11052"/>
                  </a:cubicBezTo>
                  <a:cubicBezTo>
                    <a:pt x="5132" y="11033"/>
                    <a:pt x="5134" y="11014"/>
                    <a:pt x="5136" y="10996"/>
                  </a:cubicBezTo>
                  <a:close/>
                  <a:moveTo>
                    <a:pt x="5137" y="10995"/>
                  </a:moveTo>
                  <a:cubicBezTo>
                    <a:pt x="5137" y="10989"/>
                    <a:pt x="5138" y="10983"/>
                    <a:pt x="5139" y="10977"/>
                  </a:cubicBezTo>
                  <a:cubicBezTo>
                    <a:pt x="5138" y="10983"/>
                    <a:pt x="5137" y="10989"/>
                    <a:pt x="5136" y="10995"/>
                  </a:cubicBezTo>
                  <a:cubicBezTo>
                    <a:pt x="5136" y="10995"/>
                    <a:pt x="5137" y="10995"/>
                    <a:pt x="5137" y="10995"/>
                  </a:cubicBezTo>
                  <a:close/>
                  <a:moveTo>
                    <a:pt x="21263" y="5729"/>
                  </a:moveTo>
                  <a:cubicBezTo>
                    <a:pt x="21119" y="8696"/>
                    <a:pt x="18602" y="10619"/>
                    <a:pt x="16341" y="11163"/>
                  </a:cubicBezTo>
                  <a:cubicBezTo>
                    <a:pt x="16343" y="11178"/>
                    <a:pt x="16345" y="11194"/>
                    <a:pt x="16347" y="11210"/>
                  </a:cubicBezTo>
                  <a:cubicBezTo>
                    <a:pt x="16353" y="11258"/>
                    <a:pt x="16359" y="11306"/>
                    <a:pt x="16365" y="11354"/>
                  </a:cubicBezTo>
                  <a:cubicBezTo>
                    <a:pt x="16370" y="11391"/>
                    <a:pt x="16374" y="11428"/>
                    <a:pt x="16378" y="11466"/>
                  </a:cubicBezTo>
                  <a:cubicBezTo>
                    <a:pt x="16383" y="11508"/>
                    <a:pt x="16387" y="11552"/>
                    <a:pt x="16392" y="11595"/>
                  </a:cubicBezTo>
                  <a:cubicBezTo>
                    <a:pt x="16396" y="11637"/>
                    <a:pt x="16401" y="11679"/>
                    <a:pt x="16405" y="11722"/>
                  </a:cubicBezTo>
                  <a:cubicBezTo>
                    <a:pt x="16409" y="11769"/>
                    <a:pt x="16414" y="11817"/>
                    <a:pt x="16418" y="11864"/>
                  </a:cubicBezTo>
                  <a:cubicBezTo>
                    <a:pt x="16421" y="11899"/>
                    <a:pt x="16424" y="11934"/>
                    <a:pt x="16427" y="11970"/>
                  </a:cubicBezTo>
                  <a:cubicBezTo>
                    <a:pt x="16432" y="12027"/>
                    <a:pt x="16436" y="12086"/>
                    <a:pt x="16441" y="12145"/>
                  </a:cubicBezTo>
                  <a:cubicBezTo>
                    <a:pt x="16443" y="12170"/>
                    <a:pt x="16445" y="12196"/>
                    <a:pt x="16447" y="12221"/>
                  </a:cubicBezTo>
                  <a:cubicBezTo>
                    <a:pt x="16451" y="12291"/>
                    <a:pt x="16455" y="12362"/>
                    <a:pt x="16460" y="12433"/>
                  </a:cubicBezTo>
                  <a:cubicBezTo>
                    <a:pt x="16461" y="12456"/>
                    <a:pt x="16463" y="12480"/>
                    <a:pt x="16464" y="12504"/>
                  </a:cubicBezTo>
                  <a:cubicBezTo>
                    <a:pt x="16468" y="12578"/>
                    <a:pt x="16472" y="12654"/>
                    <a:pt x="16475" y="12729"/>
                  </a:cubicBezTo>
                  <a:cubicBezTo>
                    <a:pt x="16475" y="12749"/>
                    <a:pt x="16476" y="12769"/>
                    <a:pt x="16477" y="12789"/>
                  </a:cubicBezTo>
                  <a:cubicBezTo>
                    <a:pt x="16480" y="12870"/>
                    <a:pt x="16483" y="12951"/>
                    <a:pt x="16485" y="13033"/>
                  </a:cubicBezTo>
                  <a:cubicBezTo>
                    <a:pt x="16486" y="13047"/>
                    <a:pt x="16600" y="13060"/>
                    <a:pt x="16601" y="13074"/>
                  </a:cubicBezTo>
                  <a:cubicBezTo>
                    <a:pt x="16603" y="13164"/>
                    <a:pt x="16721" y="13254"/>
                    <a:pt x="16721" y="13345"/>
                  </a:cubicBezTo>
                  <a:lnTo>
                    <a:pt x="16721" y="13246"/>
                  </a:lnTo>
                  <a:lnTo>
                    <a:pt x="16492" y="13246"/>
                  </a:lnTo>
                  <a:cubicBezTo>
                    <a:pt x="16493" y="13246"/>
                    <a:pt x="16492" y="13485"/>
                    <a:pt x="16491" y="13579"/>
                  </a:cubicBezTo>
                  <a:cubicBezTo>
                    <a:pt x="16490" y="13605"/>
                    <a:pt x="16488" y="13655"/>
                    <a:pt x="16488" y="13681"/>
                  </a:cubicBezTo>
                  <a:cubicBezTo>
                    <a:pt x="16486" y="13749"/>
                    <a:pt x="16483" y="13827"/>
                    <a:pt x="16480" y="13894"/>
                  </a:cubicBezTo>
                  <a:cubicBezTo>
                    <a:pt x="16478" y="13923"/>
                    <a:pt x="16476" y="13958"/>
                    <a:pt x="16474" y="13987"/>
                  </a:cubicBezTo>
                  <a:cubicBezTo>
                    <a:pt x="16470" y="14050"/>
                    <a:pt x="16466" y="14116"/>
                    <a:pt x="16461" y="14177"/>
                  </a:cubicBezTo>
                  <a:cubicBezTo>
                    <a:pt x="16458" y="14206"/>
                    <a:pt x="16455" y="14236"/>
                    <a:pt x="16452" y="14264"/>
                  </a:cubicBezTo>
                  <a:cubicBezTo>
                    <a:pt x="16446" y="14327"/>
                    <a:pt x="16440" y="14389"/>
                    <a:pt x="16433" y="14450"/>
                  </a:cubicBezTo>
                  <a:cubicBezTo>
                    <a:pt x="16429" y="14477"/>
                    <a:pt x="16426" y="14503"/>
                    <a:pt x="16422" y="14530"/>
                  </a:cubicBezTo>
                  <a:cubicBezTo>
                    <a:pt x="16414" y="14593"/>
                    <a:pt x="16406" y="14656"/>
                    <a:pt x="16396" y="14718"/>
                  </a:cubicBezTo>
                  <a:cubicBezTo>
                    <a:pt x="16392" y="14741"/>
                    <a:pt x="16389" y="14765"/>
                    <a:pt x="16385" y="14788"/>
                  </a:cubicBezTo>
                  <a:cubicBezTo>
                    <a:pt x="16374" y="14854"/>
                    <a:pt x="16363" y="14918"/>
                    <a:pt x="16350" y="14983"/>
                  </a:cubicBezTo>
                  <a:cubicBezTo>
                    <a:pt x="16347" y="15002"/>
                    <a:pt x="16343" y="15021"/>
                    <a:pt x="16339" y="15041"/>
                  </a:cubicBezTo>
                  <a:cubicBezTo>
                    <a:pt x="16326" y="15110"/>
                    <a:pt x="16311" y="15178"/>
                    <a:pt x="16296" y="15247"/>
                  </a:cubicBezTo>
                  <a:cubicBezTo>
                    <a:pt x="16293" y="15260"/>
                    <a:pt x="16290" y="15274"/>
                    <a:pt x="16287" y="15288"/>
                  </a:cubicBezTo>
                  <a:cubicBezTo>
                    <a:pt x="16269" y="15363"/>
                    <a:pt x="16306" y="15459"/>
                    <a:pt x="16287" y="15533"/>
                  </a:cubicBezTo>
                  <a:cubicBezTo>
                    <a:pt x="16286" y="15537"/>
                    <a:pt x="16339" y="15568"/>
                    <a:pt x="16339" y="15568"/>
                  </a:cubicBezTo>
                  <a:lnTo>
                    <a:pt x="16339" y="15544"/>
                  </a:lnTo>
                  <a:cubicBezTo>
                    <a:pt x="15766" y="17261"/>
                    <a:pt x="14859" y="18410"/>
                    <a:pt x="13882" y="19271"/>
                  </a:cubicBezTo>
                  <a:lnTo>
                    <a:pt x="13872" y="19271"/>
                  </a:lnTo>
                  <a:cubicBezTo>
                    <a:pt x="13868" y="19271"/>
                    <a:pt x="13860" y="19385"/>
                    <a:pt x="13856" y="19389"/>
                  </a:cubicBezTo>
                  <a:cubicBezTo>
                    <a:pt x="13825" y="19420"/>
                    <a:pt x="13790" y="19505"/>
                    <a:pt x="13758" y="19535"/>
                  </a:cubicBezTo>
                  <a:cubicBezTo>
                    <a:pt x="13745" y="19548"/>
                    <a:pt x="13731" y="19588"/>
                    <a:pt x="13717" y="19601"/>
                  </a:cubicBezTo>
                  <a:cubicBezTo>
                    <a:pt x="13682" y="19634"/>
                    <a:pt x="13646" y="19681"/>
                    <a:pt x="13610" y="19714"/>
                  </a:cubicBezTo>
                  <a:cubicBezTo>
                    <a:pt x="13601" y="19722"/>
                    <a:pt x="13591" y="19738"/>
                    <a:pt x="13582" y="19747"/>
                  </a:cubicBezTo>
                  <a:cubicBezTo>
                    <a:pt x="13540" y="19785"/>
                    <a:pt x="13498" y="19826"/>
                    <a:pt x="13456" y="19863"/>
                  </a:cubicBezTo>
                  <a:cubicBezTo>
                    <a:pt x="13453" y="19866"/>
                    <a:pt x="13450" y="19870"/>
                    <a:pt x="13447" y="19873"/>
                  </a:cubicBezTo>
                  <a:cubicBezTo>
                    <a:pt x="13172" y="20117"/>
                    <a:pt x="12900" y="20334"/>
                    <a:pt x="12642" y="20525"/>
                  </a:cubicBezTo>
                  <a:cubicBezTo>
                    <a:pt x="12641" y="20526"/>
                    <a:pt x="12640" y="20526"/>
                    <a:pt x="12639" y="20527"/>
                  </a:cubicBezTo>
                  <a:cubicBezTo>
                    <a:pt x="12597" y="20557"/>
                    <a:pt x="12556" y="20588"/>
                    <a:pt x="12515" y="20617"/>
                  </a:cubicBezTo>
                  <a:cubicBezTo>
                    <a:pt x="12512" y="20620"/>
                    <a:pt x="12508" y="20622"/>
                    <a:pt x="12505" y="20625"/>
                  </a:cubicBezTo>
                  <a:cubicBezTo>
                    <a:pt x="12467" y="20652"/>
                    <a:pt x="12429" y="20679"/>
                    <a:pt x="12391" y="20705"/>
                  </a:cubicBezTo>
                  <a:cubicBezTo>
                    <a:pt x="12386" y="20708"/>
                    <a:pt x="12381" y="20712"/>
                    <a:pt x="12376" y="20715"/>
                  </a:cubicBezTo>
                  <a:cubicBezTo>
                    <a:pt x="12340" y="20740"/>
                    <a:pt x="12305" y="20764"/>
                    <a:pt x="12270" y="20788"/>
                  </a:cubicBezTo>
                  <a:cubicBezTo>
                    <a:pt x="12263" y="20792"/>
                    <a:pt x="12257" y="20797"/>
                    <a:pt x="12251" y="20800"/>
                  </a:cubicBezTo>
                  <a:cubicBezTo>
                    <a:pt x="12218" y="20823"/>
                    <a:pt x="12184" y="20846"/>
                    <a:pt x="12151" y="20868"/>
                  </a:cubicBezTo>
                  <a:cubicBezTo>
                    <a:pt x="12144" y="20872"/>
                    <a:pt x="12137" y="20876"/>
                    <a:pt x="12130" y="20881"/>
                  </a:cubicBezTo>
                  <a:cubicBezTo>
                    <a:pt x="12099" y="20902"/>
                    <a:pt x="12067" y="20923"/>
                    <a:pt x="12036" y="20942"/>
                  </a:cubicBezTo>
                  <a:cubicBezTo>
                    <a:pt x="12029" y="20947"/>
                    <a:pt x="12022" y="20952"/>
                    <a:pt x="12014" y="20956"/>
                  </a:cubicBezTo>
                  <a:cubicBezTo>
                    <a:pt x="11984" y="20976"/>
                    <a:pt x="11954" y="20995"/>
                    <a:pt x="11924" y="21013"/>
                  </a:cubicBezTo>
                  <a:cubicBezTo>
                    <a:pt x="11917" y="21018"/>
                    <a:pt x="11910" y="21023"/>
                    <a:pt x="11902" y="21027"/>
                  </a:cubicBezTo>
                  <a:cubicBezTo>
                    <a:pt x="11873" y="21045"/>
                    <a:pt x="11845" y="21063"/>
                    <a:pt x="11817" y="21080"/>
                  </a:cubicBezTo>
                  <a:cubicBezTo>
                    <a:pt x="11809" y="21085"/>
                    <a:pt x="11802" y="21089"/>
                    <a:pt x="11794" y="21094"/>
                  </a:cubicBezTo>
                  <a:cubicBezTo>
                    <a:pt x="11767" y="21111"/>
                    <a:pt x="11740" y="21127"/>
                    <a:pt x="11713" y="21142"/>
                  </a:cubicBezTo>
                  <a:cubicBezTo>
                    <a:pt x="11706" y="21147"/>
                    <a:pt x="11698" y="21152"/>
                    <a:pt x="11691" y="21156"/>
                  </a:cubicBezTo>
                  <a:cubicBezTo>
                    <a:pt x="11665" y="21171"/>
                    <a:pt x="11639" y="21187"/>
                    <a:pt x="11614" y="21201"/>
                  </a:cubicBezTo>
                  <a:cubicBezTo>
                    <a:pt x="11607" y="21205"/>
                    <a:pt x="11599" y="21210"/>
                    <a:pt x="11592" y="21214"/>
                  </a:cubicBezTo>
                  <a:cubicBezTo>
                    <a:pt x="11568" y="21228"/>
                    <a:pt x="11544" y="21242"/>
                    <a:pt x="11520" y="21256"/>
                  </a:cubicBezTo>
                  <a:cubicBezTo>
                    <a:pt x="11513" y="21260"/>
                    <a:pt x="11506" y="21264"/>
                    <a:pt x="11498" y="21268"/>
                  </a:cubicBezTo>
                  <a:cubicBezTo>
                    <a:pt x="11475" y="21281"/>
                    <a:pt x="11453" y="21294"/>
                    <a:pt x="11431" y="21306"/>
                  </a:cubicBezTo>
                  <a:cubicBezTo>
                    <a:pt x="11424" y="21310"/>
                    <a:pt x="11417" y="21313"/>
                    <a:pt x="11410" y="21317"/>
                  </a:cubicBezTo>
                  <a:cubicBezTo>
                    <a:pt x="11389" y="21329"/>
                    <a:pt x="11368" y="21341"/>
                    <a:pt x="11347" y="21352"/>
                  </a:cubicBezTo>
                  <a:cubicBezTo>
                    <a:pt x="11340" y="21356"/>
                    <a:pt x="11334" y="21359"/>
                    <a:pt x="11327" y="21363"/>
                  </a:cubicBezTo>
                  <a:cubicBezTo>
                    <a:pt x="11307" y="21374"/>
                    <a:pt x="11288" y="21384"/>
                    <a:pt x="11269" y="21394"/>
                  </a:cubicBezTo>
                  <a:cubicBezTo>
                    <a:pt x="11263" y="21398"/>
                    <a:pt x="11256" y="21401"/>
                    <a:pt x="11250" y="21404"/>
                  </a:cubicBezTo>
                  <a:cubicBezTo>
                    <a:pt x="11232" y="21414"/>
                    <a:pt x="11214" y="21423"/>
                    <a:pt x="11196" y="21432"/>
                  </a:cubicBezTo>
                  <a:cubicBezTo>
                    <a:pt x="11191" y="21435"/>
                    <a:pt x="11185" y="21438"/>
                    <a:pt x="11179" y="21442"/>
                  </a:cubicBezTo>
                  <a:cubicBezTo>
                    <a:pt x="11162" y="21450"/>
                    <a:pt x="11146" y="21459"/>
                    <a:pt x="11130" y="21466"/>
                  </a:cubicBezTo>
                  <a:cubicBezTo>
                    <a:pt x="11124" y="21469"/>
                    <a:pt x="11119" y="21472"/>
                    <a:pt x="11115" y="21474"/>
                  </a:cubicBezTo>
                  <a:cubicBezTo>
                    <a:pt x="11099" y="21482"/>
                    <a:pt x="11084" y="21490"/>
                    <a:pt x="11069" y="21497"/>
                  </a:cubicBezTo>
                  <a:cubicBezTo>
                    <a:pt x="11065" y="21499"/>
                    <a:pt x="11061" y="21501"/>
                    <a:pt x="11056" y="21503"/>
                  </a:cubicBezTo>
                  <a:cubicBezTo>
                    <a:pt x="11042" y="21511"/>
                    <a:pt x="11029" y="21517"/>
                    <a:pt x="11017" y="21523"/>
                  </a:cubicBezTo>
                  <a:cubicBezTo>
                    <a:pt x="11013" y="21525"/>
                    <a:pt x="11009" y="21527"/>
                    <a:pt x="11005" y="21529"/>
                  </a:cubicBezTo>
                  <a:cubicBezTo>
                    <a:pt x="10993" y="21535"/>
                    <a:pt x="10981" y="21540"/>
                    <a:pt x="10970" y="21545"/>
                  </a:cubicBezTo>
                  <a:cubicBezTo>
                    <a:pt x="10967" y="21547"/>
                    <a:pt x="10964" y="21549"/>
                    <a:pt x="10961" y="21550"/>
                  </a:cubicBezTo>
                  <a:cubicBezTo>
                    <a:pt x="10950" y="21555"/>
                    <a:pt x="10941" y="21559"/>
                    <a:pt x="10931" y="21564"/>
                  </a:cubicBezTo>
                  <a:cubicBezTo>
                    <a:pt x="10929" y="21565"/>
                    <a:pt x="10926" y="21566"/>
                    <a:pt x="10924" y="21568"/>
                  </a:cubicBezTo>
                  <a:cubicBezTo>
                    <a:pt x="10915" y="21572"/>
                    <a:pt x="10908" y="21575"/>
                    <a:pt x="10901" y="21578"/>
                  </a:cubicBezTo>
                  <a:cubicBezTo>
                    <a:pt x="10899" y="21579"/>
                    <a:pt x="10896" y="21580"/>
                    <a:pt x="10895" y="21581"/>
                  </a:cubicBezTo>
                  <a:cubicBezTo>
                    <a:pt x="10889" y="21584"/>
                    <a:pt x="10884" y="21586"/>
                    <a:pt x="10880" y="21588"/>
                  </a:cubicBezTo>
                  <a:cubicBezTo>
                    <a:pt x="10878" y="21589"/>
                    <a:pt x="10875" y="21590"/>
                    <a:pt x="10873" y="21591"/>
                  </a:cubicBezTo>
                  <a:cubicBezTo>
                    <a:pt x="10870" y="21593"/>
                    <a:pt x="10868" y="21593"/>
                    <a:pt x="10865" y="21595"/>
                  </a:cubicBezTo>
                  <a:cubicBezTo>
                    <a:pt x="10864" y="21595"/>
                    <a:pt x="10862" y="21596"/>
                    <a:pt x="10861" y="21597"/>
                  </a:cubicBezTo>
                  <a:cubicBezTo>
                    <a:pt x="10858" y="21598"/>
                    <a:pt x="10856" y="21514"/>
                    <a:pt x="10856" y="21514"/>
                  </a:cubicBezTo>
                  <a:cubicBezTo>
                    <a:pt x="10856" y="21514"/>
                    <a:pt x="10850" y="21422"/>
                    <a:pt x="10839" y="21422"/>
                  </a:cubicBezTo>
                  <a:cubicBezTo>
                    <a:pt x="10838" y="21422"/>
                    <a:pt x="10838" y="21422"/>
                    <a:pt x="10838" y="21422"/>
                  </a:cubicBezTo>
                  <a:cubicBezTo>
                    <a:pt x="10832" y="21422"/>
                    <a:pt x="10826" y="21501"/>
                    <a:pt x="10818" y="21498"/>
                  </a:cubicBezTo>
                  <a:cubicBezTo>
                    <a:pt x="10816" y="21497"/>
                    <a:pt x="10813" y="21537"/>
                    <a:pt x="10811" y="21536"/>
                  </a:cubicBezTo>
                  <a:cubicBezTo>
                    <a:pt x="10804" y="21533"/>
                    <a:pt x="10797" y="21551"/>
                    <a:pt x="10788" y="21547"/>
                  </a:cubicBezTo>
                  <a:cubicBezTo>
                    <a:pt x="10786" y="21546"/>
                    <a:pt x="10782" y="21555"/>
                    <a:pt x="10779" y="21553"/>
                  </a:cubicBezTo>
                  <a:cubicBezTo>
                    <a:pt x="10771" y="21549"/>
                    <a:pt x="10761" y="21551"/>
                    <a:pt x="10751" y="21546"/>
                  </a:cubicBezTo>
                  <a:cubicBezTo>
                    <a:pt x="10748" y="21544"/>
                    <a:pt x="10744" y="21545"/>
                    <a:pt x="10740" y="21543"/>
                  </a:cubicBezTo>
                  <a:cubicBezTo>
                    <a:pt x="10729" y="21539"/>
                    <a:pt x="10718" y="21535"/>
                    <a:pt x="10707" y="21529"/>
                  </a:cubicBezTo>
                  <a:cubicBezTo>
                    <a:pt x="10702" y="21527"/>
                    <a:pt x="10698" y="21526"/>
                    <a:pt x="10693" y="21524"/>
                  </a:cubicBezTo>
                  <a:cubicBezTo>
                    <a:pt x="10681" y="21518"/>
                    <a:pt x="10668" y="21512"/>
                    <a:pt x="10655" y="21505"/>
                  </a:cubicBezTo>
                  <a:cubicBezTo>
                    <a:pt x="10650" y="21503"/>
                    <a:pt x="10644" y="21501"/>
                    <a:pt x="10639" y="21498"/>
                  </a:cubicBezTo>
                  <a:cubicBezTo>
                    <a:pt x="10625" y="21491"/>
                    <a:pt x="10611" y="21484"/>
                    <a:pt x="10596" y="21477"/>
                  </a:cubicBezTo>
                  <a:cubicBezTo>
                    <a:pt x="10590" y="21474"/>
                    <a:pt x="10585" y="21471"/>
                    <a:pt x="10579" y="21468"/>
                  </a:cubicBezTo>
                  <a:cubicBezTo>
                    <a:pt x="10563" y="21461"/>
                    <a:pt x="10547" y="21453"/>
                    <a:pt x="10530" y="21444"/>
                  </a:cubicBezTo>
                  <a:cubicBezTo>
                    <a:pt x="10524" y="21441"/>
                    <a:pt x="10518" y="21438"/>
                    <a:pt x="10511" y="21435"/>
                  </a:cubicBezTo>
                  <a:cubicBezTo>
                    <a:pt x="10494" y="21426"/>
                    <a:pt x="10477" y="21417"/>
                    <a:pt x="10459" y="21408"/>
                  </a:cubicBezTo>
                  <a:cubicBezTo>
                    <a:pt x="10452" y="21404"/>
                    <a:pt x="10445" y="21400"/>
                    <a:pt x="10438" y="21397"/>
                  </a:cubicBezTo>
                  <a:cubicBezTo>
                    <a:pt x="10419" y="21387"/>
                    <a:pt x="10400" y="21377"/>
                    <a:pt x="10381" y="21367"/>
                  </a:cubicBezTo>
                  <a:cubicBezTo>
                    <a:pt x="10373" y="21363"/>
                    <a:pt x="10366" y="21359"/>
                    <a:pt x="10358" y="21355"/>
                  </a:cubicBezTo>
                  <a:cubicBezTo>
                    <a:pt x="10338" y="21345"/>
                    <a:pt x="10318" y="21334"/>
                    <a:pt x="10297" y="21322"/>
                  </a:cubicBezTo>
                  <a:cubicBezTo>
                    <a:pt x="10289" y="21318"/>
                    <a:pt x="10281" y="21314"/>
                    <a:pt x="10273" y="21310"/>
                  </a:cubicBezTo>
                  <a:cubicBezTo>
                    <a:pt x="10252" y="21298"/>
                    <a:pt x="10230" y="21286"/>
                    <a:pt x="10207" y="21274"/>
                  </a:cubicBezTo>
                  <a:cubicBezTo>
                    <a:pt x="10199" y="21269"/>
                    <a:pt x="10191" y="21264"/>
                    <a:pt x="10183" y="21260"/>
                  </a:cubicBezTo>
                  <a:cubicBezTo>
                    <a:pt x="10160" y="21248"/>
                    <a:pt x="10137" y="21234"/>
                    <a:pt x="10113" y="21221"/>
                  </a:cubicBezTo>
                  <a:cubicBezTo>
                    <a:pt x="10104" y="21216"/>
                    <a:pt x="10096" y="21211"/>
                    <a:pt x="10087" y="21206"/>
                  </a:cubicBezTo>
                  <a:cubicBezTo>
                    <a:pt x="10063" y="21192"/>
                    <a:pt x="10039" y="21178"/>
                    <a:pt x="10014" y="21164"/>
                  </a:cubicBezTo>
                  <a:cubicBezTo>
                    <a:pt x="10004" y="21159"/>
                    <a:pt x="9995" y="21154"/>
                    <a:pt x="9986" y="21148"/>
                  </a:cubicBezTo>
                  <a:cubicBezTo>
                    <a:pt x="9961" y="21134"/>
                    <a:pt x="9935" y="21119"/>
                    <a:pt x="9909" y="21103"/>
                  </a:cubicBezTo>
                  <a:cubicBezTo>
                    <a:pt x="9900" y="21097"/>
                    <a:pt x="9890" y="21092"/>
                    <a:pt x="9881" y="21087"/>
                  </a:cubicBezTo>
                  <a:cubicBezTo>
                    <a:pt x="9854" y="21071"/>
                    <a:pt x="9827" y="21054"/>
                    <a:pt x="9800" y="21038"/>
                  </a:cubicBezTo>
                  <a:cubicBezTo>
                    <a:pt x="9791" y="21032"/>
                    <a:pt x="9781" y="21026"/>
                    <a:pt x="9772" y="21021"/>
                  </a:cubicBezTo>
                  <a:cubicBezTo>
                    <a:pt x="9744" y="21003"/>
                    <a:pt x="9716" y="20986"/>
                    <a:pt x="9687" y="20968"/>
                  </a:cubicBezTo>
                  <a:cubicBezTo>
                    <a:pt x="9677" y="20962"/>
                    <a:pt x="9668" y="20956"/>
                    <a:pt x="9658" y="20950"/>
                  </a:cubicBezTo>
                  <a:cubicBezTo>
                    <a:pt x="9629" y="20932"/>
                    <a:pt x="9600" y="20913"/>
                    <a:pt x="9570" y="20894"/>
                  </a:cubicBezTo>
                  <a:cubicBezTo>
                    <a:pt x="9560" y="20888"/>
                    <a:pt x="9551" y="20882"/>
                    <a:pt x="9541" y="20876"/>
                  </a:cubicBezTo>
                  <a:cubicBezTo>
                    <a:pt x="9511" y="20856"/>
                    <a:pt x="9480" y="20836"/>
                    <a:pt x="9449" y="20816"/>
                  </a:cubicBezTo>
                  <a:cubicBezTo>
                    <a:pt x="9439" y="20810"/>
                    <a:pt x="9430" y="20804"/>
                    <a:pt x="9421" y="20798"/>
                  </a:cubicBezTo>
                  <a:cubicBezTo>
                    <a:pt x="9389" y="20776"/>
                    <a:pt x="9356" y="20755"/>
                    <a:pt x="9324" y="20733"/>
                  </a:cubicBezTo>
                  <a:cubicBezTo>
                    <a:pt x="9315" y="20727"/>
                    <a:pt x="9306" y="20721"/>
                    <a:pt x="9297" y="20715"/>
                  </a:cubicBezTo>
                  <a:cubicBezTo>
                    <a:pt x="9263" y="20692"/>
                    <a:pt x="9229" y="20668"/>
                    <a:pt x="9195" y="20645"/>
                  </a:cubicBezTo>
                  <a:cubicBezTo>
                    <a:pt x="9187" y="20639"/>
                    <a:pt x="9179" y="20634"/>
                    <a:pt x="9171" y="20628"/>
                  </a:cubicBezTo>
                  <a:cubicBezTo>
                    <a:pt x="9134" y="20603"/>
                    <a:pt x="9098" y="20577"/>
                    <a:pt x="9061" y="20551"/>
                  </a:cubicBezTo>
                  <a:cubicBezTo>
                    <a:pt x="9055" y="20546"/>
                    <a:pt x="9048" y="20542"/>
                    <a:pt x="9042" y="20537"/>
                  </a:cubicBezTo>
                  <a:cubicBezTo>
                    <a:pt x="9002" y="20509"/>
                    <a:pt x="8962" y="20480"/>
                    <a:pt x="8922" y="20450"/>
                  </a:cubicBezTo>
                  <a:cubicBezTo>
                    <a:pt x="8918" y="20447"/>
                    <a:pt x="8914" y="20444"/>
                    <a:pt x="8911" y="20442"/>
                  </a:cubicBezTo>
                  <a:cubicBezTo>
                    <a:pt x="8733" y="20311"/>
                    <a:pt x="8550" y="20168"/>
                    <a:pt x="8364" y="20014"/>
                  </a:cubicBezTo>
                  <a:cubicBezTo>
                    <a:pt x="8357" y="20009"/>
                    <a:pt x="8350" y="20003"/>
                    <a:pt x="8343" y="19997"/>
                  </a:cubicBezTo>
                  <a:cubicBezTo>
                    <a:pt x="8305" y="19964"/>
                    <a:pt x="8266" y="19931"/>
                    <a:pt x="8227" y="19899"/>
                  </a:cubicBezTo>
                  <a:cubicBezTo>
                    <a:pt x="8213" y="19886"/>
                    <a:pt x="8198" y="19873"/>
                    <a:pt x="8184" y="19860"/>
                  </a:cubicBezTo>
                  <a:cubicBezTo>
                    <a:pt x="8152" y="19833"/>
                    <a:pt x="8121" y="19806"/>
                    <a:pt x="8090" y="19778"/>
                  </a:cubicBezTo>
                  <a:cubicBezTo>
                    <a:pt x="8071" y="19762"/>
                    <a:pt x="8053" y="19745"/>
                    <a:pt x="8035" y="19729"/>
                  </a:cubicBezTo>
                  <a:cubicBezTo>
                    <a:pt x="8007" y="19704"/>
                    <a:pt x="7979" y="19679"/>
                    <a:pt x="7952" y="19654"/>
                  </a:cubicBezTo>
                  <a:cubicBezTo>
                    <a:pt x="7931" y="19635"/>
                    <a:pt x="7910" y="19615"/>
                    <a:pt x="7890" y="19596"/>
                  </a:cubicBezTo>
                  <a:cubicBezTo>
                    <a:pt x="7864" y="19572"/>
                    <a:pt x="7839" y="19428"/>
                    <a:pt x="7814" y="19405"/>
                  </a:cubicBezTo>
                  <a:cubicBezTo>
                    <a:pt x="7809" y="19400"/>
                    <a:pt x="7804" y="19271"/>
                    <a:pt x="7799" y="19271"/>
                  </a:cubicBezTo>
                  <a:cubicBezTo>
                    <a:pt x="7799" y="19271"/>
                    <a:pt x="7800" y="19271"/>
                    <a:pt x="7800" y="19271"/>
                  </a:cubicBezTo>
                  <a:cubicBezTo>
                    <a:pt x="6799" y="17980"/>
                    <a:pt x="5820" y="17134"/>
                    <a:pt x="5334" y="15446"/>
                  </a:cubicBezTo>
                  <a:cubicBezTo>
                    <a:pt x="5334" y="15446"/>
                    <a:pt x="5333" y="15506"/>
                    <a:pt x="5333" y="15506"/>
                  </a:cubicBezTo>
                  <a:cubicBezTo>
                    <a:pt x="5326" y="15482"/>
                    <a:pt x="5319" y="15486"/>
                    <a:pt x="5312" y="15460"/>
                  </a:cubicBezTo>
                  <a:cubicBezTo>
                    <a:pt x="5300" y="15418"/>
                    <a:pt x="5288" y="15389"/>
                    <a:pt x="5277" y="15344"/>
                  </a:cubicBezTo>
                  <a:cubicBezTo>
                    <a:pt x="5267" y="15307"/>
                    <a:pt x="5258" y="15275"/>
                    <a:pt x="5248" y="15237"/>
                  </a:cubicBezTo>
                  <a:cubicBezTo>
                    <a:pt x="5238" y="15194"/>
                    <a:pt x="5227" y="15153"/>
                    <a:pt x="5217" y="15109"/>
                  </a:cubicBezTo>
                  <a:cubicBezTo>
                    <a:pt x="5208" y="15070"/>
                    <a:pt x="5200" y="15032"/>
                    <a:pt x="5191" y="14993"/>
                  </a:cubicBezTo>
                  <a:cubicBezTo>
                    <a:pt x="5182" y="14949"/>
                    <a:pt x="5173" y="14905"/>
                    <a:pt x="5165" y="14860"/>
                  </a:cubicBezTo>
                  <a:cubicBezTo>
                    <a:pt x="5157" y="14820"/>
                    <a:pt x="5149" y="14779"/>
                    <a:pt x="5142" y="14738"/>
                  </a:cubicBezTo>
                  <a:cubicBezTo>
                    <a:pt x="5134" y="14694"/>
                    <a:pt x="5127" y="14649"/>
                    <a:pt x="5120" y="14604"/>
                  </a:cubicBezTo>
                  <a:cubicBezTo>
                    <a:pt x="5113" y="14562"/>
                    <a:pt x="5106" y="14520"/>
                    <a:pt x="5100" y="14477"/>
                  </a:cubicBezTo>
                  <a:cubicBezTo>
                    <a:pt x="5094" y="14433"/>
                    <a:pt x="5088" y="14388"/>
                    <a:pt x="5083" y="14344"/>
                  </a:cubicBezTo>
                  <a:cubicBezTo>
                    <a:pt x="5077" y="14300"/>
                    <a:pt x="5071" y="14256"/>
                    <a:pt x="5067" y="14211"/>
                  </a:cubicBezTo>
                  <a:cubicBezTo>
                    <a:pt x="5062" y="14167"/>
                    <a:pt x="5058" y="14123"/>
                    <a:pt x="5054" y="14079"/>
                  </a:cubicBezTo>
                  <a:cubicBezTo>
                    <a:pt x="5049" y="14033"/>
                    <a:pt x="5045" y="13987"/>
                    <a:pt x="5041" y="13940"/>
                  </a:cubicBezTo>
                  <a:cubicBezTo>
                    <a:pt x="5038" y="13898"/>
                    <a:pt x="5036" y="13855"/>
                    <a:pt x="5033" y="13813"/>
                  </a:cubicBezTo>
                  <a:cubicBezTo>
                    <a:pt x="5030" y="13763"/>
                    <a:pt x="5027" y="13714"/>
                    <a:pt x="5024" y="13663"/>
                  </a:cubicBezTo>
                  <a:cubicBezTo>
                    <a:pt x="5023" y="13632"/>
                    <a:pt x="5023" y="13601"/>
                    <a:pt x="5021" y="13570"/>
                  </a:cubicBezTo>
                  <a:cubicBezTo>
                    <a:pt x="5020" y="13510"/>
                    <a:pt x="5017" y="13450"/>
                    <a:pt x="5016" y="13390"/>
                  </a:cubicBezTo>
                  <a:cubicBezTo>
                    <a:pt x="5007" y="12688"/>
                    <a:pt x="5034" y="12044"/>
                    <a:pt x="5088" y="11454"/>
                  </a:cubicBezTo>
                  <a:cubicBezTo>
                    <a:pt x="5088" y="11450"/>
                    <a:pt x="5089" y="11445"/>
                    <a:pt x="5089" y="11440"/>
                  </a:cubicBezTo>
                  <a:cubicBezTo>
                    <a:pt x="5096" y="11364"/>
                    <a:pt x="5104" y="11289"/>
                    <a:pt x="5111" y="11214"/>
                  </a:cubicBezTo>
                  <a:cubicBezTo>
                    <a:pt x="5112" y="11210"/>
                    <a:pt x="5112" y="11205"/>
                    <a:pt x="5113" y="11200"/>
                  </a:cubicBezTo>
                  <a:cubicBezTo>
                    <a:pt x="5113" y="11204"/>
                    <a:pt x="5112" y="11207"/>
                    <a:pt x="5112" y="11210"/>
                  </a:cubicBezTo>
                  <a:cubicBezTo>
                    <a:pt x="2833" y="10689"/>
                    <a:pt x="256" y="8784"/>
                    <a:pt x="39" y="5811"/>
                  </a:cubicBezTo>
                  <a:cubicBezTo>
                    <a:pt x="-188" y="2710"/>
                    <a:pt x="635" y="1115"/>
                    <a:pt x="1178" y="1112"/>
                  </a:cubicBezTo>
                  <a:cubicBezTo>
                    <a:pt x="1721" y="1110"/>
                    <a:pt x="1559" y="3865"/>
                    <a:pt x="2553" y="5751"/>
                  </a:cubicBezTo>
                  <a:cubicBezTo>
                    <a:pt x="3164" y="6911"/>
                    <a:pt x="4050" y="7810"/>
                    <a:pt x="5683" y="8511"/>
                  </a:cubicBezTo>
                  <a:cubicBezTo>
                    <a:pt x="5896" y="7886"/>
                    <a:pt x="6140" y="7372"/>
                    <a:pt x="6386" y="6951"/>
                  </a:cubicBezTo>
                  <a:cubicBezTo>
                    <a:pt x="6624" y="6903"/>
                    <a:pt x="6889" y="6859"/>
                    <a:pt x="7178" y="6820"/>
                  </a:cubicBezTo>
                  <a:cubicBezTo>
                    <a:pt x="7177" y="6820"/>
                    <a:pt x="7176" y="6819"/>
                    <a:pt x="7175" y="6819"/>
                  </a:cubicBezTo>
                  <a:cubicBezTo>
                    <a:pt x="7163" y="6811"/>
                    <a:pt x="7150" y="6804"/>
                    <a:pt x="7138" y="6796"/>
                  </a:cubicBezTo>
                  <a:cubicBezTo>
                    <a:pt x="7136" y="6795"/>
                    <a:pt x="7134" y="6794"/>
                    <a:pt x="7132" y="6792"/>
                  </a:cubicBezTo>
                  <a:cubicBezTo>
                    <a:pt x="7117" y="6783"/>
                    <a:pt x="7102" y="6774"/>
                    <a:pt x="7087" y="6764"/>
                  </a:cubicBezTo>
                  <a:cubicBezTo>
                    <a:pt x="7082" y="6761"/>
                    <a:pt x="7076" y="6757"/>
                    <a:pt x="7070" y="6753"/>
                  </a:cubicBezTo>
                  <a:cubicBezTo>
                    <a:pt x="7046" y="6738"/>
                    <a:pt x="7023" y="6723"/>
                    <a:pt x="7000" y="6707"/>
                  </a:cubicBezTo>
                  <a:cubicBezTo>
                    <a:pt x="6997" y="6705"/>
                    <a:pt x="6993" y="6703"/>
                    <a:pt x="6990" y="6701"/>
                  </a:cubicBezTo>
                  <a:cubicBezTo>
                    <a:pt x="6983" y="6696"/>
                    <a:pt x="6976" y="6691"/>
                    <a:pt x="6969" y="6686"/>
                  </a:cubicBezTo>
                  <a:cubicBezTo>
                    <a:pt x="6962" y="6682"/>
                    <a:pt x="6955" y="6677"/>
                    <a:pt x="6948" y="6672"/>
                  </a:cubicBezTo>
                  <a:cubicBezTo>
                    <a:pt x="6922" y="6654"/>
                    <a:pt x="6896" y="6635"/>
                    <a:pt x="6871" y="6616"/>
                  </a:cubicBezTo>
                  <a:cubicBezTo>
                    <a:pt x="6862" y="6610"/>
                    <a:pt x="6853" y="6603"/>
                    <a:pt x="6844" y="6596"/>
                  </a:cubicBezTo>
                  <a:cubicBezTo>
                    <a:pt x="6817" y="6576"/>
                    <a:pt x="6791" y="6557"/>
                    <a:pt x="6766" y="6536"/>
                  </a:cubicBezTo>
                  <a:cubicBezTo>
                    <a:pt x="6761" y="6532"/>
                    <a:pt x="6756" y="6528"/>
                    <a:pt x="6751" y="6524"/>
                  </a:cubicBezTo>
                  <a:cubicBezTo>
                    <a:pt x="6744" y="6519"/>
                    <a:pt x="6738" y="6513"/>
                    <a:pt x="6731" y="6508"/>
                  </a:cubicBezTo>
                  <a:cubicBezTo>
                    <a:pt x="6728" y="6505"/>
                    <a:pt x="6724" y="6502"/>
                    <a:pt x="6721" y="6499"/>
                  </a:cubicBezTo>
                  <a:cubicBezTo>
                    <a:pt x="6701" y="6483"/>
                    <a:pt x="6682" y="6467"/>
                    <a:pt x="6663" y="6450"/>
                  </a:cubicBezTo>
                  <a:cubicBezTo>
                    <a:pt x="6656" y="6444"/>
                    <a:pt x="6650" y="6438"/>
                    <a:pt x="6643" y="6432"/>
                  </a:cubicBezTo>
                  <a:cubicBezTo>
                    <a:pt x="6621" y="6413"/>
                    <a:pt x="6599" y="6393"/>
                    <a:pt x="6578" y="6373"/>
                  </a:cubicBezTo>
                  <a:cubicBezTo>
                    <a:pt x="6570" y="6365"/>
                    <a:pt x="6562" y="6358"/>
                    <a:pt x="6554" y="6350"/>
                  </a:cubicBezTo>
                  <a:cubicBezTo>
                    <a:pt x="6536" y="6332"/>
                    <a:pt x="6519" y="6314"/>
                    <a:pt x="6501" y="6297"/>
                  </a:cubicBezTo>
                  <a:cubicBezTo>
                    <a:pt x="6497" y="6292"/>
                    <a:pt x="6493" y="6288"/>
                    <a:pt x="6489" y="6284"/>
                  </a:cubicBezTo>
                  <a:cubicBezTo>
                    <a:pt x="6489" y="6284"/>
                    <a:pt x="6489" y="6327"/>
                    <a:pt x="6488" y="6327"/>
                  </a:cubicBezTo>
                  <a:cubicBezTo>
                    <a:pt x="6485" y="6323"/>
                    <a:pt x="6481" y="6360"/>
                    <a:pt x="6478" y="6360"/>
                  </a:cubicBezTo>
                  <a:cubicBezTo>
                    <a:pt x="6449" y="6204"/>
                    <a:pt x="6422" y="6255"/>
                    <a:pt x="6395" y="6224"/>
                  </a:cubicBezTo>
                  <a:cubicBezTo>
                    <a:pt x="6391" y="6219"/>
                    <a:pt x="6388" y="6193"/>
                    <a:pt x="6384" y="6189"/>
                  </a:cubicBezTo>
                  <a:cubicBezTo>
                    <a:pt x="6322" y="6115"/>
                    <a:pt x="6266" y="6029"/>
                    <a:pt x="6217" y="5950"/>
                  </a:cubicBezTo>
                  <a:cubicBezTo>
                    <a:pt x="6214" y="5947"/>
                    <a:pt x="6212" y="5938"/>
                    <a:pt x="6210" y="5934"/>
                  </a:cubicBezTo>
                  <a:cubicBezTo>
                    <a:pt x="6186" y="5896"/>
                    <a:pt x="6164" y="5854"/>
                    <a:pt x="6143" y="5815"/>
                  </a:cubicBezTo>
                  <a:cubicBezTo>
                    <a:pt x="6140" y="5810"/>
                    <a:pt x="6137" y="5803"/>
                    <a:pt x="6134" y="5797"/>
                  </a:cubicBezTo>
                  <a:cubicBezTo>
                    <a:pt x="6114" y="5758"/>
                    <a:pt x="6095" y="5717"/>
                    <a:pt x="6077" y="5676"/>
                  </a:cubicBezTo>
                  <a:cubicBezTo>
                    <a:pt x="6076" y="5673"/>
                    <a:pt x="6074" y="5670"/>
                    <a:pt x="6073" y="5666"/>
                  </a:cubicBezTo>
                  <a:cubicBezTo>
                    <a:pt x="6056" y="5625"/>
                    <a:pt x="6040" y="5583"/>
                    <a:pt x="6026" y="5540"/>
                  </a:cubicBezTo>
                  <a:cubicBezTo>
                    <a:pt x="6025" y="5538"/>
                    <a:pt x="6025" y="5536"/>
                    <a:pt x="6024" y="5535"/>
                  </a:cubicBezTo>
                  <a:cubicBezTo>
                    <a:pt x="6011" y="5492"/>
                    <a:pt x="5999" y="5286"/>
                    <a:pt x="5989" y="5243"/>
                  </a:cubicBezTo>
                  <a:cubicBezTo>
                    <a:pt x="5988" y="5239"/>
                    <a:pt x="5986" y="5070"/>
                    <a:pt x="5986" y="5070"/>
                  </a:cubicBezTo>
                  <a:cubicBezTo>
                    <a:pt x="5926" y="4640"/>
                    <a:pt x="5929" y="4685"/>
                    <a:pt x="6010" y="4377"/>
                  </a:cubicBezTo>
                  <a:cubicBezTo>
                    <a:pt x="7233" y="4061"/>
                    <a:pt x="8425" y="4063"/>
                    <a:pt x="9759" y="4041"/>
                  </a:cubicBezTo>
                  <a:cubicBezTo>
                    <a:pt x="9901" y="1858"/>
                    <a:pt x="10207" y="1"/>
                    <a:pt x="10588" y="0"/>
                  </a:cubicBezTo>
                  <a:cubicBezTo>
                    <a:pt x="10969" y="-2"/>
                    <a:pt x="11323" y="1914"/>
                    <a:pt x="11519" y="4095"/>
                  </a:cubicBezTo>
                  <a:cubicBezTo>
                    <a:pt x="12853" y="4107"/>
                    <a:pt x="14047" y="4042"/>
                    <a:pt x="15279" y="4350"/>
                  </a:cubicBezTo>
                  <a:cubicBezTo>
                    <a:pt x="15367" y="4656"/>
                    <a:pt x="15377" y="4640"/>
                    <a:pt x="15323" y="5070"/>
                  </a:cubicBezTo>
                  <a:cubicBezTo>
                    <a:pt x="15323" y="5070"/>
                    <a:pt x="15323" y="5070"/>
                    <a:pt x="15324" y="5070"/>
                  </a:cubicBezTo>
                  <a:cubicBezTo>
                    <a:pt x="15323" y="5070"/>
                    <a:pt x="15322" y="5221"/>
                    <a:pt x="15321" y="5225"/>
                  </a:cubicBezTo>
                  <a:cubicBezTo>
                    <a:pt x="15312" y="5268"/>
                    <a:pt x="15301" y="5383"/>
                    <a:pt x="15288" y="5426"/>
                  </a:cubicBezTo>
                  <a:cubicBezTo>
                    <a:pt x="15288" y="5429"/>
                    <a:pt x="15287" y="5466"/>
                    <a:pt x="15287" y="5468"/>
                  </a:cubicBezTo>
                  <a:cubicBezTo>
                    <a:pt x="15274" y="5511"/>
                    <a:pt x="15259" y="5571"/>
                    <a:pt x="15243" y="5612"/>
                  </a:cubicBezTo>
                  <a:cubicBezTo>
                    <a:pt x="15241" y="5616"/>
                    <a:pt x="15240" y="5628"/>
                    <a:pt x="15239" y="5631"/>
                  </a:cubicBezTo>
                  <a:cubicBezTo>
                    <a:pt x="15223" y="5672"/>
                    <a:pt x="15205" y="5717"/>
                    <a:pt x="15185" y="5757"/>
                  </a:cubicBezTo>
                  <a:cubicBezTo>
                    <a:pt x="15182" y="5762"/>
                    <a:pt x="15179" y="5770"/>
                    <a:pt x="15176" y="5776"/>
                  </a:cubicBezTo>
                  <a:cubicBezTo>
                    <a:pt x="15157" y="5815"/>
                    <a:pt x="15136" y="5855"/>
                    <a:pt x="15113" y="5893"/>
                  </a:cubicBezTo>
                  <a:cubicBezTo>
                    <a:pt x="15111" y="5897"/>
                    <a:pt x="15108" y="5856"/>
                    <a:pt x="15106" y="5859"/>
                  </a:cubicBezTo>
                  <a:cubicBezTo>
                    <a:pt x="15082" y="5899"/>
                    <a:pt x="15057" y="5931"/>
                    <a:pt x="15030" y="5931"/>
                  </a:cubicBezTo>
                  <a:cubicBezTo>
                    <a:pt x="15003" y="5931"/>
                    <a:pt x="14975" y="6051"/>
                    <a:pt x="14945" y="6087"/>
                  </a:cubicBezTo>
                  <a:cubicBezTo>
                    <a:pt x="14941" y="6092"/>
                    <a:pt x="15012" y="6102"/>
                    <a:pt x="15008" y="6107"/>
                  </a:cubicBezTo>
                  <a:cubicBezTo>
                    <a:pt x="14982" y="6138"/>
                    <a:pt x="15002" y="6204"/>
                    <a:pt x="15002" y="6204"/>
                  </a:cubicBezTo>
                  <a:lnTo>
                    <a:pt x="15002" y="6190"/>
                  </a:lnTo>
                  <a:cubicBezTo>
                    <a:pt x="15002" y="6190"/>
                    <a:pt x="14846" y="5931"/>
                    <a:pt x="14843" y="5931"/>
                  </a:cubicBezTo>
                  <a:cubicBezTo>
                    <a:pt x="14843" y="5931"/>
                    <a:pt x="14843" y="5931"/>
                    <a:pt x="14843" y="5931"/>
                  </a:cubicBezTo>
                  <a:cubicBezTo>
                    <a:pt x="14839" y="5931"/>
                    <a:pt x="14834" y="6101"/>
                    <a:pt x="14829" y="6106"/>
                  </a:cubicBezTo>
                  <a:cubicBezTo>
                    <a:pt x="14813" y="6123"/>
                    <a:pt x="14796" y="6221"/>
                    <a:pt x="14779" y="6238"/>
                  </a:cubicBezTo>
                  <a:cubicBezTo>
                    <a:pt x="14771" y="6246"/>
                    <a:pt x="14763" y="6294"/>
                    <a:pt x="14756" y="6301"/>
                  </a:cubicBezTo>
                  <a:cubicBezTo>
                    <a:pt x="14746" y="6310"/>
                    <a:pt x="14737" y="6339"/>
                    <a:pt x="14728" y="6347"/>
                  </a:cubicBezTo>
                  <a:cubicBezTo>
                    <a:pt x="14728" y="6348"/>
                    <a:pt x="14727" y="6359"/>
                    <a:pt x="14726" y="6359"/>
                  </a:cubicBezTo>
                  <a:cubicBezTo>
                    <a:pt x="14715" y="6370"/>
                    <a:pt x="14703" y="6386"/>
                    <a:pt x="14692" y="6397"/>
                  </a:cubicBezTo>
                  <a:cubicBezTo>
                    <a:pt x="14685" y="6402"/>
                    <a:pt x="14679" y="6410"/>
                    <a:pt x="14673" y="6416"/>
                  </a:cubicBezTo>
                  <a:cubicBezTo>
                    <a:pt x="14655" y="6432"/>
                    <a:pt x="14637" y="6450"/>
                    <a:pt x="14618" y="6466"/>
                  </a:cubicBezTo>
                  <a:cubicBezTo>
                    <a:pt x="14614" y="6470"/>
                    <a:pt x="14609" y="6474"/>
                    <a:pt x="14604" y="6478"/>
                  </a:cubicBezTo>
                  <a:cubicBezTo>
                    <a:pt x="14598" y="6483"/>
                    <a:pt x="14592" y="6489"/>
                    <a:pt x="14586" y="6494"/>
                  </a:cubicBezTo>
                  <a:cubicBezTo>
                    <a:pt x="14582" y="6498"/>
                    <a:pt x="14577" y="6502"/>
                    <a:pt x="14572" y="6505"/>
                  </a:cubicBezTo>
                  <a:cubicBezTo>
                    <a:pt x="14547" y="6526"/>
                    <a:pt x="14521" y="6439"/>
                    <a:pt x="14495" y="6459"/>
                  </a:cubicBezTo>
                  <a:cubicBezTo>
                    <a:pt x="14491" y="6462"/>
                    <a:pt x="14487" y="6361"/>
                    <a:pt x="14483" y="6361"/>
                  </a:cubicBezTo>
                  <a:cubicBezTo>
                    <a:pt x="14483" y="6361"/>
                    <a:pt x="14482" y="6361"/>
                    <a:pt x="14482" y="6361"/>
                  </a:cubicBezTo>
                  <a:cubicBezTo>
                    <a:pt x="14478" y="6361"/>
                    <a:pt x="14473" y="6476"/>
                    <a:pt x="14469" y="6479"/>
                  </a:cubicBezTo>
                  <a:cubicBezTo>
                    <a:pt x="14444" y="6497"/>
                    <a:pt x="14419" y="6571"/>
                    <a:pt x="14393" y="6589"/>
                  </a:cubicBezTo>
                  <a:cubicBezTo>
                    <a:pt x="14386" y="6595"/>
                    <a:pt x="14379" y="6626"/>
                    <a:pt x="14373" y="6631"/>
                  </a:cubicBezTo>
                  <a:cubicBezTo>
                    <a:pt x="14366" y="6635"/>
                    <a:pt x="14360" y="6653"/>
                    <a:pt x="14353" y="6658"/>
                  </a:cubicBezTo>
                  <a:cubicBezTo>
                    <a:pt x="14348" y="6661"/>
                    <a:pt x="14343" y="6671"/>
                    <a:pt x="14339" y="6674"/>
                  </a:cubicBezTo>
                  <a:cubicBezTo>
                    <a:pt x="14317" y="6689"/>
                    <a:pt x="14295" y="6708"/>
                    <a:pt x="14273" y="6722"/>
                  </a:cubicBezTo>
                  <a:cubicBezTo>
                    <a:pt x="14267" y="6726"/>
                    <a:pt x="14261" y="6732"/>
                    <a:pt x="14255" y="6736"/>
                  </a:cubicBezTo>
                  <a:cubicBezTo>
                    <a:pt x="14242" y="6744"/>
                    <a:pt x="14229" y="6754"/>
                    <a:pt x="14216" y="6762"/>
                  </a:cubicBezTo>
                  <a:cubicBezTo>
                    <a:pt x="14212" y="6765"/>
                    <a:pt x="14208" y="6767"/>
                    <a:pt x="14204" y="6770"/>
                  </a:cubicBezTo>
                  <a:cubicBezTo>
                    <a:pt x="14193" y="6776"/>
                    <a:pt x="14181" y="6784"/>
                    <a:pt x="14170" y="6791"/>
                  </a:cubicBezTo>
                  <a:cubicBezTo>
                    <a:pt x="14169" y="6792"/>
                    <a:pt x="14168" y="6793"/>
                    <a:pt x="14167" y="6793"/>
                  </a:cubicBezTo>
                  <a:cubicBezTo>
                    <a:pt x="14456" y="6830"/>
                    <a:pt x="14723" y="6872"/>
                    <a:pt x="14962" y="6918"/>
                  </a:cubicBezTo>
                  <a:cubicBezTo>
                    <a:pt x="15239" y="7371"/>
                    <a:pt x="15516" y="7932"/>
                    <a:pt x="15758" y="8626"/>
                  </a:cubicBezTo>
                  <a:cubicBezTo>
                    <a:pt x="15739" y="8571"/>
                    <a:pt x="15720" y="8518"/>
                    <a:pt x="15701" y="8466"/>
                  </a:cubicBezTo>
                  <a:cubicBezTo>
                    <a:pt x="17306" y="7753"/>
                    <a:pt x="18166" y="6850"/>
                    <a:pt x="18747" y="5688"/>
                  </a:cubicBezTo>
                  <a:cubicBezTo>
                    <a:pt x="19694" y="3795"/>
                    <a:pt x="19463" y="1042"/>
                    <a:pt x="20006" y="1040"/>
                  </a:cubicBezTo>
                  <a:cubicBezTo>
                    <a:pt x="20549" y="1038"/>
                    <a:pt x="21412" y="2627"/>
                    <a:pt x="21263" y="5729"/>
                  </a:cubicBezTo>
                  <a:close/>
                  <a:moveTo>
                    <a:pt x="21263" y="5729"/>
                  </a:moveTo>
                </a:path>
              </a:pathLst>
            </a:custGeom>
            <a:solidFill>
              <a:srgbClr val="000000">
                <a:alpha val="9804"/>
              </a:srgbClr>
            </a:solidFill>
            <a:ln>
              <a:noFill/>
            </a:ln>
            <a:extLst>
              <a:ext uri="{91240B29-F687-4f45-9708-019B960494DF}">
                <a14:hiddenLine xmlns:a14="http://schemas.microsoft.com/office/drawing/2010/main" xmlns="" w="12700" cap="flat">
                  <a:solidFill>
                    <a:schemeClr val="tx1">
                      <a:alpha val="9804"/>
                    </a:schemeClr>
                  </a:solidFill>
                  <a:miter lim="800000"/>
                  <a:headEnd type="none" w="med" len="med"/>
                  <a:tailEnd type="none" w="med" len="med"/>
                </a14:hiddenLine>
              </a:ext>
            </a:extLst>
          </p:spPr>
          <p:txBody>
            <a:bodyPr lIns="0" tIns="0" rIns="0" bIns="0"/>
            <a:lstStyle/>
            <a:p>
              <a:endParaRPr lang="en-US"/>
            </a:p>
          </p:txBody>
        </p:sp>
        <p:sp>
          <p:nvSpPr>
            <p:cNvPr id="9345" name="AutoShape 62"/>
            <p:cNvSpPr>
              <a:spLocks/>
            </p:cNvSpPr>
            <p:nvPr/>
          </p:nvSpPr>
          <p:spPr bwMode="auto">
            <a:xfrm>
              <a:off x="256" y="1048"/>
              <a:ext cx="394" cy="269"/>
            </a:xfrm>
            <a:custGeom>
              <a:avLst/>
              <a:gdLst>
                <a:gd name="T0" fmla="*/ 0 w 19504"/>
                <a:gd name="T1" fmla="*/ 0 h 21517"/>
                <a:gd name="T2" fmla="*/ 0 w 19504"/>
                <a:gd name="T3" fmla="*/ 0 h 21517"/>
                <a:gd name="T4" fmla="*/ 0 w 19504"/>
                <a:gd name="T5" fmla="*/ 0 h 21517"/>
                <a:gd name="T6" fmla="*/ 0 w 19504"/>
                <a:gd name="T7" fmla="*/ 0 h 21517"/>
                <a:gd name="T8" fmla="*/ 0 w 19504"/>
                <a:gd name="T9" fmla="*/ 0 h 21517"/>
                <a:gd name="T10" fmla="*/ 0 w 19504"/>
                <a:gd name="T11" fmla="*/ 0 h 215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504" h="21517">
                  <a:moveTo>
                    <a:pt x="9820" y="0"/>
                  </a:moveTo>
                  <a:cubicBezTo>
                    <a:pt x="5312" y="-50"/>
                    <a:pt x="-1008" y="6402"/>
                    <a:pt x="136" y="18952"/>
                  </a:cubicBezTo>
                  <a:cubicBezTo>
                    <a:pt x="3215" y="21262"/>
                    <a:pt x="6197" y="21471"/>
                    <a:pt x="9728" y="21511"/>
                  </a:cubicBezTo>
                  <a:cubicBezTo>
                    <a:pt x="13259" y="21550"/>
                    <a:pt x="16242" y="21407"/>
                    <a:pt x="19342" y="19168"/>
                  </a:cubicBezTo>
                  <a:cubicBezTo>
                    <a:pt x="20592" y="6644"/>
                    <a:pt x="14328" y="50"/>
                    <a:pt x="9820" y="0"/>
                  </a:cubicBezTo>
                  <a:close/>
                  <a:moveTo>
                    <a:pt x="9820" y="0"/>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6" name="AutoShape 63"/>
            <p:cNvSpPr>
              <a:spLocks/>
            </p:cNvSpPr>
            <p:nvPr/>
          </p:nvSpPr>
          <p:spPr bwMode="auto">
            <a:xfrm>
              <a:off x="256" y="1048"/>
              <a:ext cx="391" cy="198"/>
            </a:xfrm>
            <a:custGeom>
              <a:avLst/>
              <a:gdLst>
                <a:gd name="T0" fmla="*/ 0 w 21600"/>
                <a:gd name="T1" fmla="*/ 0 h 21493"/>
                <a:gd name="T2" fmla="*/ 0 w 21600"/>
                <a:gd name="T3" fmla="*/ 0 h 21493"/>
                <a:gd name="T4" fmla="*/ 0 w 21600"/>
                <a:gd name="T5" fmla="*/ 0 h 21493"/>
                <a:gd name="T6" fmla="*/ 0 w 21600"/>
                <a:gd name="T7" fmla="*/ 0 h 21493"/>
                <a:gd name="T8" fmla="*/ 0 w 21600"/>
                <a:gd name="T9" fmla="*/ 0 h 21493"/>
                <a:gd name="T10" fmla="*/ 0 w 21600"/>
                <a:gd name="T11" fmla="*/ 0 h 214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493">
                  <a:moveTo>
                    <a:pt x="10866" y="0"/>
                  </a:moveTo>
                  <a:cubicBezTo>
                    <a:pt x="6574" y="-58"/>
                    <a:pt x="810" y="6300"/>
                    <a:pt x="0" y="18733"/>
                  </a:cubicBezTo>
                  <a:cubicBezTo>
                    <a:pt x="3411" y="20835"/>
                    <a:pt x="6866" y="21436"/>
                    <a:pt x="10790" y="21489"/>
                  </a:cubicBezTo>
                  <a:cubicBezTo>
                    <a:pt x="14715" y="21542"/>
                    <a:pt x="18174" y="21036"/>
                    <a:pt x="21600" y="19026"/>
                  </a:cubicBezTo>
                  <a:cubicBezTo>
                    <a:pt x="20878" y="6572"/>
                    <a:pt x="15159" y="59"/>
                    <a:pt x="10866" y="0"/>
                  </a:cubicBezTo>
                  <a:close/>
                  <a:moveTo>
                    <a:pt x="10866" y="0"/>
                  </a:moveTo>
                </a:path>
              </a:pathLst>
            </a:custGeom>
            <a:solidFill>
              <a:srgbClr val="91939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7" name="AutoShape 64"/>
            <p:cNvSpPr>
              <a:spLocks/>
            </p:cNvSpPr>
            <p:nvPr/>
          </p:nvSpPr>
          <p:spPr bwMode="auto">
            <a:xfrm>
              <a:off x="272" y="1048"/>
              <a:ext cx="350" cy="126"/>
            </a:xfrm>
            <a:custGeom>
              <a:avLst/>
              <a:gdLst>
                <a:gd name="T0" fmla="*/ 0 w 21600"/>
                <a:gd name="T1" fmla="*/ 0 h 21462"/>
                <a:gd name="T2" fmla="*/ 0 w 21600"/>
                <a:gd name="T3" fmla="*/ 0 h 21462"/>
                <a:gd name="T4" fmla="*/ 0 w 21600"/>
                <a:gd name="T5" fmla="*/ 0 h 21462"/>
                <a:gd name="T6" fmla="*/ 0 w 21600"/>
                <a:gd name="T7" fmla="*/ 0 h 21462"/>
                <a:gd name="T8" fmla="*/ 0 w 21600"/>
                <a:gd name="T9" fmla="*/ 0 h 21462"/>
                <a:gd name="T10" fmla="*/ 0 w 21600"/>
                <a:gd name="T11" fmla="*/ 0 h 214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462">
                  <a:moveTo>
                    <a:pt x="10846" y="0"/>
                  </a:moveTo>
                  <a:cubicBezTo>
                    <a:pt x="7085" y="-70"/>
                    <a:pt x="2311" y="6059"/>
                    <a:pt x="0" y="18132"/>
                  </a:cubicBezTo>
                  <a:cubicBezTo>
                    <a:pt x="3405" y="20625"/>
                    <a:pt x="6892" y="21380"/>
                    <a:pt x="10793" y="21456"/>
                  </a:cubicBezTo>
                  <a:cubicBezTo>
                    <a:pt x="14693" y="21530"/>
                    <a:pt x="18182" y="20908"/>
                    <a:pt x="21600" y="18542"/>
                  </a:cubicBezTo>
                  <a:cubicBezTo>
                    <a:pt x="19350" y="6385"/>
                    <a:pt x="14607" y="70"/>
                    <a:pt x="10846" y="0"/>
                  </a:cubicBezTo>
                  <a:close/>
                  <a:moveTo>
                    <a:pt x="10846" y="0"/>
                  </a:moveTo>
                </a:path>
              </a:pathLst>
            </a:custGeom>
            <a:solidFill>
              <a:srgbClr val="A5A8A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8" name="AutoShape 65"/>
            <p:cNvSpPr>
              <a:spLocks/>
            </p:cNvSpPr>
            <p:nvPr/>
          </p:nvSpPr>
          <p:spPr bwMode="auto">
            <a:xfrm>
              <a:off x="216" y="0"/>
              <a:ext cx="480" cy="1128"/>
            </a:xfrm>
            <a:custGeom>
              <a:avLst/>
              <a:gdLst>
                <a:gd name="T0" fmla="*/ 0 w 21395"/>
                <a:gd name="T1" fmla="*/ 0 h 21591"/>
                <a:gd name="T2" fmla="*/ 0 w 21395"/>
                <a:gd name="T3" fmla="*/ 0 h 21591"/>
                <a:gd name="T4" fmla="*/ 0 w 21395"/>
                <a:gd name="T5" fmla="*/ 0 h 21591"/>
                <a:gd name="T6" fmla="*/ 0 w 21395"/>
                <a:gd name="T7" fmla="*/ 0 h 21591"/>
                <a:gd name="T8" fmla="*/ 0 w 21395"/>
                <a:gd name="T9" fmla="*/ 0 h 21591"/>
                <a:gd name="T10" fmla="*/ 0 w 21395"/>
                <a:gd name="T11" fmla="*/ 0 h 21591"/>
                <a:gd name="T12" fmla="*/ 0 w 21395"/>
                <a:gd name="T13" fmla="*/ 0 h 21591"/>
                <a:gd name="T14" fmla="*/ 0 w 21395"/>
                <a:gd name="T15" fmla="*/ 0 h 215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95" h="21591">
                  <a:moveTo>
                    <a:pt x="10889" y="0"/>
                  </a:moveTo>
                  <a:cubicBezTo>
                    <a:pt x="10889" y="0"/>
                    <a:pt x="137" y="3488"/>
                    <a:pt x="3" y="11827"/>
                  </a:cubicBezTo>
                  <a:cubicBezTo>
                    <a:pt x="-72" y="16471"/>
                    <a:pt x="1231" y="19348"/>
                    <a:pt x="2556" y="21103"/>
                  </a:cubicBezTo>
                  <a:cubicBezTo>
                    <a:pt x="4451" y="21401"/>
                    <a:pt x="7254" y="21581"/>
                    <a:pt x="10542" y="21590"/>
                  </a:cubicBezTo>
                  <a:cubicBezTo>
                    <a:pt x="13830" y="21600"/>
                    <a:pt x="16638" y="21437"/>
                    <a:pt x="18543" y="21151"/>
                  </a:cubicBezTo>
                  <a:cubicBezTo>
                    <a:pt x="19924" y="19403"/>
                    <a:pt x="21319" y="16535"/>
                    <a:pt x="21394" y="11890"/>
                  </a:cubicBezTo>
                  <a:cubicBezTo>
                    <a:pt x="21528" y="3551"/>
                    <a:pt x="10889" y="0"/>
                    <a:pt x="10889" y="0"/>
                  </a:cubicBezTo>
                  <a:close/>
                  <a:moveTo>
                    <a:pt x="10889" y="0"/>
                  </a:moveTo>
                </a:path>
              </a:pathLst>
            </a:custGeom>
            <a:solidFill>
              <a:srgbClr val="CFD1D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9" name="AutoShape 66"/>
            <p:cNvSpPr>
              <a:spLocks/>
            </p:cNvSpPr>
            <p:nvPr/>
          </p:nvSpPr>
          <p:spPr bwMode="auto">
            <a:xfrm>
              <a:off x="328" y="0"/>
              <a:ext cx="253" cy="165"/>
            </a:xfrm>
            <a:custGeom>
              <a:avLst/>
              <a:gdLst>
                <a:gd name="T0" fmla="*/ 0 w 21600"/>
                <a:gd name="T1" fmla="*/ 0 h 21565"/>
                <a:gd name="T2" fmla="*/ 0 w 21600"/>
                <a:gd name="T3" fmla="*/ 0 h 21565"/>
                <a:gd name="T4" fmla="*/ 0 w 21600"/>
                <a:gd name="T5" fmla="*/ 0 h 21565"/>
                <a:gd name="T6" fmla="*/ 0 w 21600"/>
                <a:gd name="T7" fmla="*/ 0 h 21565"/>
                <a:gd name="T8" fmla="*/ 0 w 21600"/>
                <a:gd name="T9" fmla="*/ 0 h 21565"/>
                <a:gd name="T10" fmla="*/ 0 w 21600"/>
                <a:gd name="T11" fmla="*/ 0 h 215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565">
                  <a:moveTo>
                    <a:pt x="10893" y="0"/>
                  </a:moveTo>
                  <a:cubicBezTo>
                    <a:pt x="10893" y="0"/>
                    <a:pt x="5361" y="6399"/>
                    <a:pt x="0" y="20490"/>
                  </a:cubicBezTo>
                  <a:cubicBezTo>
                    <a:pt x="3484" y="21153"/>
                    <a:pt x="7093" y="21521"/>
                    <a:pt x="10796" y="21561"/>
                  </a:cubicBezTo>
                  <a:cubicBezTo>
                    <a:pt x="14497" y="21600"/>
                    <a:pt x="18112" y="21309"/>
                    <a:pt x="21600" y="20719"/>
                  </a:cubicBezTo>
                  <a:cubicBezTo>
                    <a:pt x="16367" y="6515"/>
                    <a:pt x="10893" y="0"/>
                    <a:pt x="10893" y="0"/>
                  </a:cubicBezTo>
                  <a:close/>
                  <a:moveTo>
                    <a:pt x="10893" y="0"/>
                  </a:moveTo>
                </a:path>
              </a:pathLst>
            </a:custGeom>
            <a:solidFill>
              <a:srgbClr val="EF0A6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0" name="AutoShape 67"/>
            <p:cNvSpPr>
              <a:spLocks/>
            </p:cNvSpPr>
            <p:nvPr/>
          </p:nvSpPr>
          <p:spPr bwMode="auto">
            <a:xfrm>
              <a:off x="215" y="448"/>
              <a:ext cx="481" cy="371"/>
            </a:xfrm>
            <a:custGeom>
              <a:avLst/>
              <a:gdLst>
                <a:gd name="T0" fmla="*/ 0 w 21565"/>
                <a:gd name="T1" fmla="*/ 0 h 21568"/>
                <a:gd name="T2" fmla="*/ 0 w 21565"/>
                <a:gd name="T3" fmla="*/ 0 h 21568"/>
                <a:gd name="T4" fmla="*/ 0 w 21565"/>
                <a:gd name="T5" fmla="*/ 0 h 21568"/>
                <a:gd name="T6" fmla="*/ 0 w 21565"/>
                <a:gd name="T7" fmla="*/ 0 h 21568"/>
                <a:gd name="T8" fmla="*/ 0 w 21565"/>
                <a:gd name="T9" fmla="*/ 0 h 21568"/>
                <a:gd name="T10" fmla="*/ 0 w 21565"/>
                <a:gd name="T11" fmla="*/ 0 h 21568"/>
                <a:gd name="T12" fmla="*/ 0 w 21565"/>
                <a:gd name="T13" fmla="*/ 0 h 21568"/>
                <a:gd name="T14" fmla="*/ 0 w 21565"/>
                <a:gd name="T15" fmla="*/ 0 h 21568"/>
                <a:gd name="T16" fmla="*/ 0 w 21565"/>
                <a:gd name="T17" fmla="*/ 0 h 21568"/>
                <a:gd name="T18" fmla="*/ 0 w 21565"/>
                <a:gd name="T19" fmla="*/ 0 h 2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65" h="21568">
                  <a:moveTo>
                    <a:pt x="21069" y="183"/>
                  </a:moveTo>
                  <a:cubicBezTo>
                    <a:pt x="17899" y="1069"/>
                    <a:pt x="14442" y="1541"/>
                    <a:pt x="10827" y="1508"/>
                  </a:cubicBezTo>
                  <a:cubicBezTo>
                    <a:pt x="7210" y="1476"/>
                    <a:pt x="3760" y="942"/>
                    <a:pt x="598" y="0"/>
                  </a:cubicBezTo>
                  <a:cubicBezTo>
                    <a:pt x="238" y="2906"/>
                    <a:pt x="22" y="6073"/>
                    <a:pt x="3" y="9513"/>
                  </a:cubicBezTo>
                  <a:cubicBezTo>
                    <a:pt x="-18" y="13396"/>
                    <a:pt x="67" y="16870"/>
                    <a:pt x="229" y="19979"/>
                  </a:cubicBezTo>
                  <a:cubicBezTo>
                    <a:pt x="3461" y="20971"/>
                    <a:pt x="7003" y="21533"/>
                    <a:pt x="10719" y="21566"/>
                  </a:cubicBezTo>
                  <a:cubicBezTo>
                    <a:pt x="14436" y="21600"/>
                    <a:pt x="17983" y="21100"/>
                    <a:pt x="21226" y="20166"/>
                  </a:cubicBezTo>
                  <a:cubicBezTo>
                    <a:pt x="21421" y="17061"/>
                    <a:pt x="21543" y="13589"/>
                    <a:pt x="21564" y="9707"/>
                  </a:cubicBezTo>
                  <a:cubicBezTo>
                    <a:pt x="21582" y="6266"/>
                    <a:pt x="21399" y="3095"/>
                    <a:pt x="21069" y="183"/>
                  </a:cubicBezTo>
                  <a:close/>
                  <a:moveTo>
                    <a:pt x="21069" y="183"/>
                  </a:moveTo>
                </a:path>
              </a:pathLst>
            </a:custGeom>
            <a:solidFill>
              <a:srgbClr val="E6E6E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1" name="AutoShape 68"/>
            <p:cNvSpPr>
              <a:spLocks/>
            </p:cNvSpPr>
            <p:nvPr/>
          </p:nvSpPr>
          <p:spPr bwMode="auto">
            <a:xfrm>
              <a:off x="448" y="0"/>
              <a:ext cx="243" cy="1128"/>
            </a:xfrm>
            <a:custGeom>
              <a:avLst/>
              <a:gdLst>
                <a:gd name="T0" fmla="*/ 0 w 21339"/>
                <a:gd name="T1" fmla="*/ 0 h 21591"/>
                <a:gd name="T2" fmla="*/ 0 w 21339"/>
                <a:gd name="T3" fmla="*/ 0 h 21591"/>
                <a:gd name="T4" fmla="*/ 0 w 21339"/>
                <a:gd name="T5" fmla="*/ 0 h 21591"/>
                <a:gd name="T6" fmla="*/ 0 w 21339"/>
                <a:gd name="T7" fmla="*/ 0 h 21591"/>
                <a:gd name="T8" fmla="*/ 0 w 21339"/>
                <a:gd name="T9" fmla="*/ 0 h 21591"/>
                <a:gd name="T10" fmla="*/ 0 w 21339"/>
                <a:gd name="T11" fmla="*/ 0 h 21591"/>
                <a:gd name="T12" fmla="*/ 0 w 21339"/>
                <a:gd name="T13" fmla="*/ 0 h 21591"/>
                <a:gd name="T14" fmla="*/ 0 w 21339"/>
                <a:gd name="T15" fmla="*/ 0 h 215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39" h="21591">
                  <a:moveTo>
                    <a:pt x="684" y="0"/>
                  </a:moveTo>
                  <a:lnTo>
                    <a:pt x="684" y="0"/>
                  </a:lnTo>
                  <a:lnTo>
                    <a:pt x="0" y="21590"/>
                  </a:lnTo>
                  <a:cubicBezTo>
                    <a:pt x="1" y="21590"/>
                    <a:pt x="1" y="21590"/>
                    <a:pt x="1" y="21590"/>
                  </a:cubicBezTo>
                  <a:cubicBezTo>
                    <a:pt x="6465" y="21600"/>
                    <a:pt x="11986" y="21437"/>
                    <a:pt x="15731" y="21151"/>
                  </a:cubicBezTo>
                  <a:cubicBezTo>
                    <a:pt x="18447" y="19403"/>
                    <a:pt x="21189" y="16535"/>
                    <a:pt x="21336" y="11890"/>
                  </a:cubicBezTo>
                  <a:cubicBezTo>
                    <a:pt x="21600" y="3551"/>
                    <a:pt x="684" y="0"/>
                    <a:pt x="684" y="0"/>
                  </a:cubicBezTo>
                  <a:close/>
                  <a:moveTo>
                    <a:pt x="684" y="0"/>
                  </a:moveTo>
                </a:path>
              </a:pathLst>
            </a:custGeom>
            <a:solidFill>
              <a:srgbClr val="161C21">
                <a:alpha val="9804"/>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2" name="AutoShape 69"/>
            <p:cNvSpPr>
              <a:spLocks/>
            </p:cNvSpPr>
            <p:nvPr/>
          </p:nvSpPr>
          <p:spPr bwMode="auto">
            <a:xfrm>
              <a:off x="280" y="184"/>
              <a:ext cx="356" cy="573"/>
            </a:xfrm>
            <a:custGeom>
              <a:avLst/>
              <a:gdLst>
                <a:gd name="T0" fmla="*/ 0 w 21599"/>
                <a:gd name="T1" fmla="*/ 0 h 21599"/>
                <a:gd name="T2" fmla="*/ 0 w 21599"/>
                <a:gd name="T3" fmla="*/ 0 h 21599"/>
                <a:gd name="T4" fmla="*/ 0 w 21599"/>
                <a:gd name="T5" fmla="*/ 0 h 21599"/>
                <a:gd name="T6" fmla="*/ 0 w 21599"/>
                <a:gd name="T7" fmla="*/ 0 h 21599"/>
                <a:gd name="T8" fmla="*/ 0 w 21599"/>
                <a:gd name="T9" fmla="*/ 0 h 21599"/>
                <a:gd name="T10" fmla="*/ 0 w 21599"/>
                <a:gd name="T11" fmla="*/ 0 h 21599"/>
                <a:gd name="T12" fmla="*/ 0 w 21599"/>
                <a:gd name="T13" fmla="*/ 0 h 21599"/>
                <a:gd name="T14" fmla="*/ 0 w 21599"/>
                <a:gd name="T15" fmla="*/ 0 h 21599"/>
                <a:gd name="T16" fmla="*/ 0 w 21599"/>
                <a:gd name="T17" fmla="*/ 0 h 21599"/>
                <a:gd name="T18" fmla="*/ 0 w 21599"/>
                <a:gd name="T19" fmla="*/ 0 h 21599"/>
                <a:gd name="T20" fmla="*/ 0 w 21599"/>
                <a:gd name="T21" fmla="*/ 0 h 21599"/>
                <a:gd name="T22" fmla="*/ 0 w 21599"/>
                <a:gd name="T23" fmla="*/ 0 h 21599"/>
                <a:gd name="T24" fmla="*/ 0 w 21599"/>
                <a:gd name="T25" fmla="*/ 0 h 21599"/>
                <a:gd name="T26" fmla="*/ 0 w 21599"/>
                <a:gd name="T27" fmla="*/ 0 h 21599"/>
                <a:gd name="T28" fmla="*/ 0 w 21599"/>
                <a:gd name="T29" fmla="*/ 0 h 21599"/>
                <a:gd name="T30" fmla="*/ 0 w 21599"/>
                <a:gd name="T31" fmla="*/ 0 h 21599"/>
                <a:gd name="T32" fmla="*/ 0 w 21599"/>
                <a:gd name="T33" fmla="*/ 0 h 21599"/>
                <a:gd name="T34" fmla="*/ 0 w 21599"/>
                <a:gd name="T35" fmla="*/ 0 h 21599"/>
                <a:gd name="T36" fmla="*/ 0 w 21599"/>
                <a:gd name="T37" fmla="*/ 0 h 21599"/>
                <a:gd name="T38" fmla="*/ 0 w 21599"/>
                <a:gd name="T39" fmla="*/ 0 h 21599"/>
                <a:gd name="T40" fmla="*/ 0 w 21599"/>
                <a:gd name="T41" fmla="*/ 0 h 21599"/>
                <a:gd name="T42" fmla="*/ 0 w 21599"/>
                <a:gd name="T43" fmla="*/ 0 h 21599"/>
                <a:gd name="T44" fmla="*/ 0 w 21599"/>
                <a:gd name="T45" fmla="*/ 0 h 21599"/>
                <a:gd name="T46" fmla="*/ 0 w 21599"/>
                <a:gd name="T47" fmla="*/ 0 h 21599"/>
                <a:gd name="T48" fmla="*/ 0 w 21599"/>
                <a:gd name="T49" fmla="*/ 0 h 21599"/>
                <a:gd name="T50" fmla="*/ 0 w 21599"/>
                <a:gd name="T51" fmla="*/ 0 h 21599"/>
                <a:gd name="T52" fmla="*/ 0 w 21599"/>
                <a:gd name="T53" fmla="*/ 0 h 21599"/>
                <a:gd name="T54" fmla="*/ 0 w 21599"/>
                <a:gd name="T55" fmla="*/ 0 h 21599"/>
                <a:gd name="T56" fmla="*/ 0 w 21599"/>
                <a:gd name="T57" fmla="*/ 0 h 21599"/>
                <a:gd name="T58" fmla="*/ 0 w 21599"/>
                <a:gd name="T59" fmla="*/ 0 h 21599"/>
                <a:gd name="T60" fmla="*/ 0 w 21599"/>
                <a:gd name="T61" fmla="*/ 0 h 215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599" h="21599">
                  <a:moveTo>
                    <a:pt x="9678" y="4101"/>
                  </a:moveTo>
                  <a:cubicBezTo>
                    <a:pt x="9677" y="4213"/>
                    <a:pt x="9823" y="4304"/>
                    <a:pt x="10003" y="4305"/>
                  </a:cubicBezTo>
                  <a:cubicBezTo>
                    <a:pt x="10184" y="4306"/>
                    <a:pt x="10332" y="4216"/>
                    <a:pt x="10333" y="4104"/>
                  </a:cubicBezTo>
                  <a:cubicBezTo>
                    <a:pt x="10334" y="3991"/>
                    <a:pt x="10188" y="3899"/>
                    <a:pt x="10008" y="3899"/>
                  </a:cubicBezTo>
                  <a:cubicBezTo>
                    <a:pt x="9827" y="3898"/>
                    <a:pt x="9680" y="3988"/>
                    <a:pt x="9678" y="4101"/>
                  </a:cubicBezTo>
                  <a:close/>
                  <a:moveTo>
                    <a:pt x="10051" y="0"/>
                  </a:moveTo>
                  <a:cubicBezTo>
                    <a:pt x="9871" y="-1"/>
                    <a:pt x="9723" y="89"/>
                    <a:pt x="9721" y="202"/>
                  </a:cubicBezTo>
                  <a:cubicBezTo>
                    <a:pt x="9720" y="314"/>
                    <a:pt x="9866" y="405"/>
                    <a:pt x="10047" y="406"/>
                  </a:cubicBezTo>
                  <a:cubicBezTo>
                    <a:pt x="10228" y="407"/>
                    <a:pt x="10375" y="317"/>
                    <a:pt x="10376" y="204"/>
                  </a:cubicBezTo>
                  <a:cubicBezTo>
                    <a:pt x="10377" y="92"/>
                    <a:pt x="10232" y="0"/>
                    <a:pt x="10051" y="0"/>
                  </a:cubicBezTo>
                  <a:close/>
                  <a:moveTo>
                    <a:pt x="20944" y="11168"/>
                  </a:moveTo>
                  <a:cubicBezTo>
                    <a:pt x="20943" y="11280"/>
                    <a:pt x="21089" y="11372"/>
                    <a:pt x="21269" y="11372"/>
                  </a:cubicBezTo>
                  <a:cubicBezTo>
                    <a:pt x="21450" y="11373"/>
                    <a:pt x="21598" y="11283"/>
                    <a:pt x="21599" y="11170"/>
                  </a:cubicBezTo>
                  <a:cubicBezTo>
                    <a:pt x="21600" y="11058"/>
                    <a:pt x="21455" y="10966"/>
                    <a:pt x="21274" y="10966"/>
                  </a:cubicBezTo>
                  <a:cubicBezTo>
                    <a:pt x="21093" y="10965"/>
                    <a:pt x="20946" y="11055"/>
                    <a:pt x="20944" y="11168"/>
                  </a:cubicBezTo>
                  <a:close/>
                  <a:moveTo>
                    <a:pt x="9547" y="15906"/>
                  </a:moveTo>
                  <a:cubicBezTo>
                    <a:pt x="9546" y="16018"/>
                    <a:pt x="9691" y="16110"/>
                    <a:pt x="9872" y="16110"/>
                  </a:cubicBezTo>
                  <a:cubicBezTo>
                    <a:pt x="10053" y="16111"/>
                    <a:pt x="10199" y="16021"/>
                    <a:pt x="10201" y="15908"/>
                  </a:cubicBezTo>
                  <a:cubicBezTo>
                    <a:pt x="10203" y="15796"/>
                    <a:pt x="10057" y="15704"/>
                    <a:pt x="9876" y="15704"/>
                  </a:cubicBezTo>
                  <a:cubicBezTo>
                    <a:pt x="9695" y="15703"/>
                    <a:pt x="9548" y="15793"/>
                    <a:pt x="9547" y="15906"/>
                  </a:cubicBezTo>
                  <a:close/>
                  <a:moveTo>
                    <a:pt x="9486" y="21394"/>
                  </a:moveTo>
                  <a:cubicBezTo>
                    <a:pt x="9485" y="21506"/>
                    <a:pt x="9630" y="21598"/>
                    <a:pt x="9811" y="21598"/>
                  </a:cubicBezTo>
                  <a:cubicBezTo>
                    <a:pt x="9991" y="21599"/>
                    <a:pt x="10138" y="21509"/>
                    <a:pt x="10140" y="21396"/>
                  </a:cubicBezTo>
                  <a:cubicBezTo>
                    <a:pt x="10142" y="21284"/>
                    <a:pt x="9996" y="21193"/>
                    <a:pt x="9815" y="21192"/>
                  </a:cubicBezTo>
                  <a:cubicBezTo>
                    <a:pt x="9635" y="21191"/>
                    <a:pt x="9487" y="21281"/>
                    <a:pt x="9486" y="21394"/>
                  </a:cubicBezTo>
                  <a:close/>
                  <a:moveTo>
                    <a:pt x="0" y="11078"/>
                  </a:moveTo>
                  <a:cubicBezTo>
                    <a:pt x="0" y="11190"/>
                    <a:pt x="145" y="11282"/>
                    <a:pt x="325" y="11282"/>
                  </a:cubicBezTo>
                  <a:cubicBezTo>
                    <a:pt x="506" y="11283"/>
                    <a:pt x="654" y="11193"/>
                    <a:pt x="655" y="11080"/>
                  </a:cubicBezTo>
                  <a:cubicBezTo>
                    <a:pt x="656" y="10968"/>
                    <a:pt x="511" y="10877"/>
                    <a:pt x="330" y="10876"/>
                  </a:cubicBezTo>
                  <a:cubicBezTo>
                    <a:pt x="150" y="10875"/>
                    <a:pt x="2" y="10965"/>
                    <a:pt x="0" y="11078"/>
                  </a:cubicBezTo>
                  <a:close/>
                  <a:moveTo>
                    <a:pt x="0" y="11078"/>
                  </a:moveTo>
                </a:path>
              </a:pathLst>
            </a:custGeom>
            <a:solidFill>
              <a:srgbClr val="BABCB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3" name="AutoShape 70"/>
            <p:cNvSpPr>
              <a:spLocks/>
            </p:cNvSpPr>
            <p:nvPr/>
          </p:nvSpPr>
          <p:spPr bwMode="auto">
            <a:xfrm>
              <a:off x="248" y="816"/>
              <a:ext cx="395" cy="31"/>
            </a:xfrm>
            <a:custGeom>
              <a:avLst/>
              <a:gdLst>
                <a:gd name="T0" fmla="*/ 0 w 21598"/>
                <a:gd name="T1" fmla="*/ 0 h 21573"/>
                <a:gd name="T2" fmla="*/ 0 w 21598"/>
                <a:gd name="T3" fmla="*/ 0 h 21573"/>
                <a:gd name="T4" fmla="*/ 0 w 21598"/>
                <a:gd name="T5" fmla="*/ 0 h 21573"/>
                <a:gd name="T6" fmla="*/ 0 w 21598"/>
                <a:gd name="T7" fmla="*/ 0 h 21573"/>
                <a:gd name="T8" fmla="*/ 0 w 21598"/>
                <a:gd name="T9" fmla="*/ 0 h 21573"/>
                <a:gd name="T10" fmla="*/ 0 w 21598"/>
                <a:gd name="T11" fmla="*/ 0 h 21573"/>
                <a:gd name="T12" fmla="*/ 0 w 21598"/>
                <a:gd name="T13" fmla="*/ 0 h 21573"/>
                <a:gd name="T14" fmla="*/ 0 w 21598"/>
                <a:gd name="T15" fmla="*/ 0 h 21573"/>
                <a:gd name="T16" fmla="*/ 0 w 21598"/>
                <a:gd name="T17" fmla="*/ 0 h 21573"/>
                <a:gd name="T18" fmla="*/ 0 w 21598"/>
                <a:gd name="T19" fmla="*/ 0 h 21573"/>
                <a:gd name="T20" fmla="*/ 0 w 21598"/>
                <a:gd name="T21" fmla="*/ 0 h 21573"/>
                <a:gd name="T22" fmla="*/ 0 w 21598"/>
                <a:gd name="T23" fmla="*/ 0 h 21573"/>
                <a:gd name="T24" fmla="*/ 0 w 21598"/>
                <a:gd name="T25" fmla="*/ 0 h 21573"/>
                <a:gd name="T26" fmla="*/ 0 w 21598"/>
                <a:gd name="T27" fmla="*/ 0 h 21573"/>
                <a:gd name="T28" fmla="*/ 0 w 21598"/>
                <a:gd name="T29" fmla="*/ 0 h 21573"/>
                <a:gd name="T30" fmla="*/ 0 w 21598"/>
                <a:gd name="T31" fmla="*/ 0 h 21573"/>
                <a:gd name="T32" fmla="*/ 0 w 21598"/>
                <a:gd name="T33" fmla="*/ 0 h 21573"/>
                <a:gd name="T34" fmla="*/ 0 w 21598"/>
                <a:gd name="T35" fmla="*/ 0 h 21573"/>
                <a:gd name="T36" fmla="*/ 0 w 21598"/>
                <a:gd name="T37" fmla="*/ 0 h 21573"/>
                <a:gd name="T38" fmla="*/ 0 w 21598"/>
                <a:gd name="T39" fmla="*/ 0 h 21573"/>
                <a:gd name="T40" fmla="*/ 0 w 21598"/>
                <a:gd name="T41" fmla="*/ 0 h 215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598" h="21573">
                  <a:moveTo>
                    <a:pt x="14597" y="17863"/>
                  </a:moveTo>
                  <a:cubicBezTo>
                    <a:pt x="14596" y="19897"/>
                    <a:pt x="14727" y="21562"/>
                    <a:pt x="14890" y="21573"/>
                  </a:cubicBezTo>
                  <a:cubicBezTo>
                    <a:pt x="15053" y="21589"/>
                    <a:pt x="15186" y="19950"/>
                    <a:pt x="15187" y="17916"/>
                  </a:cubicBezTo>
                  <a:cubicBezTo>
                    <a:pt x="15188" y="15877"/>
                    <a:pt x="15057" y="14216"/>
                    <a:pt x="14894" y="14200"/>
                  </a:cubicBezTo>
                  <a:cubicBezTo>
                    <a:pt x="14731" y="14184"/>
                    <a:pt x="14598" y="15823"/>
                    <a:pt x="14597" y="17863"/>
                  </a:cubicBezTo>
                  <a:close/>
                  <a:moveTo>
                    <a:pt x="6890" y="16982"/>
                  </a:moveTo>
                  <a:cubicBezTo>
                    <a:pt x="6889" y="19016"/>
                    <a:pt x="7020" y="20681"/>
                    <a:pt x="7184" y="20692"/>
                  </a:cubicBezTo>
                  <a:cubicBezTo>
                    <a:pt x="7346" y="20703"/>
                    <a:pt x="7479" y="19069"/>
                    <a:pt x="7480" y="17030"/>
                  </a:cubicBezTo>
                  <a:cubicBezTo>
                    <a:pt x="7481" y="14996"/>
                    <a:pt x="7350" y="13336"/>
                    <a:pt x="7187" y="13319"/>
                  </a:cubicBezTo>
                  <a:cubicBezTo>
                    <a:pt x="7025" y="13303"/>
                    <a:pt x="6891" y="14948"/>
                    <a:pt x="6890" y="16982"/>
                  </a:cubicBezTo>
                  <a:close/>
                  <a:moveTo>
                    <a:pt x="21305" y="4687"/>
                  </a:moveTo>
                  <a:cubicBezTo>
                    <a:pt x="21142" y="4676"/>
                    <a:pt x="21009" y="6315"/>
                    <a:pt x="21008" y="8349"/>
                  </a:cubicBezTo>
                  <a:cubicBezTo>
                    <a:pt x="21007" y="10389"/>
                    <a:pt x="21138" y="12044"/>
                    <a:pt x="21301" y="12060"/>
                  </a:cubicBezTo>
                  <a:cubicBezTo>
                    <a:pt x="21464" y="12076"/>
                    <a:pt x="21597" y="10437"/>
                    <a:pt x="21598" y="8397"/>
                  </a:cubicBezTo>
                  <a:cubicBezTo>
                    <a:pt x="21599" y="6363"/>
                    <a:pt x="21468" y="4703"/>
                    <a:pt x="21305" y="4687"/>
                  </a:cubicBezTo>
                  <a:close/>
                  <a:moveTo>
                    <a:pt x="0" y="3657"/>
                  </a:moveTo>
                  <a:cubicBezTo>
                    <a:pt x="-1" y="5696"/>
                    <a:pt x="131" y="7356"/>
                    <a:pt x="293" y="7372"/>
                  </a:cubicBezTo>
                  <a:cubicBezTo>
                    <a:pt x="456" y="7388"/>
                    <a:pt x="589" y="5744"/>
                    <a:pt x="590" y="3710"/>
                  </a:cubicBezTo>
                  <a:cubicBezTo>
                    <a:pt x="591" y="1676"/>
                    <a:pt x="460" y="10"/>
                    <a:pt x="297" y="0"/>
                  </a:cubicBezTo>
                  <a:cubicBezTo>
                    <a:pt x="134" y="-11"/>
                    <a:pt x="1" y="1623"/>
                    <a:pt x="0" y="3657"/>
                  </a:cubicBezTo>
                  <a:close/>
                  <a:moveTo>
                    <a:pt x="0" y="3657"/>
                  </a:moveTo>
                </a:path>
              </a:pathLst>
            </a:custGeom>
            <a:solidFill>
              <a:srgbClr val="A5A8A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4" name="AutoShape 71"/>
            <p:cNvSpPr>
              <a:spLocks/>
            </p:cNvSpPr>
            <p:nvPr/>
          </p:nvSpPr>
          <p:spPr bwMode="auto">
            <a:xfrm>
              <a:off x="360" y="352"/>
              <a:ext cx="185" cy="185"/>
            </a:xfrm>
            <a:custGeom>
              <a:avLst/>
              <a:gdLst>
                <a:gd name="T0" fmla="*/ 0 w 21519"/>
                <a:gd name="T1" fmla="*/ 0 h 21521"/>
                <a:gd name="T2" fmla="*/ 0 w 21519"/>
                <a:gd name="T3" fmla="*/ 0 h 21521"/>
                <a:gd name="T4" fmla="*/ 0 w 21519"/>
                <a:gd name="T5" fmla="*/ 0 h 21521"/>
                <a:gd name="T6" fmla="*/ 0 w 21519"/>
                <a:gd name="T7" fmla="*/ 0 h 21521"/>
                <a:gd name="T8" fmla="*/ 0 w 21519"/>
                <a:gd name="T9" fmla="*/ 0 h 21521"/>
                <a:gd name="T10" fmla="*/ 0 w 21519"/>
                <a:gd name="T11" fmla="*/ 0 h 21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19" h="21521">
                  <a:moveTo>
                    <a:pt x="21518" y="10835"/>
                  </a:moveTo>
                  <a:cubicBezTo>
                    <a:pt x="21479" y="16778"/>
                    <a:pt x="16628" y="21560"/>
                    <a:pt x="10685" y="21520"/>
                  </a:cubicBezTo>
                  <a:cubicBezTo>
                    <a:pt x="4742" y="21479"/>
                    <a:pt x="-40" y="16628"/>
                    <a:pt x="0" y="10686"/>
                  </a:cubicBezTo>
                  <a:cubicBezTo>
                    <a:pt x="41" y="4743"/>
                    <a:pt x="4892" y="-40"/>
                    <a:pt x="10834" y="0"/>
                  </a:cubicBezTo>
                  <a:cubicBezTo>
                    <a:pt x="16777" y="41"/>
                    <a:pt x="21560" y="4892"/>
                    <a:pt x="21518" y="10835"/>
                  </a:cubicBezTo>
                  <a:close/>
                  <a:moveTo>
                    <a:pt x="21518" y="10835"/>
                  </a:moveTo>
                </a:path>
              </a:pathLst>
            </a:custGeom>
            <a:solidFill>
              <a:srgbClr val="BCE6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5" name="AutoShape 72"/>
            <p:cNvSpPr>
              <a:spLocks/>
            </p:cNvSpPr>
            <p:nvPr/>
          </p:nvSpPr>
          <p:spPr bwMode="auto">
            <a:xfrm>
              <a:off x="448" y="368"/>
              <a:ext cx="87" cy="88"/>
            </a:xfrm>
            <a:custGeom>
              <a:avLst/>
              <a:gdLst>
                <a:gd name="T0" fmla="*/ 0 w 15512"/>
                <a:gd name="T1" fmla="*/ 0 h 15550"/>
                <a:gd name="T2" fmla="*/ 0 w 15512"/>
                <a:gd name="T3" fmla="*/ 0 h 15550"/>
                <a:gd name="T4" fmla="*/ 0 w 15512"/>
                <a:gd name="T5" fmla="*/ 0 h 15550"/>
                <a:gd name="T6" fmla="*/ 0 w 15512"/>
                <a:gd name="T7" fmla="*/ 0 h 15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12" h="15550">
                  <a:moveTo>
                    <a:pt x="15511" y="13917"/>
                  </a:moveTo>
                  <a:cubicBezTo>
                    <a:pt x="15460" y="21548"/>
                    <a:pt x="-6035" y="-52"/>
                    <a:pt x="1665" y="0"/>
                  </a:cubicBezTo>
                  <a:cubicBezTo>
                    <a:pt x="9366" y="52"/>
                    <a:pt x="15565" y="6284"/>
                    <a:pt x="15511" y="13917"/>
                  </a:cubicBezTo>
                  <a:close/>
                  <a:moveTo>
                    <a:pt x="15511" y="13917"/>
                  </a:moveTo>
                </a:path>
              </a:pathLst>
            </a:custGeom>
            <a:solidFill>
              <a:srgbClr val="000000">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6" name="AutoShape 73"/>
            <p:cNvSpPr>
              <a:spLocks/>
            </p:cNvSpPr>
            <p:nvPr/>
          </p:nvSpPr>
          <p:spPr bwMode="auto">
            <a:xfrm>
              <a:off x="448" y="328"/>
              <a:ext cx="10" cy="10"/>
            </a:xfrm>
            <a:custGeom>
              <a:avLst/>
              <a:gdLst>
                <a:gd name="T0" fmla="*/ 0 w 21507"/>
                <a:gd name="T1" fmla="*/ 0 h 21507"/>
                <a:gd name="T2" fmla="*/ 0 w 21507"/>
                <a:gd name="T3" fmla="*/ 0 h 21507"/>
                <a:gd name="T4" fmla="*/ 0 w 21507"/>
                <a:gd name="T5" fmla="*/ 0 h 21507"/>
                <a:gd name="T6" fmla="*/ 0 w 21507"/>
                <a:gd name="T7" fmla="*/ 0 h 21507"/>
                <a:gd name="T8" fmla="*/ 0 w 21507"/>
                <a:gd name="T9" fmla="*/ 0 h 21507"/>
                <a:gd name="T10" fmla="*/ 0 w 21507"/>
                <a:gd name="T11" fmla="*/ 0 h 215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07" h="21507">
                  <a:moveTo>
                    <a:pt x="21507" y="10824"/>
                  </a:moveTo>
                  <a:cubicBezTo>
                    <a:pt x="21476" y="16757"/>
                    <a:pt x="16617" y="21554"/>
                    <a:pt x="10684" y="21507"/>
                  </a:cubicBezTo>
                  <a:cubicBezTo>
                    <a:pt x="4751" y="21461"/>
                    <a:pt x="-46" y="16617"/>
                    <a:pt x="1" y="10684"/>
                  </a:cubicBezTo>
                  <a:cubicBezTo>
                    <a:pt x="47" y="4735"/>
                    <a:pt x="4906" y="-46"/>
                    <a:pt x="10824" y="1"/>
                  </a:cubicBezTo>
                  <a:cubicBezTo>
                    <a:pt x="16773" y="32"/>
                    <a:pt x="21554" y="4891"/>
                    <a:pt x="21507" y="10824"/>
                  </a:cubicBezTo>
                  <a:close/>
                  <a:moveTo>
                    <a:pt x="21507" y="10824"/>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7" name="AutoShape 74"/>
            <p:cNvSpPr>
              <a:spLocks/>
            </p:cNvSpPr>
            <p:nvPr/>
          </p:nvSpPr>
          <p:spPr bwMode="auto">
            <a:xfrm>
              <a:off x="352" y="384"/>
              <a:ext cx="10" cy="10"/>
            </a:xfrm>
            <a:custGeom>
              <a:avLst/>
              <a:gdLst>
                <a:gd name="T0" fmla="*/ 0 w 18916"/>
                <a:gd name="T1" fmla="*/ 0 h 18915"/>
                <a:gd name="T2" fmla="*/ 0 w 18916"/>
                <a:gd name="T3" fmla="*/ 0 h 18915"/>
                <a:gd name="T4" fmla="*/ 0 w 18916"/>
                <a:gd name="T5" fmla="*/ 0 h 18915"/>
                <a:gd name="T6" fmla="*/ 0 w 18916"/>
                <a:gd name="T7" fmla="*/ 0 h 18915"/>
                <a:gd name="T8" fmla="*/ 0 w 18916"/>
                <a:gd name="T9" fmla="*/ 0 h 18915"/>
                <a:gd name="T10" fmla="*/ 0 w 18916"/>
                <a:gd name="T11" fmla="*/ 0 h 189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6" h="18915">
                  <a:moveTo>
                    <a:pt x="14247" y="1312"/>
                  </a:moveTo>
                  <a:cubicBezTo>
                    <a:pt x="18750" y="3940"/>
                    <a:pt x="20256" y="9743"/>
                    <a:pt x="17614" y="14233"/>
                  </a:cubicBezTo>
                  <a:cubicBezTo>
                    <a:pt x="14986" y="18750"/>
                    <a:pt x="9182" y="20256"/>
                    <a:pt x="4693" y="17614"/>
                  </a:cubicBezTo>
                  <a:cubicBezTo>
                    <a:pt x="175" y="14972"/>
                    <a:pt x="-1344" y="9169"/>
                    <a:pt x="1298" y="4679"/>
                  </a:cubicBezTo>
                  <a:cubicBezTo>
                    <a:pt x="3953" y="162"/>
                    <a:pt x="9743" y="-1344"/>
                    <a:pt x="14247" y="1312"/>
                  </a:cubicBezTo>
                  <a:close/>
                  <a:moveTo>
                    <a:pt x="14247" y="1312"/>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8" name="AutoShape 75"/>
            <p:cNvSpPr>
              <a:spLocks/>
            </p:cNvSpPr>
            <p:nvPr/>
          </p:nvSpPr>
          <p:spPr bwMode="auto">
            <a:xfrm>
              <a:off x="352" y="496"/>
              <a:ext cx="10" cy="10"/>
            </a:xfrm>
            <a:custGeom>
              <a:avLst/>
              <a:gdLst>
                <a:gd name="T0" fmla="*/ 0 w 18901"/>
                <a:gd name="T1" fmla="*/ 0 h 18906"/>
                <a:gd name="T2" fmla="*/ 0 w 18901"/>
                <a:gd name="T3" fmla="*/ 0 h 18906"/>
                <a:gd name="T4" fmla="*/ 0 w 18901"/>
                <a:gd name="T5" fmla="*/ 0 h 18906"/>
                <a:gd name="T6" fmla="*/ 0 w 18901"/>
                <a:gd name="T7" fmla="*/ 0 h 18906"/>
                <a:gd name="T8" fmla="*/ 0 w 18901"/>
                <a:gd name="T9" fmla="*/ 0 h 18906"/>
                <a:gd name="T10" fmla="*/ 0 w 18901"/>
                <a:gd name="T11" fmla="*/ 0 h 18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01" h="18906">
                  <a:moveTo>
                    <a:pt x="4778" y="1238"/>
                  </a:moveTo>
                  <a:cubicBezTo>
                    <a:pt x="9316" y="-1349"/>
                    <a:pt x="15085" y="253"/>
                    <a:pt x="17656" y="4797"/>
                  </a:cubicBezTo>
                  <a:cubicBezTo>
                    <a:pt x="20253" y="9328"/>
                    <a:pt x="18654" y="15091"/>
                    <a:pt x="14115" y="17664"/>
                  </a:cubicBezTo>
                  <a:cubicBezTo>
                    <a:pt x="9576" y="20251"/>
                    <a:pt x="3821" y="18663"/>
                    <a:pt x="1237" y="14132"/>
                  </a:cubicBezTo>
                  <a:cubicBezTo>
                    <a:pt x="-1347" y="9574"/>
                    <a:pt x="252" y="3811"/>
                    <a:pt x="4778" y="1238"/>
                  </a:cubicBezTo>
                  <a:close/>
                  <a:moveTo>
                    <a:pt x="4778" y="1238"/>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59" name="AutoShape 76"/>
            <p:cNvSpPr>
              <a:spLocks/>
            </p:cNvSpPr>
            <p:nvPr/>
          </p:nvSpPr>
          <p:spPr bwMode="auto">
            <a:xfrm>
              <a:off x="448" y="560"/>
              <a:ext cx="10" cy="10"/>
            </a:xfrm>
            <a:custGeom>
              <a:avLst/>
              <a:gdLst>
                <a:gd name="T0" fmla="*/ 0 w 21492"/>
                <a:gd name="T1" fmla="*/ 0 h 21507"/>
                <a:gd name="T2" fmla="*/ 0 w 21492"/>
                <a:gd name="T3" fmla="*/ 0 h 21507"/>
                <a:gd name="T4" fmla="*/ 0 w 21492"/>
                <a:gd name="T5" fmla="*/ 0 h 21507"/>
                <a:gd name="T6" fmla="*/ 0 w 21492"/>
                <a:gd name="T7" fmla="*/ 0 h 21507"/>
                <a:gd name="T8" fmla="*/ 0 w 21492"/>
                <a:gd name="T9" fmla="*/ 0 h 21507"/>
                <a:gd name="T10" fmla="*/ 0 w 21492"/>
                <a:gd name="T11" fmla="*/ 0 h 215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492" h="21507">
                  <a:moveTo>
                    <a:pt x="1" y="10683"/>
                  </a:moveTo>
                  <a:cubicBezTo>
                    <a:pt x="32" y="4750"/>
                    <a:pt x="4906" y="-31"/>
                    <a:pt x="10824" y="0"/>
                  </a:cubicBezTo>
                  <a:cubicBezTo>
                    <a:pt x="16773" y="47"/>
                    <a:pt x="21554" y="4890"/>
                    <a:pt x="21492" y="10839"/>
                  </a:cubicBezTo>
                  <a:cubicBezTo>
                    <a:pt x="21461" y="16772"/>
                    <a:pt x="16617" y="21569"/>
                    <a:pt x="10684" y="21507"/>
                  </a:cubicBezTo>
                  <a:cubicBezTo>
                    <a:pt x="4735" y="21476"/>
                    <a:pt x="-46" y="16632"/>
                    <a:pt x="1" y="10683"/>
                  </a:cubicBezTo>
                  <a:close/>
                  <a:moveTo>
                    <a:pt x="1" y="10683"/>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60" name="AutoShape 77"/>
            <p:cNvSpPr>
              <a:spLocks/>
            </p:cNvSpPr>
            <p:nvPr/>
          </p:nvSpPr>
          <p:spPr bwMode="auto">
            <a:xfrm>
              <a:off x="552" y="496"/>
              <a:ext cx="10" cy="10"/>
            </a:xfrm>
            <a:custGeom>
              <a:avLst/>
              <a:gdLst>
                <a:gd name="T0" fmla="*/ 0 w 18914"/>
                <a:gd name="T1" fmla="*/ 0 h 18914"/>
                <a:gd name="T2" fmla="*/ 0 w 18914"/>
                <a:gd name="T3" fmla="*/ 0 h 18914"/>
                <a:gd name="T4" fmla="*/ 0 w 18914"/>
                <a:gd name="T5" fmla="*/ 0 h 18914"/>
                <a:gd name="T6" fmla="*/ 0 w 18914"/>
                <a:gd name="T7" fmla="*/ 0 h 18914"/>
                <a:gd name="T8" fmla="*/ 0 w 18914"/>
                <a:gd name="T9" fmla="*/ 0 h 18914"/>
                <a:gd name="T10" fmla="*/ 0 w 18914"/>
                <a:gd name="T11" fmla="*/ 0 h 189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4" h="18914">
                  <a:moveTo>
                    <a:pt x="4666" y="17608"/>
                  </a:moveTo>
                  <a:cubicBezTo>
                    <a:pt x="176" y="14967"/>
                    <a:pt x="-1343" y="9190"/>
                    <a:pt x="1299" y="4673"/>
                  </a:cubicBezTo>
                  <a:cubicBezTo>
                    <a:pt x="3954" y="170"/>
                    <a:pt x="9731" y="-1336"/>
                    <a:pt x="14248" y="1292"/>
                  </a:cubicBezTo>
                  <a:cubicBezTo>
                    <a:pt x="18738" y="3948"/>
                    <a:pt x="20257" y="9738"/>
                    <a:pt x="17615" y="14241"/>
                  </a:cubicBezTo>
                  <a:cubicBezTo>
                    <a:pt x="14960" y="18731"/>
                    <a:pt x="9183" y="20264"/>
                    <a:pt x="4666" y="17608"/>
                  </a:cubicBezTo>
                  <a:close/>
                  <a:moveTo>
                    <a:pt x="4666" y="17608"/>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61" name="AutoShape 78"/>
            <p:cNvSpPr>
              <a:spLocks/>
            </p:cNvSpPr>
            <p:nvPr/>
          </p:nvSpPr>
          <p:spPr bwMode="auto">
            <a:xfrm>
              <a:off x="552" y="384"/>
              <a:ext cx="10" cy="10"/>
            </a:xfrm>
            <a:custGeom>
              <a:avLst/>
              <a:gdLst>
                <a:gd name="T0" fmla="*/ 0 w 18915"/>
                <a:gd name="T1" fmla="*/ 0 h 18913"/>
                <a:gd name="T2" fmla="*/ 0 w 18915"/>
                <a:gd name="T3" fmla="*/ 0 h 18913"/>
                <a:gd name="T4" fmla="*/ 0 w 18915"/>
                <a:gd name="T5" fmla="*/ 0 h 18913"/>
                <a:gd name="T6" fmla="*/ 0 w 18915"/>
                <a:gd name="T7" fmla="*/ 0 h 18913"/>
                <a:gd name="T8" fmla="*/ 0 w 18915"/>
                <a:gd name="T9" fmla="*/ 0 h 18913"/>
                <a:gd name="T10" fmla="*/ 0 w 18915"/>
                <a:gd name="T11" fmla="*/ 0 h 189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5" h="18913">
                  <a:moveTo>
                    <a:pt x="14127" y="17681"/>
                  </a:moveTo>
                  <a:cubicBezTo>
                    <a:pt x="9582" y="20254"/>
                    <a:pt x="3819" y="18666"/>
                    <a:pt x="1232" y="14122"/>
                  </a:cubicBezTo>
                  <a:cubicBezTo>
                    <a:pt x="-1341" y="9591"/>
                    <a:pt x="247" y="3814"/>
                    <a:pt x="4764" y="1241"/>
                  </a:cubicBezTo>
                  <a:cubicBezTo>
                    <a:pt x="9336" y="-1346"/>
                    <a:pt x="15085" y="242"/>
                    <a:pt x="17686" y="4786"/>
                  </a:cubicBezTo>
                  <a:cubicBezTo>
                    <a:pt x="20259" y="9331"/>
                    <a:pt x="18657" y="15094"/>
                    <a:pt x="14127" y="17681"/>
                  </a:cubicBezTo>
                  <a:close/>
                  <a:moveTo>
                    <a:pt x="14127" y="17681"/>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62" name="AutoShape 79"/>
            <p:cNvSpPr>
              <a:spLocks/>
            </p:cNvSpPr>
            <p:nvPr/>
          </p:nvSpPr>
          <p:spPr bwMode="auto">
            <a:xfrm>
              <a:off x="408" y="776"/>
              <a:ext cx="83" cy="847"/>
            </a:xfrm>
            <a:custGeom>
              <a:avLst/>
              <a:gdLst>
                <a:gd name="T0" fmla="*/ 0 w 20823"/>
                <a:gd name="T1" fmla="*/ 0 h 21591"/>
                <a:gd name="T2" fmla="*/ 0 w 20823"/>
                <a:gd name="T3" fmla="*/ 0 h 21591"/>
                <a:gd name="T4" fmla="*/ 0 w 20823"/>
                <a:gd name="T5" fmla="*/ 0 h 21591"/>
                <a:gd name="T6" fmla="*/ 0 w 20823"/>
                <a:gd name="T7" fmla="*/ 0 h 21591"/>
                <a:gd name="T8" fmla="*/ 0 w 20823"/>
                <a:gd name="T9" fmla="*/ 0 h 21591"/>
                <a:gd name="T10" fmla="*/ 0 w 20823"/>
                <a:gd name="T11" fmla="*/ 0 h 215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23" h="21591">
                  <a:moveTo>
                    <a:pt x="20772" y="8086"/>
                  </a:moveTo>
                  <a:cubicBezTo>
                    <a:pt x="20374" y="13960"/>
                    <a:pt x="15215" y="21595"/>
                    <a:pt x="9488" y="21591"/>
                  </a:cubicBezTo>
                  <a:cubicBezTo>
                    <a:pt x="3759" y="21587"/>
                    <a:pt x="-371" y="13945"/>
                    <a:pt x="26" y="8071"/>
                  </a:cubicBezTo>
                  <a:cubicBezTo>
                    <a:pt x="484" y="1260"/>
                    <a:pt x="3209" y="-5"/>
                    <a:pt x="10942" y="0"/>
                  </a:cubicBezTo>
                  <a:cubicBezTo>
                    <a:pt x="18675" y="6"/>
                    <a:pt x="21229" y="1275"/>
                    <a:pt x="20772" y="8086"/>
                  </a:cubicBezTo>
                  <a:close/>
                  <a:moveTo>
                    <a:pt x="20772" y="8086"/>
                  </a:moveTo>
                </a:path>
              </a:pathLst>
            </a:custGeom>
            <a:solidFill>
              <a:srgbClr val="1D242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63" name="AutoShape 80"/>
            <p:cNvSpPr>
              <a:spLocks/>
            </p:cNvSpPr>
            <p:nvPr/>
          </p:nvSpPr>
          <p:spPr bwMode="auto">
            <a:xfrm>
              <a:off x="0" y="784"/>
              <a:ext cx="891" cy="765"/>
            </a:xfrm>
            <a:custGeom>
              <a:avLst/>
              <a:gdLst>
                <a:gd name="T0" fmla="*/ 0 w 21280"/>
                <a:gd name="T1" fmla="*/ 0 h 21596"/>
                <a:gd name="T2" fmla="*/ 0 w 21280"/>
                <a:gd name="T3" fmla="*/ 0 h 21596"/>
                <a:gd name="T4" fmla="*/ 0 w 21280"/>
                <a:gd name="T5" fmla="*/ 0 h 21596"/>
                <a:gd name="T6" fmla="*/ 0 w 21280"/>
                <a:gd name="T7" fmla="*/ 0 h 21596"/>
                <a:gd name="T8" fmla="*/ 0 w 21280"/>
                <a:gd name="T9" fmla="*/ 0 h 21596"/>
                <a:gd name="T10" fmla="*/ 0 w 21280"/>
                <a:gd name="T11" fmla="*/ 0 h 21596"/>
                <a:gd name="T12" fmla="*/ 0 w 21280"/>
                <a:gd name="T13" fmla="*/ 0 h 21596"/>
                <a:gd name="T14" fmla="*/ 0 w 21280"/>
                <a:gd name="T15" fmla="*/ 0 h 21596"/>
                <a:gd name="T16" fmla="*/ 0 w 21280"/>
                <a:gd name="T17" fmla="*/ 0 h 21596"/>
                <a:gd name="T18" fmla="*/ 0 w 21280"/>
                <a:gd name="T19" fmla="*/ 0 h 21596"/>
                <a:gd name="T20" fmla="*/ 0 w 21280"/>
                <a:gd name="T21" fmla="*/ 0 h 21596"/>
                <a:gd name="T22" fmla="*/ 0 w 21280"/>
                <a:gd name="T23" fmla="*/ 0 h 21596"/>
                <a:gd name="T24" fmla="*/ 0 w 21280"/>
                <a:gd name="T25" fmla="*/ 0 h 21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280" h="21596">
                  <a:moveTo>
                    <a:pt x="16341" y="100"/>
                  </a:moveTo>
                  <a:cubicBezTo>
                    <a:pt x="16199" y="2382"/>
                    <a:pt x="15970" y="4269"/>
                    <a:pt x="15701" y="5827"/>
                  </a:cubicBezTo>
                  <a:cubicBezTo>
                    <a:pt x="17306" y="7341"/>
                    <a:pt x="18167" y="9258"/>
                    <a:pt x="18747" y="11724"/>
                  </a:cubicBezTo>
                  <a:cubicBezTo>
                    <a:pt x="19694" y="15744"/>
                    <a:pt x="19463" y="21591"/>
                    <a:pt x="20006" y="21596"/>
                  </a:cubicBezTo>
                  <a:cubicBezTo>
                    <a:pt x="20549" y="21600"/>
                    <a:pt x="21412" y="18227"/>
                    <a:pt x="21262" y="11639"/>
                  </a:cubicBezTo>
                  <a:cubicBezTo>
                    <a:pt x="21120" y="5338"/>
                    <a:pt x="18602" y="1255"/>
                    <a:pt x="16341" y="100"/>
                  </a:cubicBezTo>
                  <a:close/>
                  <a:moveTo>
                    <a:pt x="5683" y="5730"/>
                  </a:moveTo>
                  <a:cubicBezTo>
                    <a:pt x="5433" y="4169"/>
                    <a:pt x="5226" y="2280"/>
                    <a:pt x="5112" y="0"/>
                  </a:cubicBezTo>
                  <a:cubicBezTo>
                    <a:pt x="2833" y="1106"/>
                    <a:pt x="256" y="5151"/>
                    <a:pt x="38" y="11465"/>
                  </a:cubicBezTo>
                  <a:cubicBezTo>
                    <a:pt x="-188" y="18050"/>
                    <a:pt x="635" y="21437"/>
                    <a:pt x="1178" y="21442"/>
                  </a:cubicBezTo>
                  <a:cubicBezTo>
                    <a:pt x="1721" y="21446"/>
                    <a:pt x="1559" y="15596"/>
                    <a:pt x="2552" y="11592"/>
                  </a:cubicBezTo>
                  <a:cubicBezTo>
                    <a:pt x="3164" y="9128"/>
                    <a:pt x="4050" y="7220"/>
                    <a:pt x="5683" y="5730"/>
                  </a:cubicBezTo>
                  <a:close/>
                  <a:moveTo>
                    <a:pt x="5683" y="5730"/>
                  </a:moveTo>
                </a:path>
              </a:pathLst>
            </a:custGeom>
            <a:solidFill>
              <a:srgbClr val="1D242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8198" name="Group 3"/>
          <p:cNvGrpSpPr>
            <a:grpSpLocks/>
          </p:cNvGrpSpPr>
          <p:nvPr/>
        </p:nvGrpSpPr>
        <p:grpSpPr bwMode="auto">
          <a:xfrm>
            <a:off x="21996400" y="5232400"/>
            <a:ext cx="2417763" cy="5076825"/>
            <a:chOff x="21996400" y="5232400"/>
            <a:chExt cx="2417763" cy="5076825"/>
          </a:xfrm>
        </p:grpSpPr>
        <p:sp>
          <p:nvSpPr>
            <p:cNvPr id="9324" name="AutoShape 82"/>
            <p:cNvSpPr>
              <a:spLocks/>
            </p:cNvSpPr>
            <p:nvPr/>
          </p:nvSpPr>
          <p:spPr bwMode="auto">
            <a:xfrm>
              <a:off x="21996400" y="9220200"/>
              <a:ext cx="2417763" cy="1089025"/>
            </a:xfrm>
            <a:custGeom>
              <a:avLst/>
              <a:gdLst>
                <a:gd name="T0" fmla="*/ 2147483647 w 21280"/>
                <a:gd name="T1" fmla="*/ 2147483647 h 21597"/>
                <a:gd name="T2" fmla="*/ 2147483647 w 21280"/>
                <a:gd name="T3" fmla="*/ 2147483647 h 21597"/>
                <a:gd name="T4" fmla="*/ 2147483647 w 21280"/>
                <a:gd name="T5" fmla="*/ 2147483647 h 21597"/>
                <a:gd name="T6" fmla="*/ 2147483647 w 21280"/>
                <a:gd name="T7" fmla="*/ 2147483647 h 21597"/>
                <a:gd name="T8" fmla="*/ 2147483647 w 21280"/>
                <a:gd name="T9" fmla="*/ 2147483647 h 21597"/>
                <a:gd name="T10" fmla="*/ 2147483647 w 21280"/>
                <a:gd name="T11" fmla="*/ 2147483647 h 21597"/>
                <a:gd name="T12" fmla="*/ 2147483647 w 21280"/>
                <a:gd name="T13" fmla="*/ 2147483647 h 21597"/>
                <a:gd name="T14" fmla="*/ 2147483647 w 21280"/>
                <a:gd name="T15" fmla="*/ 2147483647 h 21597"/>
                <a:gd name="T16" fmla="*/ 2147483647 w 21280"/>
                <a:gd name="T17" fmla="*/ 2147483647 h 21597"/>
                <a:gd name="T18" fmla="*/ 2147483647 w 21280"/>
                <a:gd name="T19" fmla="*/ 2147483647 h 21597"/>
                <a:gd name="T20" fmla="*/ 2147483647 w 21280"/>
                <a:gd name="T21" fmla="*/ 2147483647 h 21597"/>
                <a:gd name="T22" fmla="*/ 2147483647 w 21280"/>
                <a:gd name="T23" fmla="*/ 2147483647 h 21597"/>
                <a:gd name="T24" fmla="*/ 2147483647 w 21280"/>
                <a:gd name="T25" fmla="*/ 2147483647 h 21597"/>
                <a:gd name="T26" fmla="*/ 2147483647 w 21280"/>
                <a:gd name="T27" fmla="*/ 2147483647 h 21597"/>
                <a:gd name="T28" fmla="*/ 2147483647 w 21280"/>
                <a:gd name="T29" fmla="*/ 2147483647 h 21597"/>
                <a:gd name="T30" fmla="*/ 2147483647 w 21280"/>
                <a:gd name="T31" fmla="*/ 2147483647 h 21597"/>
                <a:gd name="T32" fmla="*/ 2147483647 w 21280"/>
                <a:gd name="T33" fmla="*/ 2147483647 h 21597"/>
                <a:gd name="T34" fmla="*/ 2147483647 w 21280"/>
                <a:gd name="T35" fmla="*/ 2147483647 h 21597"/>
                <a:gd name="T36" fmla="*/ 2147483647 w 21280"/>
                <a:gd name="T37" fmla="*/ 2147483647 h 21597"/>
                <a:gd name="T38" fmla="*/ 2147483647 w 21280"/>
                <a:gd name="T39" fmla="*/ 2147483647 h 21597"/>
                <a:gd name="T40" fmla="*/ 2147483647 w 21280"/>
                <a:gd name="T41" fmla="*/ 2147483647 h 21597"/>
                <a:gd name="T42" fmla="*/ 2147483647 w 21280"/>
                <a:gd name="T43" fmla="*/ 2147483647 h 21597"/>
                <a:gd name="T44" fmla="*/ 2147483647 w 21280"/>
                <a:gd name="T45" fmla="*/ 2147483647 h 21597"/>
                <a:gd name="T46" fmla="*/ 2147483647 w 21280"/>
                <a:gd name="T47" fmla="*/ 2147483647 h 21597"/>
                <a:gd name="T48" fmla="*/ 2147483647 w 21280"/>
                <a:gd name="T49" fmla="*/ 2147483647 h 21597"/>
                <a:gd name="T50" fmla="*/ 2147483647 w 21280"/>
                <a:gd name="T51" fmla="*/ 2147483647 h 21597"/>
                <a:gd name="T52" fmla="*/ 2147483647 w 21280"/>
                <a:gd name="T53" fmla="*/ 2147483647 h 21597"/>
                <a:gd name="T54" fmla="*/ 2147483647 w 21280"/>
                <a:gd name="T55" fmla="*/ 2147483647 h 21597"/>
                <a:gd name="T56" fmla="*/ 2147483647 w 21280"/>
                <a:gd name="T57" fmla="*/ 2147483647 h 21597"/>
                <a:gd name="T58" fmla="*/ 2147483647 w 21280"/>
                <a:gd name="T59" fmla="*/ 2147483647 h 21597"/>
                <a:gd name="T60" fmla="*/ 2147483647 w 21280"/>
                <a:gd name="T61" fmla="*/ 2147483647 h 21597"/>
                <a:gd name="T62" fmla="*/ 2147483647 w 21280"/>
                <a:gd name="T63" fmla="*/ 2147483647 h 21597"/>
                <a:gd name="T64" fmla="*/ 2147483647 w 21280"/>
                <a:gd name="T65" fmla="*/ 2147483647 h 21597"/>
                <a:gd name="T66" fmla="*/ 2147483647 w 21280"/>
                <a:gd name="T67" fmla="*/ 2147483647 h 21597"/>
                <a:gd name="T68" fmla="*/ 2147483647 w 21280"/>
                <a:gd name="T69" fmla="*/ 2147483647 h 21597"/>
                <a:gd name="T70" fmla="*/ 2147483647 w 21280"/>
                <a:gd name="T71" fmla="*/ 2147483647 h 21597"/>
                <a:gd name="T72" fmla="*/ 2147483647 w 21280"/>
                <a:gd name="T73" fmla="*/ 2147483647 h 21597"/>
                <a:gd name="T74" fmla="*/ 2147483647 w 21280"/>
                <a:gd name="T75" fmla="*/ 2147483647 h 21597"/>
                <a:gd name="T76" fmla="*/ 2147483647 w 21280"/>
                <a:gd name="T77" fmla="*/ 2147483647 h 21597"/>
                <a:gd name="T78" fmla="*/ 2147483647 w 21280"/>
                <a:gd name="T79" fmla="*/ 2147483647 h 21597"/>
                <a:gd name="T80" fmla="*/ 2147483647 w 21280"/>
                <a:gd name="T81" fmla="*/ 2147483647 h 21597"/>
                <a:gd name="T82" fmla="*/ 2147483647 w 21280"/>
                <a:gd name="T83" fmla="*/ 2147483647 h 21597"/>
                <a:gd name="T84" fmla="*/ 2147483647 w 21280"/>
                <a:gd name="T85" fmla="*/ 2147483647 h 21597"/>
                <a:gd name="T86" fmla="*/ 2147483647 w 21280"/>
                <a:gd name="T87" fmla="*/ 2147483647 h 21597"/>
                <a:gd name="T88" fmla="*/ 2147483647 w 21280"/>
                <a:gd name="T89" fmla="*/ 2147483647 h 21597"/>
                <a:gd name="T90" fmla="*/ 2147483647 w 21280"/>
                <a:gd name="T91" fmla="*/ 2147483647 h 21597"/>
                <a:gd name="T92" fmla="*/ 2147483647 w 21280"/>
                <a:gd name="T93" fmla="*/ 2147483647 h 21597"/>
                <a:gd name="T94" fmla="*/ 2147483647 w 21280"/>
                <a:gd name="T95" fmla="*/ 2147483647 h 21597"/>
                <a:gd name="T96" fmla="*/ 2147483647 w 21280"/>
                <a:gd name="T97" fmla="*/ 2147483647 h 21597"/>
                <a:gd name="T98" fmla="*/ 2147483647 w 21280"/>
                <a:gd name="T99" fmla="*/ 2147483647 h 21597"/>
                <a:gd name="T100" fmla="*/ 2147483647 w 21280"/>
                <a:gd name="T101" fmla="*/ 2147483647 h 21597"/>
                <a:gd name="T102" fmla="*/ 2147483647 w 21280"/>
                <a:gd name="T103" fmla="*/ 2147483647 h 21597"/>
                <a:gd name="T104" fmla="*/ 2147483647 w 21280"/>
                <a:gd name="T105" fmla="*/ 2147483647 h 21597"/>
                <a:gd name="T106" fmla="*/ 2147483647 w 21280"/>
                <a:gd name="T107" fmla="*/ 2147483647 h 21597"/>
                <a:gd name="T108" fmla="*/ 2147483647 w 21280"/>
                <a:gd name="T109" fmla="*/ 2147483647 h 21597"/>
                <a:gd name="T110" fmla="*/ 2147483647 w 21280"/>
                <a:gd name="T111" fmla="*/ 2147483647 h 21597"/>
                <a:gd name="T112" fmla="*/ 2147483647 w 21280"/>
                <a:gd name="T113" fmla="*/ 2147483647 h 21597"/>
                <a:gd name="T114" fmla="*/ 2147483647 w 21280"/>
                <a:gd name="T115" fmla="*/ 2147483647 h 215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280" h="21597">
                  <a:moveTo>
                    <a:pt x="15866" y="8949"/>
                  </a:moveTo>
                  <a:cubicBezTo>
                    <a:pt x="15855" y="8913"/>
                    <a:pt x="15843" y="8876"/>
                    <a:pt x="15831" y="8840"/>
                  </a:cubicBezTo>
                  <a:cubicBezTo>
                    <a:pt x="15843" y="8876"/>
                    <a:pt x="15855" y="8913"/>
                    <a:pt x="15866" y="8949"/>
                  </a:cubicBezTo>
                  <a:close/>
                  <a:moveTo>
                    <a:pt x="15921" y="9130"/>
                  </a:moveTo>
                  <a:cubicBezTo>
                    <a:pt x="15909" y="9091"/>
                    <a:pt x="15898" y="9053"/>
                    <a:pt x="15886" y="9014"/>
                  </a:cubicBezTo>
                  <a:cubicBezTo>
                    <a:pt x="15898" y="9053"/>
                    <a:pt x="15909" y="9091"/>
                    <a:pt x="15921" y="9130"/>
                  </a:cubicBezTo>
                  <a:close/>
                  <a:moveTo>
                    <a:pt x="15986" y="9359"/>
                  </a:moveTo>
                  <a:cubicBezTo>
                    <a:pt x="15970" y="9302"/>
                    <a:pt x="15955" y="9246"/>
                    <a:pt x="15938" y="9190"/>
                  </a:cubicBezTo>
                  <a:cubicBezTo>
                    <a:pt x="15955" y="9246"/>
                    <a:pt x="15970" y="9302"/>
                    <a:pt x="15986" y="9359"/>
                  </a:cubicBezTo>
                  <a:close/>
                  <a:moveTo>
                    <a:pt x="16033" y="9541"/>
                  </a:moveTo>
                  <a:cubicBezTo>
                    <a:pt x="16024" y="9505"/>
                    <a:pt x="16015" y="9469"/>
                    <a:pt x="16006" y="9434"/>
                  </a:cubicBezTo>
                  <a:cubicBezTo>
                    <a:pt x="16015" y="9469"/>
                    <a:pt x="16024" y="9505"/>
                    <a:pt x="16033" y="9541"/>
                  </a:cubicBezTo>
                  <a:close/>
                  <a:moveTo>
                    <a:pt x="16080" y="9728"/>
                  </a:moveTo>
                  <a:cubicBezTo>
                    <a:pt x="16072" y="9695"/>
                    <a:pt x="16064" y="9662"/>
                    <a:pt x="16055" y="9629"/>
                  </a:cubicBezTo>
                  <a:cubicBezTo>
                    <a:pt x="16064" y="9662"/>
                    <a:pt x="16072" y="9695"/>
                    <a:pt x="16080" y="9728"/>
                  </a:cubicBezTo>
                  <a:close/>
                  <a:moveTo>
                    <a:pt x="16124" y="9923"/>
                  </a:moveTo>
                  <a:cubicBezTo>
                    <a:pt x="16117" y="9889"/>
                    <a:pt x="16109" y="9855"/>
                    <a:pt x="16101" y="9821"/>
                  </a:cubicBezTo>
                  <a:cubicBezTo>
                    <a:pt x="16109" y="9855"/>
                    <a:pt x="16117" y="9889"/>
                    <a:pt x="16124" y="9923"/>
                  </a:cubicBezTo>
                  <a:close/>
                  <a:moveTo>
                    <a:pt x="16173" y="10150"/>
                  </a:moveTo>
                  <a:cubicBezTo>
                    <a:pt x="16164" y="10105"/>
                    <a:pt x="16154" y="10060"/>
                    <a:pt x="16145" y="10015"/>
                  </a:cubicBezTo>
                  <a:cubicBezTo>
                    <a:pt x="16154" y="10060"/>
                    <a:pt x="16164" y="10105"/>
                    <a:pt x="16173" y="10150"/>
                  </a:cubicBezTo>
                  <a:close/>
                  <a:moveTo>
                    <a:pt x="16222" y="10405"/>
                  </a:moveTo>
                  <a:cubicBezTo>
                    <a:pt x="16215" y="10365"/>
                    <a:pt x="16207" y="10325"/>
                    <a:pt x="16199" y="10284"/>
                  </a:cubicBezTo>
                  <a:cubicBezTo>
                    <a:pt x="16207" y="10325"/>
                    <a:pt x="16215" y="10365"/>
                    <a:pt x="16222" y="10405"/>
                  </a:cubicBezTo>
                  <a:close/>
                  <a:moveTo>
                    <a:pt x="16259" y="10615"/>
                  </a:moveTo>
                  <a:cubicBezTo>
                    <a:pt x="16253" y="10578"/>
                    <a:pt x="16247" y="10541"/>
                    <a:pt x="16240" y="10505"/>
                  </a:cubicBezTo>
                  <a:cubicBezTo>
                    <a:pt x="16247" y="10541"/>
                    <a:pt x="16253" y="10578"/>
                    <a:pt x="16259" y="10615"/>
                  </a:cubicBezTo>
                  <a:close/>
                  <a:moveTo>
                    <a:pt x="16294" y="10832"/>
                  </a:moveTo>
                  <a:cubicBezTo>
                    <a:pt x="16289" y="10795"/>
                    <a:pt x="16283" y="10757"/>
                    <a:pt x="16277" y="10720"/>
                  </a:cubicBezTo>
                  <a:cubicBezTo>
                    <a:pt x="16283" y="10757"/>
                    <a:pt x="16289" y="10795"/>
                    <a:pt x="16294" y="10832"/>
                  </a:cubicBezTo>
                  <a:close/>
                  <a:moveTo>
                    <a:pt x="15812" y="8782"/>
                  </a:moveTo>
                  <a:cubicBezTo>
                    <a:pt x="15799" y="8740"/>
                    <a:pt x="15785" y="8699"/>
                    <a:pt x="15771" y="8658"/>
                  </a:cubicBezTo>
                  <a:cubicBezTo>
                    <a:pt x="15785" y="8699"/>
                    <a:pt x="15799" y="8740"/>
                    <a:pt x="15812" y="8782"/>
                  </a:cubicBezTo>
                  <a:close/>
                  <a:moveTo>
                    <a:pt x="5585" y="8813"/>
                  </a:moveTo>
                  <a:cubicBezTo>
                    <a:pt x="5593" y="8785"/>
                    <a:pt x="5602" y="8757"/>
                    <a:pt x="5611" y="8730"/>
                  </a:cubicBezTo>
                  <a:cubicBezTo>
                    <a:pt x="5602" y="8757"/>
                    <a:pt x="5593" y="8785"/>
                    <a:pt x="5585" y="8813"/>
                  </a:cubicBezTo>
                  <a:close/>
                  <a:moveTo>
                    <a:pt x="5535" y="8979"/>
                  </a:moveTo>
                  <a:cubicBezTo>
                    <a:pt x="5544" y="8951"/>
                    <a:pt x="5552" y="8923"/>
                    <a:pt x="5560" y="8895"/>
                  </a:cubicBezTo>
                  <a:cubicBezTo>
                    <a:pt x="5552" y="8923"/>
                    <a:pt x="5544" y="8951"/>
                    <a:pt x="5535" y="8979"/>
                  </a:cubicBezTo>
                  <a:close/>
                  <a:moveTo>
                    <a:pt x="5487" y="9154"/>
                  </a:moveTo>
                  <a:cubicBezTo>
                    <a:pt x="5495" y="9124"/>
                    <a:pt x="5503" y="9094"/>
                    <a:pt x="5511" y="9064"/>
                  </a:cubicBezTo>
                  <a:cubicBezTo>
                    <a:pt x="5503" y="9094"/>
                    <a:pt x="5495" y="9124"/>
                    <a:pt x="5487" y="9154"/>
                  </a:cubicBezTo>
                  <a:close/>
                  <a:moveTo>
                    <a:pt x="5423" y="9401"/>
                  </a:moveTo>
                  <a:cubicBezTo>
                    <a:pt x="5436" y="9345"/>
                    <a:pt x="5450" y="9291"/>
                    <a:pt x="5465" y="9236"/>
                  </a:cubicBezTo>
                  <a:cubicBezTo>
                    <a:pt x="5450" y="9291"/>
                    <a:pt x="5436" y="9345"/>
                    <a:pt x="5423" y="9401"/>
                  </a:cubicBezTo>
                  <a:close/>
                  <a:moveTo>
                    <a:pt x="5379" y="9584"/>
                  </a:moveTo>
                  <a:cubicBezTo>
                    <a:pt x="5387" y="9549"/>
                    <a:pt x="5396" y="9514"/>
                    <a:pt x="5404" y="9480"/>
                  </a:cubicBezTo>
                  <a:cubicBezTo>
                    <a:pt x="5396" y="9514"/>
                    <a:pt x="5387" y="9549"/>
                    <a:pt x="5379" y="9584"/>
                  </a:cubicBezTo>
                  <a:close/>
                  <a:moveTo>
                    <a:pt x="5338" y="9773"/>
                  </a:moveTo>
                  <a:cubicBezTo>
                    <a:pt x="5345" y="9739"/>
                    <a:pt x="5352" y="9705"/>
                    <a:pt x="5360" y="9671"/>
                  </a:cubicBezTo>
                  <a:cubicBezTo>
                    <a:pt x="5352" y="9705"/>
                    <a:pt x="5345" y="9739"/>
                    <a:pt x="5338" y="9773"/>
                  </a:cubicBezTo>
                  <a:close/>
                  <a:moveTo>
                    <a:pt x="5297" y="9973"/>
                  </a:moveTo>
                  <a:cubicBezTo>
                    <a:pt x="5304" y="9936"/>
                    <a:pt x="5311" y="9899"/>
                    <a:pt x="5319" y="9862"/>
                  </a:cubicBezTo>
                  <a:cubicBezTo>
                    <a:pt x="5311" y="9899"/>
                    <a:pt x="5304" y="9936"/>
                    <a:pt x="5297" y="9973"/>
                  </a:cubicBezTo>
                  <a:close/>
                  <a:moveTo>
                    <a:pt x="5251" y="10215"/>
                  </a:moveTo>
                  <a:cubicBezTo>
                    <a:pt x="5261" y="10162"/>
                    <a:pt x="5270" y="10109"/>
                    <a:pt x="5280" y="10057"/>
                  </a:cubicBezTo>
                  <a:cubicBezTo>
                    <a:pt x="5270" y="10109"/>
                    <a:pt x="5261" y="10162"/>
                    <a:pt x="5251" y="10215"/>
                  </a:cubicBezTo>
                  <a:close/>
                  <a:moveTo>
                    <a:pt x="5211" y="10455"/>
                  </a:moveTo>
                  <a:cubicBezTo>
                    <a:pt x="5220" y="10400"/>
                    <a:pt x="5229" y="10345"/>
                    <a:pt x="5238" y="10291"/>
                  </a:cubicBezTo>
                  <a:cubicBezTo>
                    <a:pt x="5229" y="10345"/>
                    <a:pt x="5220" y="10400"/>
                    <a:pt x="5211" y="10455"/>
                  </a:cubicBezTo>
                  <a:close/>
                  <a:moveTo>
                    <a:pt x="5179" y="10670"/>
                  </a:moveTo>
                  <a:cubicBezTo>
                    <a:pt x="5185" y="10624"/>
                    <a:pt x="5192" y="10579"/>
                    <a:pt x="5199" y="10534"/>
                  </a:cubicBezTo>
                  <a:cubicBezTo>
                    <a:pt x="5192" y="10579"/>
                    <a:pt x="5185" y="10624"/>
                    <a:pt x="5179" y="10670"/>
                  </a:cubicBezTo>
                  <a:close/>
                  <a:moveTo>
                    <a:pt x="5149" y="10895"/>
                  </a:moveTo>
                  <a:cubicBezTo>
                    <a:pt x="5155" y="10848"/>
                    <a:pt x="5161" y="10800"/>
                    <a:pt x="5167" y="10753"/>
                  </a:cubicBezTo>
                  <a:cubicBezTo>
                    <a:pt x="5161" y="10800"/>
                    <a:pt x="5155" y="10848"/>
                    <a:pt x="5149" y="10895"/>
                  </a:cubicBezTo>
                  <a:close/>
                  <a:moveTo>
                    <a:pt x="5635" y="8651"/>
                  </a:moveTo>
                  <a:cubicBezTo>
                    <a:pt x="5648" y="8611"/>
                    <a:pt x="5662" y="8571"/>
                    <a:pt x="5675" y="8532"/>
                  </a:cubicBezTo>
                  <a:cubicBezTo>
                    <a:pt x="5662" y="8571"/>
                    <a:pt x="5648" y="8611"/>
                    <a:pt x="5635" y="8651"/>
                  </a:cubicBezTo>
                  <a:close/>
                  <a:moveTo>
                    <a:pt x="16321" y="11014"/>
                  </a:moveTo>
                  <a:cubicBezTo>
                    <a:pt x="16323" y="11025"/>
                    <a:pt x="16324" y="11037"/>
                    <a:pt x="16326" y="11048"/>
                  </a:cubicBezTo>
                  <a:cubicBezTo>
                    <a:pt x="16321" y="11011"/>
                    <a:pt x="16316" y="10975"/>
                    <a:pt x="16311" y="10939"/>
                  </a:cubicBezTo>
                  <a:cubicBezTo>
                    <a:pt x="16314" y="10964"/>
                    <a:pt x="16317" y="10989"/>
                    <a:pt x="16321" y="11014"/>
                  </a:cubicBezTo>
                  <a:close/>
                  <a:moveTo>
                    <a:pt x="5136" y="10992"/>
                  </a:moveTo>
                  <a:cubicBezTo>
                    <a:pt x="5134" y="11010"/>
                    <a:pt x="5132" y="11029"/>
                    <a:pt x="5130" y="11048"/>
                  </a:cubicBezTo>
                  <a:cubicBezTo>
                    <a:pt x="5132" y="11029"/>
                    <a:pt x="5134" y="11010"/>
                    <a:pt x="5136" y="10992"/>
                  </a:cubicBezTo>
                  <a:close/>
                  <a:moveTo>
                    <a:pt x="5137" y="10991"/>
                  </a:moveTo>
                  <a:cubicBezTo>
                    <a:pt x="5137" y="10985"/>
                    <a:pt x="5138" y="10979"/>
                    <a:pt x="5139" y="10973"/>
                  </a:cubicBezTo>
                  <a:cubicBezTo>
                    <a:pt x="5138" y="10979"/>
                    <a:pt x="5137" y="10985"/>
                    <a:pt x="5136" y="10991"/>
                  </a:cubicBezTo>
                  <a:cubicBezTo>
                    <a:pt x="5136" y="10991"/>
                    <a:pt x="5137" y="10991"/>
                    <a:pt x="5137" y="10991"/>
                  </a:cubicBezTo>
                  <a:close/>
                  <a:moveTo>
                    <a:pt x="21263" y="5723"/>
                  </a:moveTo>
                  <a:cubicBezTo>
                    <a:pt x="21119" y="8691"/>
                    <a:pt x="18602" y="10615"/>
                    <a:pt x="16341" y="11159"/>
                  </a:cubicBezTo>
                  <a:cubicBezTo>
                    <a:pt x="16343" y="11174"/>
                    <a:pt x="16345" y="11190"/>
                    <a:pt x="16347" y="11206"/>
                  </a:cubicBezTo>
                  <a:cubicBezTo>
                    <a:pt x="16353" y="11253"/>
                    <a:pt x="16359" y="11302"/>
                    <a:pt x="16365" y="11350"/>
                  </a:cubicBezTo>
                  <a:cubicBezTo>
                    <a:pt x="16370" y="11387"/>
                    <a:pt x="16374" y="11425"/>
                    <a:pt x="16378" y="11462"/>
                  </a:cubicBezTo>
                  <a:cubicBezTo>
                    <a:pt x="16383" y="11505"/>
                    <a:pt x="16387" y="11548"/>
                    <a:pt x="16392" y="11591"/>
                  </a:cubicBezTo>
                  <a:cubicBezTo>
                    <a:pt x="16396" y="11634"/>
                    <a:pt x="16401" y="11676"/>
                    <a:pt x="16405" y="11718"/>
                  </a:cubicBezTo>
                  <a:cubicBezTo>
                    <a:pt x="16409" y="11766"/>
                    <a:pt x="16414" y="11813"/>
                    <a:pt x="16418" y="11861"/>
                  </a:cubicBezTo>
                  <a:cubicBezTo>
                    <a:pt x="16421" y="11896"/>
                    <a:pt x="16424" y="11931"/>
                    <a:pt x="16427" y="11966"/>
                  </a:cubicBezTo>
                  <a:cubicBezTo>
                    <a:pt x="16432" y="12024"/>
                    <a:pt x="16437" y="12082"/>
                    <a:pt x="16441" y="12141"/>
                  </a:cubicBezTo>
                  <a:cubicBezTo>
                    <a:pt x="16443" y="12166"/>
                    <a:pt x="16445" y="12192"/>
                    <a:pt x="16446" y="12218"/>
                  </a:cubicBezTo>
                  <a:cubicBezTo>
                    <a:pt x="16451" y="12287"/>
                    <a:pt x="16456" y="12358"/>
                    <a:pt x="16460" y="12430"/>
                  </a:cubicBezTo>
                  <a:cubicBezTo>
                    <a:pt x="16461" y="12453"/>
                    <a:pt x="16462" y="12477"/>
                    <a:pt x="16464" y="12500"/>
                  </a:cubicBezTo>
                  <a:cubicBezTo>
                    <a:pt x="16468" y="12575"/>
                    <a:pt x="16471" y="12650"/>
                    <a:pt x="16475" y="12726"/>
                  </a:cubicBezTo>
                  <a:cubicBezTo>
                    <a:pt x="16475" y="12746"/>
                    <a:pt x="16476" y="12766"/>
                    <a:pt x="16477" y="12786"/>
                  </a:cubicBezTo>
                  <a:cubicBezTo>
                    <a:pt x="16480" y="12867"/>
                    <a:pt x="16483" y="12948"/>
                    <a:pt x="16485" y="13030"/>
                  </a:cubicBezTo>
                  <a:cubicBezTo>
                    <a:pt x="16486" y="13044"/>
                    <a:pt x="16500" y="13057"/>
                    <a:pt x="16501" y="13071"/>
                  </a:cubicBezTo>
                  <a:cubicBezTo>
                    <a:pt x="16503" y="13161"/>
                    <a:pt x="16521" y="13251"/>
                    <a:pt x="16521" y="13343"/>
                  </a:cubicBezTo>
                  <a:lnTo>
                    <a:pt x="16521" y="13194"/>
                  </a:lnTo>
                  <a:lnTo>
                    <a:pt x="16492" y="13194"/>
                  </a:lnTo>
                  <a:cubicBezTo>
                    <a:pt x="16493" y="13194"/>
                    <a:pt x="16492" y="13457"/>
                    <a:pt x="16491" y="13551"/>
                  </a:cubicBezTo>
                  <a:cubicBezTo>
                    <a:pt x="16490" y="13577"/>
                    <a:pt x="16488" y="13640"/>
                    <a:pt x="16488" y="13666"/>
                  </a:cubicBezTo>
                  <a:cubicBezTo>
                    <a:pt x="16486" y="13733"/>
                    <a:pt x="16483" y="13818"/>
                    <a:pt x="16480" y="13885"/>
                  </a:cubicBezTo>
                  <a:cubicBezTo>
                    <a:pt x="16478" y="13914"/>
                    <a:pt x="16476" y="13952"/>
                    <a:pt x="16474" y="13981"/>
                  </a:cubicBezTo>
                  <a:cubicBezTo>
                    <a:pt x="16470" y="14044"/>
                    <a:pt x="16466" y="14112"/>
                    <a:pt x="16461" y="14173"/>
                  </a:cubicBezTo>
                  <a:cubicBezTo>
                    <a:pt x="16458" y="14202"/>
                    <a:pt x="16455" y="14232"/>
                    <a:pt x="16452" y="14260"/>
                  </a:cubicBezTo>
                  <a:cubicBezTo>
                    <a:pt x="16446" y="14323"/>
                    <a:pt x="16440" y="14386"/>
                    <a:pt x="16433" y="14447"/>
                  </a:cubicBezTo>
                  <a:cubicBezTo>
                    <a:pt x="16429" y="14474"/>
                    <a:pt x="16426" y="14501"/>
                    <a:pt x="16422" y="14527"/>
                  </a:cubicBezTo>
                  <a:cubicBezTo>
                    <a:pt x="16414" y="14590"/>
                    <a:pt x="16405" y="14653"/>
                    <a:pt x="16396" y="14715"/>
                  </a:cubicBezTo>
                  <a:cubicBezTo>
                    <a:pt x="16392" y="14739"/>
                    <a:pt x="16389" y="14762"/>
                    <a:pt x="16385" y="14786"/>
                  </a:cubicBezTo>
                  <a:cubicBezTo>
                    <a:pt x="16374" y="14851"/>
                    <a:pt x="16363" y="14916"/>
                    <a:pt x="16350" y="14981"/>
                  </a:cubicBezTo>
                  <a:cubicBezTo>
                    <a:pt x="16347" y="15000"/>
                    <a:pt x="16343" y="15019"/>
                    <a:pt x="16339" y="15038"/>
                  </a:cubicBezTo>
                  <a:cubicBezTo>
                    <a:pt x="16326" y="15107"/>
                    <a:pt x="16311" y="15176"/>
                    <a:pt x="16296" y="15245"/>
                  </a:cubicBezTo>
                  <a:cubicBezTo>
                    <a:pt x="16293" y="15258"/>
                    <a:pt x="16290" y="15272"/>
                    <a:pt x="16287" y="15286"/>
                  </a:cubicBezTo>
                  <a:cubicBezTo>
                    <a:pt x="16269" y="15361"/>
                    <a:pt x="16229" y="15457"/>
                    <a:pt x="16210" y="15531"/>
                  </a:cubicBezTo>
                  <a:cubicBezTo>
                    <a:pt x="16209" y="15535"/>
                    <a:pt x="16185" y="15565"/>
                    <a:pt x="16185" y="15565"/>
                  </a:cubicBezTo>
                  <a:lnTo>
                    <a:pt x="16185" y="15542"/>
                  </a:lnTo>
                  <a:cubicBezTo>
                    <a:pt x="15739" y="17260"/>
                    <a:pt x="14838" y="18231"/>
                    <a:pt x="13861" y="19238"/>
                  </a:cubicBezTo>
                  <a:cubicBezTo>
                    <a:pt x="13858" y="19238"/>
                    <a:pt x="13854" y="19369"/>
                    <a:pt x="13851" y="19373"/>
                  </a:cubicBezTo>
                  <a:cubicBezTo>
                    <a:pt x="13819" y="19404"/>
                    <a:pt x="13787" y="19496"/>
                    <a:pt x="13756" y="19527"/>
                  </a:cubicBezTo>
                  <a:cubicBezTo>
                    <a:pt x="13742" y="19540"/>
                    <a:pt x="13729" y="19584"/>
                    <a:pt x="13716" y="19596"/>
                  </a:cubicBezTo>
                  <a:cubicBezTo>
                    <a:pt x="13681" y="19629"/>
                    <a:pt x="13645" y="19678"/>
                    <a:pt x="13609" y="19711"/>
                  </a:cubicBezTo>
                  <a:cubicBezTo>
                    <a:pt x="13600" y="19720"/>
                    <a:pt x="13591" y="19737"/>
                    <a:pt x="13581" y="19745"/>
                  </a:cubicBezTo>
                  <a:cubicBezTo>
                    <a:pt x="13540" y="19784"/>
                    <a:pt x="13498" y="19825"/>
                    <a:pt x="13456" y="19862"/>
                  </a:cubicBezTo>
                  <a:cubicBezTo>
                    <a:pt x="13453" y="19865"/>
                    <a:pt x="13450" y="19870"/>
                    <a:pt x="13447" y="19873"/>
                  </a:cubicBezTo>
                  <a:cubicBezTo>
                    <a:pt x="13172" y="20116"/>
                    <a:pt x="12900" y="20334"/>
                    <a:pt x="12642" y="20524"/>
                  </a:cubicBezTo>
                  <a:cubicBezTo>
                    <a:pt x="12641" y="20525"/>
                    <a:pt x="12640" y="20526"/>
                    <a:pt x="12639" y="20526"/>
                  </a:cubicBezTo>
                  <a:cubicBezTo>
                    <a:pt x="12597" y="20557"/>
                    <a:pt x="12556" y="20588"/>
                    <a:pt x="12515" y="20617"/>
                  </a:cubicBezTo>
                  <a:cubicBezTo>
                    <a:pt x="12512" y="20620"/>
                    <a:pt x="12508" y="20622"/>
                    <a:pt x="12505" y="20625"/>
                  </a:cubicBezTo>
                  <a:cubicBezTo>
                    <a:pt x="12467" y="20652"/>
                    <a:pt x="12429" y="20679"/>
                    <a:pt x="12391" y="20705"/>
                  </a:cubicBezTo>
                  <a:cubicBezTo>
                    <a:pt x="12386" y="20708"/>
                    <a:pt x="12381" y="20712"/>
                    <a:pt x="12376" y="20715"/>
                  </a:cubicBezTo>
                  <a:cubicBezTo>
                    <a:pt x="12340" y="20740"/>
                    <a:pt x="12305" y="20764"/>
                    <a:pt x="12270" y="20788"/>
                  </a:cubicBezTo>
                  <a:cubicBezTo>
                    <a:pt x="12263" y="20792"/>
                    <a:pt x="12257" y="20796"/>
                    <a:pt x="12251" y="20801"/>
                  </a:cubicBezTo>
                  <a:cubicBezTo>
                    <a:pt x="12217" y="20823"/>
                    <a:pt x="12184" y="20846"/>
                    <a:pt x="12151" y="20868"/>
                  </a:cubicBezTo>
                  <a:cubicBezTo>
                    <a:pt x="12144" y="20872"/>
                    <a:pt x="12137" y="20876"/>
                    <a:pt x="12130" y="20881"/>
                  </a:cubicBezTo>
                  <a:cubicBezTo>
                    <a:pt x="12099" y="20902"/>
                    <a:pt x="12067" y="20923"/>
                    <a:pt x="12036" y="20942"/>
                  </a:cubicBezTo>
                  <a:cubicBezTo>
                    <a:pt x="12029" y="20947"/>
                    <a:pt x="12022" y="20952"/>
                    <a:pt x="12014" y="20957"/>
                  </a:cubicBezTo>
                  <a:cubicBezTo>
                    <a:pt x="11984" y="20976"/>
                    <a:pt x="11954" y="20995"/>
                    <a:pt x="11924" y="21014"/>
                  </a:cubicBezTo>
                  <a:cubicBezTo>
                    <a:pt x="11917" y="21018"/>
                    <a:pt x="11910" y="21022"/>
                    <a:pt x="11902" y="21027"/>
                  </a:cubicBezTo>
                  <a:cubicBezTo>
                    <a:pt x="11873" y="21046"/>
                    <a:pt x="11845" y="21063"/>
                    <a:pt x="11817" y="21080"/>
                  </a:cubicBezTo>
                  <a:cubicBezTo>
                    <a:pt x="11809" y="21085"/>
                    <a:pt x="11802" y="21089"/>
                    <a:pt x="11794" y="21094"/>
                  </a:cubicBezTo>
                  <a:cubicBezTo>
                    <a:pt x="11767" y="21111"/>
                    <a:pt x="11740" y="21127"/>
                    <a:pt x="11713" y="21143"/>
                  </a:cubicBezTo>
                  <a:cubicBezTo>
                    <a:pt x="11706" y="21147"/>
                    <a:pt x="11698" y="21152"/>
                    <a:pt x="11691" y="21156"/>
                  </a:cubicBezTo>
                  <a:cubicBezTo>
                    <a:pt x="11665" y="21172"/>
                    <a:pt x="11639" y="21187"/>
                    <a:pt x="11614" y="21201"/>
                  </a:cubicBezTo>
                  <a:cubicBezTo>
                    <a:pt x="11607" y="21205"/>
                    <a:pt x="11600" y="21210"/>
                    <a:pt x="11592" y="21214"/>
                  </a:cubicBezTo>
                  <a:cubicBezTo>
                    <a:pt x="11568" y="21229"/>
                    <a:pt x="11544" y="21242"/>
                    <a:pt x="11520" y="21256"/>
                  </a:cubicBezTo>
                  <a:cubicBezTo>
                    <a:pt x="11513" y="21260"/>
                    <a:pt x="11506" y="21264"/>
                    <a:pt x="11498" y="21268"/>
                  </a:cubicBezTo>
                  <a:cubicBezTo>
                    <a:pt x="11475" y="21281"/>
                    <a:pt x="11453" y="21294"/>
                    <a:pt x="11431" y="21306"/>
                  </a:cubicBezTo>
                  <a:cubicBezTo>
                    <a:pt x="11424" y="21310"/>
                    <a:pt x="11417" y="21314"/>
                    <a:pt x="11410" y="21318"/>
                  </a:cubicBezTo>
                  <a:cubicBezTo>
                    <a:pt x="11389" y="21329"/>
                    <a:pt x="11368" y="21341"/>
                    <a:pt x="11347" y="21352"/>
                  </a:cubicBezTo>
                  <a:cubicBezTo>
                    <a:pt x="11340" y="21355"/>
                    <a:pt x="11334" y="21359"/>
                    <a:pt x="11327" y="21363"/>
                  </a:cubicBezTo>
                  <a:cubicBezTo>
                    <a:pt x="11307" y="21374"/>
                    <a:pt x="11288" y="21384"/>
                    <a:pt x="11269" y="21394"/>
                  </a:cubicBezTo>
                  <a:cubicBezTo>
                    <a:pt x="11262" y="21398"/>
                    <a:pt x="11256" y="21401"/>
                    <a:pt x="11250" y="21404"/>
                  </a:cubicBezTo>
                  <a:cubicBezTo>
                    <a:pt x="11232" y="21414"/>
                    <a:pt x="11214" y="21423"/>
                    <a:pt x="11196" y="21432"/>
                  </a:cubicBezTo>
                  <a:cubicBezTo>
                    <a:pt x="11191" y="21436"/>
                    <a:pt x="11185" y="21439"/>
                    <a:pt x="11179" y="21442"/>
                  </a:cubicBezTo>
                  <a:cubicBezTo>
                    <a:pt x="11162" y="21450"/>
                    <a:pt x="11146" y="21459"/>
                    <a:pt x="11130" y="21467"/>
                  </a:cubicBezTo>
                  <a:cubicBezTo>
                    <a:pt x="11124" y="21470"/>
                    <a:pt x="11119" y="21472"/>
                    <a:pt x="11115" y="21475"/>
                  </a:cubicBezTo>
                  <a:cubicBezTo>
                    <a:pt x="11099" y="21483"/>
                    <a:pt x="11084" y="21490"/>
                    <a:pt x="11069" y="21497"/>
                  </a:cubicBezTo>
                  <a:cubicBezTo>
                    <a:pt x="11065" y="21500"/>
                    <a:pt x="11061" y="21502"/>
                    <a:pt x="11056" y="21504"/>
                  </a:cubicBezTo>
                  <a:cubicBezTo>
                    <a:pt x="11042" y="21511"/>
                    <a:pt x="11029" y="21517"/>
                    <a:pt x="11017" y="21523"/>
                  </a:cubicBezTo>
                  <a:cubicBezTo>
                    <a:pt x="11013" y="21525"/>
                    <a:pt x="11009" y="21527"/>
                    <a:pt x="11005" y="21529"/>
                  </a:cubicBezTo>
                  <a:cubicBezTo>
                    <a:pt x="10993" y="21535"/>
                    <a:pt x="10981" y="21540"/>
                    <a:pt x="10970" y="21546"/>
                  </a:cubicBezTo>
                  <a:cubicBezTo>
                    <a:pt x="10967" y="21547"/>
                    <a:pt x="10964" y="21549"/>
                    <a:pt x="10961" y="21550"/>
                  </a:cubicBezTo>
                  <a:cubicBezTo>
                    <a:pt x="10950" y="21556"/>
                    <a:pt x="10941" y="21560"/>
                    <a:pt x="10932" y="21564"/>
                  </a:cubicBezTo>
                  <a:cubicBezTo>
                    <a:pt x="10929" y="21566"/>
                    <a:pt x="10926" y="21567"/>
                    <a:pt x="10924" y="21568"/>
                  </a:cubicBezTo>
                  <a:cubicBezTo>
                    <a:pt x="10915" y="21572"/>
                    <a:pt x="10908" y="21575"/>
                    <a:pt x="10901" y="21578"/>
                  </a:cubicBezTo>
                  <a:cubicBezTo>
                    <a:pt x="10899" y="21579"/>
                    <a:pt x="10897" y="21580"/>
                    <a:pt x="10895" y="21581"/>
                  </a:cubicBezTo>
                  <a:cubicBezTo>
                    <a:pt x="10889" y="21584"/>
                    <a:pt x="10884" y="21586"/>
                    <a:pt x="10880" y="21588"/>
                  </a:cubicBezTo>
                  <a:cubicBezTo>
                    <a:pt x="10878" y="21589"/>
                    <a:pt x="10875" y="21590"/>
                    <a:pt x="10873" y="21591"/>
                  </a:cubicBezTo>
                  <a:cubicBezTo>
                    <a:pt x="10870" y="21593"/>
                    <a:pt x="10868" y="21594"/>
                    <a:pt x="10865" y="21595"/>
                  </a:cubicBezTo>
                  <a:cubicBezTo>
                    <a:pt x="10864" y="21596"/>
                    <a:pt x="10862" y="21596"/>
                    <a:pt x="10861" y="21597"/>
                  </a:cubicBezTo>
                  <a:cubicBezTo>
                    <a:pt x="10858" y="21598"/>
                    <a:pt x="10856" y="21556"/>
                    <a:pt x="10856" y="21556"/>
                  </a:cubicBezTo>
                  <a:cubicBezTo>
                    <a:pt x="10856" y="21556"/>
                    <a:pt x="10850" y="21505"/>
                    <a:pt x="10839" y="21505"/>
                  </a:cubicBezTo>
                  <a:cubicBezTo>
                    <a:pt x="10838" y="21505"/>
                    <a:pt x="10838" y="21505"/>
                    <a:pt x="10838" y="21505"/>
                  </a:cubicBezTo>
                  <a:cubicBezTo>
                    <a:pt x="10832" y="21505"/>
                    <a:pt x="10826" y="21542"/>
                    <a:pt x="10818" y="21539"/>
                  </a:cubicBezTo>
                  <a:cubicBezTo>
                    <a:pt x="10816" y="21538"/>
                    <a:pt x="10813" y="21558"/>
                    <a:pt x="10811" y="21557"/>
                  </a:cubicBezTo>
                  <a:cubicBezTo>
                    <a:pt x="10804" y="21554"/>
                    <a:pt x="10797" y="21562"/>
                    <a:pt x="10788" y="21558"/>
                  </a:cubicBezTo>
                  <a:cubicBezTo>
                    <a:pt x="10786" y="21556"/>
                    <a:pt x="10782" y="21560"/>
                    <a:pt x="10779" y="21559"/>
                  </a:cubicBezTo>
                  <a:cubicBezTo>
                    <a:pt x="10771" y="21555"/>
                    <a:pt x="10761" y="21553"/>
                    <a:pt x="10751" y="21549"/>
                  </a:cubicBezTo>
                  <a:cubicBezTo>
                    <a:pt x="10748" y="21547"/>
                    <a:pt x="10744" y="21546"/>
                    <a:pt x="10740" y="21545"/>
                  </a:cubicBezTo>
                  <a:cubicBezTo>
                    <a:pt x="10729" y="21540"/>
                    <a:pt x="10718" y="21535"/>
                    <a:pt x="10706" y="21530"/>
                  </a:cubicBezTo>
                  <a:cubicBezTo>
                    <a:pt x="10702" y="21528"/>
                    <a:pt x="10698" y="21526"/>
                    <a:pt x="10693" y="21524"/>
                  </a:cubicBezTo>
                  <a:cubicBezTo>
                    <a:pt x="10681" y="21518"/>
                    <a:pt x="10668" y="21512"/>
                    <a:pt x="10655" y="21505"/>
                  </a:cubicBezTo>
                  <a:cubicBezTo>
                    <a:pt x="10650" y="21503"/>
                    <a:pt x="10644" y="21501"/>
                    <a:pt x="10639" y="21498"/>
                  </a:cubicBezTo>
                  <a:cubicBezTo>
                    <a:pt x="10625" y="21491"/>
                    <a:pt x="10611" y="21484"/>
                    <a:pt x="10596" y="21477"/>
                  </a:cubicBezTo>
                  <a:cubicBezTo>
                    <a:pt x="10590" y="21474"/>
                    <a:pt x="10585" y="21471"/>
                    <a:pt x="10579" y="21469"/>
                  </a:cubicBezTo>
                  <a:cubicBezTo>
                    <a:pt x="10563" y="21461"/>
                    <a:pt x="10547" y="21453"/>
                    <a:pt x="10530" y="21444"/>
                  </a:cubicBezTo>
                  <a:cubicBezTo>
                    <a:pt x="10524" y="21441"/>
                    <a:pt x="10518" y="21438"/>
                    <a:pt x="10511" y="21435"/>
                  </a:cubicBezTo>
                  <a:cubicBezTo>
                    <a:pt x="10494" y="21426"/>
                    <a:pt x="10477" y="21417"/>
                    <a:pt x="10458" y="21408"/>
                  </a:cubicBezTo>
                  <a:cubicBezTo>
                    <a:pt x="10452" y="21404"/>
                    <a:pt x="10445" y="21401"/>
                    <a:pt x="10438" y="21397"/>
                  </a:cubicBezTo>
                  <a:cubicBezTo>
                    <a:pt x="10419" y="21387"/>
                    <a:pt x="10400" y="21377"/>
                    <a:pt x="10381" y="21367"/>
                  </a:cubicBezTo>
                  <a:cubicBezTo>
                    <a:pt x="10373" y="21363"/>
                    <a:pt x="10366" y="21359"/>
                    <a:pt x="10358" y="21355"/>
                  </a:cubicBezTo>
                  <a:cubicBezTo>
                    <a:pt x="10338" y="21345"/>
                    <a:pt x="10318" y="21334"/>
                    <a:pt x="10297" y="21323"/>
                  </a:cubicBezTo>
                  <a:cubicBezTo>
                    <a:pt x="10289" y="21318"/>
                    <a:pt x="10281" y="21314"/>
                    <a:pt x="10273" y="21310"/>
                  </a:cubicBezTo>
                  <a:cubicBezTo>
                    <a:pt x="10252" y="21298"/>
                    <a:pt x="10230" y="21286"/>
                    <a:pt x="10207" y="21274"/>
                  </a:cubicBezTo>
                  <a:cubicBezTo>
                    <a:pt x="10199" y="21269"/>
                    <a:pt x="10191" y="21265"/>
                    <a:pt x="10183" y="21260"/>
                  </a:cubicBezTo>
                  <a:cubicBezTo>
                    <a:pt x="10160" y="21247"/>
                    <a:pt x="10137" y="21234"/>
                    <a:pt x="10113" y="21221"/>
                  </a:cubicBezTo>
                  <a:cubicBezTo>
                    <a:pt x="10104" y="21216"/>
                    <a:pt x="10096" y="21211"/>
                    <a:pt x="10087" y="21206"/>
                  </a:cubicBezTo>
                  <a:cubicBezTo>
                    <a:pt x="10063" y="21192"/>
                    <a:pt x="10038" y="21178"/>
                    <a:pt x="10014" y="21164"/>
                  </a:cubicBezTo>
                  <a:cubicBezTo>
                    <a:pt x="10004" y="21159"/>
                    <a:pt x="9995" y="21154"/>
                    <a:pt x="9986" y="21148"/>
                  </a:cubicBezTo>
                  <a:cubicBezTo>
                    <a:pt x="9961" y="21134"/>
                    <a:pt x="9935" y="21118"/>
                    <a:pt x="9909" y="21103"/>
                  </a:cubicBezTo>
                  <a:cubicBezTo>
                    <a:pt x="9900" y="21098"/>
                    <a:pt x="9890" y="21092"/>
                    <a:pt x="9881" y="21086"/>
                  </a:cubicBezTo>
                  <a:cubicBezTo>
                    <a:pt x="9854" y="21071"/>
                    <a:pt x="9828" y="21054"/>
                    <a:pt x="9800" y="21038"/>
                  </a:cubicBezTo>
                  <a:cubicBezTo>
                    <a:pt x="9791" y="21032"/>
                    <a:pt x="9781" y="21026"/>
                    <a:pt x="9772" y="21021"/>
                  </a:cubicBezTo>
                  <a:cubicBezTo>
                    <a:pt x="9744" y="21003"/>
                    <a:pt x="9715" y="20986"/>
                    <a:pt x="9687" y="20968"/>
                  </a:cubicBezTo>
                  <a:cubicBezTo>
                    <a:pt x="9678" y="20962"/>
                    <a:pt x="9668" y="20956"/>
                    <a:pt x="9658" y="20950"/>
                  </a:cubicBezTo>
                  <a:cubicBezTo>
                    <a:pt x="9629" y="20932"/>
                    <a:pt x="9600" y="20913"/>
                    <a:pt x="9570" y="20894"/>
                  </a:cubicBezTo>
                  <a:cubicBezTo>
                    <a:pt x="9560" y="20888"/>
                    <a:pt x="9551" y="20882"/>
                    <a:pt x="9541" y="20876"/>
                  </a:cubicBezTo>
                  <a:cubicBezTo>
                    <a:pt x="9511" y="20856"/>
                    <a:pt x="9480" y="20836"/>
                    <a:pt x="9449" y="20816"/>
                  </a:cubicBezTo>
                  <a:cubicBezTo>
                    <a:pt x="9439" y="20810"/>
                    <a:pt x="9430" y="20804"/>
                    <a:pt x="9421" y="20798"/>
                  </a:cubicBezTo>
                  <a:cubicBezTo>
                    <a:pt x="9389" y="20777"/>
                    <a:pt x="9356" y="20755"/>
                    <a:pt x="9324" y="20733"/>
                  </a:cubicBezTo>
                  <a:cubicBezTo>
                    <a:pt x="9315" y="20727"/>
                    <a:pt x="9306" y="20721"/>
                    <a:pt x="9297" y="20715"/>
                  </a:cubicBezTo>
                  <a:cubicBezTo>
                    <a:pt x="9263" y="20692"/>
                    <a:pt x="9229" y="20668"/>
                    <a:pt x="9195" y="20645"/>
                  </a:cubicBezTo>
                  <a:cubicBezTo>
                    <a:pt x="9187" y="20639"/>
                    <a:pt x="9179" y="20633"/>
                    <a:pt x="9171" y="20628"/>
                  </a:cubicBezTo>
                  <a:cubicBezTo>
                    <a:pt x="9134" y="20603"/>
                    <a:pt x="9098" y="20577"/>
                    <a:pt x="9061" y="20550"/>
                  </a:cubicBezTo>
                  <a:cubicBezTo>
                    <a:pt x="9055" y="20546"/>
                    <a:pt x="9048" y="20542"/>
                    <a:pt x="9042" y="20537"/>
                  </a:cubicBezTo>
                  <a:cubicBezTo>
                    <a:pt x="9002" y="20508"/>
                    <a:pt x="8962" y="20479"/>
                    <a:pt x="8922" y="20450"/>
                  </a:cubicBezTo>
                  <a:cubicBezTo>
                    <a:pt x="8918" y="20447"/>
                    <a:pt x="8914" y="20445"/>
                    <a:pt x="8911" y="20442"/>
                  </a:cubicBezTo>
                  <a:cubicBezTo>
                    <a:pt x="8733" y="20311"/>
                    <a:pt x="8550" y="20168"/>
                    <a:pt x="8364" y="20014"/>
                  </a:cubicBezTo>
                  <a:cubicBezTo>
                    <a:pt x="8357" y="20008"/>
                    <a:pt x="8350" y="20002"/>
                    <a:pt x="8344" y="19996"/>
                  </a:cubicBezTo>
                  <a:cubicBezTo>
                    <a:pt x="8305" y="19964"/>
                    <a:pt x="8266" y="19931"/>
                    <a:pt x="8227" y="19898"/>
                  </a:cubicBezTo>
                  <a:cubicBezTo>
                    <a:pt x="8213" y="19885"/>
                    <a:pt x="8198" y="19872"/>
                    <a:pt x="8184" y="19860"/>
                  </a:cubicBezTo>
                  <a:cubicBezTo>
                    <a:pt x="8152" y="19833"/>
                    <a:pt x="8121" y="19806"/>
                    <a:pt x="8090" y="19778"/>
                  </a:cubicBezTo>
                  <a:cubicBezTo>
                    <a:pt x="8071" y="19761"/>
                    <a:pt x="8053" y="19745"/>
                    <a:pt x="8035" y="19728"/>
                  </a:cubicBezTo>
                  <a:cubicBezTo>
                    <a:pt x="8007" y="19703"/>
                    <a:pt x="7979" y="19678"/>
                    <a:pt x="7952" y="19653"/>
                  </a:cubicBezTo>
                  <a:cubicBezTo>
                    <a:pt x="7931" y="19634"/>
                    <a:pt x="7910" y="19615"/>
                    <a:pt x="7890" y="19596"/>
                  </a:cubicBezTo>
                  <a:cubicBezTo>
                    <a:pt x="7864" y="19572"/>
                    <a:pt x="7839" y="19412"/>
                    <a:pt x="7814" y="19388"/>
                  </a:cubicBezTo>
                  <a:cubicBezTo>
                    <a:pt x="7809" y="19384"/>
                    <a:pt x="7804" y="19490"/>
                    <a:pt x="7799" y="19238"/>
                  </a:cubicBezTo>
                  <a:cubicBezTo>
                    <a:pt x="7800" y="19238"/>
                    <a:pt x="7800" y="19238"/>
                    <a:pt x="7800" y="19238"/>
                  </a:cubicBezTo>
                  <a:cubicBezTo>
                    <a:pt x="6799" y="18231"/>
                    <a:pt x="5820" y="17116"/>
                    <a:pt x="5334" y="15428"/>
                  </a:cubicBezTo>
                  <a:cubicBezTo>
                    <a:pt x="5334" y="15428"/>
                    <a:pt x="5333" y="15496"/>
                    <a:pt x="5333" y="15496"/>
                  </a:cubicBezTo>
                  <a:cubicBezTo>
                    <a:pt x="5326" y="15471"/>
                    <a:pt x="5319" y="15479"/>
                    <a:pt x="5312" y="15454"/>
                  </a:cubicBezTo>
                  <a:cubicBezTo>
                    <a:pt x="5300" y="15410"/>
                    <a:pt x="5288" y="15384"/>
                    <a:pt x="5277" y="15340"/>
                  </a:cubicBezTo>
                  <a:cubicBezTo>
                    <a:pt x="5267" y="15303"/>
                    <a:pt x="5258" y="15273"/>
                    <a:pt x="5248" y="15235"/>
                  </a:cubicBezTo>
                  <a:cubicBezTo>
                    <a:pt x="5238" y="15190"/>
                    <a:pt x="5227" y="15150"/>
                    <a:pt x="5217" y="15106"/>
                  </a:cubicBezTo>
                  <a:cubicBezTo>
                    <a:pt x="5208" y="15067"/>
                    <a:pt x="5200" y="15030"/>
                    <a:pt x="5192" y="14990"/>
                  </a:cubicBezTo>
                  <a:cubicBezTo>
                    <a:pt x="5182" y="14946"/>
                    <a:pt x="5173" y="14902"/>
                    <a:pt x="5165" y="14857"/>
                  </a:cubicBezTo>
                  <a:cubicBezTo>
                    <a:pt x="5157" y="14817"/>
                    <a:pt x="5149" y="14777"/>
                    <a:pt x="5142" y="14735"/>
                  </a:cubicBezTo>
                  <a:cubicBezTo>
                    <a:pt x="5134" y="14691"/>
                    <a:pt x="5127" y="14647"/>
                    <a:pt x="5120" y="14602"/>
                  </a:cubicBezTo>
                  <a:cubicBezTo>
                    <a:pt x="5113" y="14560"/>
                    <a:pt x="5106" y="14518"/>
                    <a:pt x="5100" y="14475"/>
                  </a:cubicBezTo>
                  <a:cubicBezTo>
                    <a:pt x="5094" y="14431"/>
                    <a:pt x="5088" y="14386"/>
                    <a:pt x="5083" y="14341"/>
                  </a:cubicBezTo>
                  <a:cubicBezTo>
                    <a:pt x="5077" y="14297"/>
                    <a:pt x="5071" y="14253"/>
                    <a:pt x="5067" y="14209"/>
                  </a:cubicBezTo>
                  <a:cubicBezTo>
                    <a:pt x="5062" y="14165"/>
                    <a:pt x="5058" y="14120"/>
                    <a:pt x="5054" y="14076"/>
                  </a:cubicBezTo>
                  <a:cubicBezTo>
                    <a:pt x="5049" y="14030"/>
                    <a:pt x="5045" y="13983"/>
                    <a:pt x="5041" y="13937"/>
                  </a:cubicBezTo>
                  <a:cubicBezTo>
                    <a:pt x="5038" y="13895"/>
                    <a:pt x="5036" y="13853"/>
                    <a:pt x="5033" y="13811"/>
                  </a:cubicBezTo>
                  <a:cubicBezTo>
                    <a:pt x="5030" y="13761"/>
                    <a:pt x="5027" y="13711"/>
                    <a:pt x="5024" y="13660"/>
                  </a:cubicBezTo>
                  <a:cubicBezTo>
                    <a:pt x="5023" y="13629"/>
                    <a:pt x="5023" y="13598"/>
                    <a:pt x="5022" y="13567"/>
                  </a:cubicBezTo>
                  <a:cubicBezTo>
                    <a:pt x="5019" y="13507"/>
                    <a:pt x="5017" y="13447"/>
                    <a:pt x="5016" y="13387"/>
                  </a:cubicBezTo>
                  <a:cubicBezTo>
                    <a:pt x="5007" y="12684"/>
                    <a:pt x="5034" y="12041"/>
                    <a:pt x="5088" y="11450"/>
                  </a:cubicBezTo>
                  <a:cubicBezTo>
                    <a:pt x="5088" y="11446"/>
                    <a:pt x="5089" y="11441"/>
                    <a:pt x="5089" y="11436"/>
                  </a:cubicBezTo>
                  <a:cubicBezTo>
                    <a:pt x="5096" y="11360"/>
                    <a:pt x="5104" y="11285"/>
                    <a:pt x="5112" y="11211"/>
                  </a:cubicBezTo>
                  <a:cubicBezTo>
                    <a:pt x="5112" y="11206"/>
                    <a:pt x="5112" y="11201"/>
                    <a:pt x="5113" y="11196"/>
                  </a:cubicBezTo>
                  <a:cubicBezTo>
                    <a:pt x="5113" y="11200"/>
                    <a:pt x="5112" y="11203"/>
                    <a:pt x="5112" y="11206"/>
                  </a:cubicBezTo>
                  <a:cubicBezTo>
                    <a:pt x="2834" y="10685"/>
                    <a:pt x="256" y="8779"/>
                    <a:pt x="39" y="5805"/>
                  </a:cubicBezTo>
                  <a:cubicBezTo>
                    <a:pt x="-188" y="2702"/>
                    <a:pt x="635" y="1107"/>
                    <a:pt x="1178" y="1105"/>
                  </a:cubicBezTo>
                  <a:cubicBezTo>
                    <a:pt x="1721" y="1103"/>
                    <a:pt x="1559" y="3858"/>
                    <a:pt x="2552" y="5745"/>
                  </a:cubicBezTo>
                  <a:cubicBezTo>
                    <a:pt x="3164" y="6906"/>
                    <a:pt x="4050" y="7804"/>
                    <a:pt x="5683" y="8506"/>
                  </a:cubicBezTo>
                  <a:cubicBezTo>
                    <a:pt x="5896" y="7881"/>
                    <a:pt x="6140" y="7367"/>
                    <a:pt x="6386" y="6945"/>
                  </a:cubicBezTo>
                  <a:cubicBezTo>
                    <a:pt x="6624" y="6897"/>
                    <a:pt x="6889" y="6854"/>
                    <a:pt x="7178" y="6815"/>
                  </a:cubicBezTo>
                  <a:cubicBezTo>
                    <a:pt x="7177" y="6814"/>
                    <a:pt x="7176" y="6814"/>
                    <a:pt x="7175" y="6813"/>
                  </a:cubicBezTo>
                  <a:cubicBezTo>
                    <a:pt x="7163" y="6806"/>
                    <a:pt x="7150" y="6798"/>
                    <a:pt x="7138" y="6791"/>
                  </a:cubicBezTo>
                  <a:cubicBezTo>
                    <a:pt x="7136" y="6790"/>
                    <a:pt x="7134" y="6788"/>
                    <a:pt x="7132" y="6787"/>
                  </a:cubicBezTo>
                  <a:cubicBezTo>
                    <a:pt x="7117" y="6778"/>
                    <a:pt x="7102" y="6768"/>
                    <a:pt x="7087" y="6759"/>
                  </a:cubicBezTo>
                  <a:cubicBezTo>
                    <a:pt x="7082" y="6755"/>
                    <a:pt x="7076" y="6752"/>
                    <a:pt x="7070" y="6748"/>
                  </a:cubicBezTo>
                  <a:cubicBezTo>
                    <a:pt x="7046" y="6733"/>
                    <a:pt x="7023" y="6717"/>
                    <a:pt x="7000" y="6702"/>
                  </a:cubicBezTo>
                  <a:cubicBezTo>
                    <a:pt x="6997" y="6700"/>
                    <a:pt x="6993" y="6698"/>
                    <a:pt x="6990" y="6695"/>
                  </a:cubicBezTo>
                  <a:cubicBezTo>
                    <a:pt x="6983" y="6691"/>
                    <a:pt x="6976" y="6686"/>
                    <a:pt x="6969" y="6681"/>
                  </a:cubicBezTo>
                  <a:cubicBezTo>
                    <a:pt x="6962" y="6676"/>
                    <a:pt x="6955" y="6671"/>
                    <a:pt x="6948" y="6667"/>
                  </a:cubicBezTo>
                  <a:cubicBezTo>
                    <a:pt x="6922" y="6648"/>
                    <a:pt x="6896" y="6630"/>
                    <a:pt x="6871" y="6611"/>
                  </a:cubicBezTo>
                  <a:cubicBezTo>
                    <a:pt x="6862" y="6604"/>
                    <a:pt x="6853" y="6597"/>
                    <a:pt x="6844" y="6591"/>
                  </a:cubicBezTo>
                  <a:cubicBezTo>
                    <a:pt x="6817" y="6571"/>
                    <a:pt x="6791" y="6551"/>
                    <a:pt x="6766" y="6530"/>
                  </a:cubicBezTo>
                  <a:cubicBezTo>
                    <a:pt x="6761" y="6526"/>
                    <a:pt x="6756" y="6522"/>
                    <a:pt x="6751" y="6519"/>
                  </a:cubicBezTo>
                  <a:cubicBezTo>
                    <a:pt x="6744" y="6513"/>
                    <a:pt x="6738" y="6508"/>
                    <a:pt x="6731" y="6502"/>
                  </a:cubicBezTo>
                  <a:cubicBezTo>
                    <a:pt x="6728" y="6499"/>
                    <a:pt x="6724" y="6496"/>
                    <a:pt x="6721" y="6493"/>
                  </a:cubicBezTo>
                  <a:cubicBezTo>
                    <a:pt x="6701" y="6477"/>
                    <a:pt x="6682" y="6461"/>
                    <a:pt x="6663" y="6444"/>
                  </a:cubicBezTo>
                  <a:cubicBezTo>
                    <a:pt x="6656" y="6438"/>
                    <a:pt x="6650" y="6432"/>
                    <a:pt x="6643" y="6427"/>
                  </a:cubicBezTo>
                  <a:cubicBezTo>
                    <a:pt x="6621" y="6407"/>
                    <a:pt x="6599" y="6387"/>
                    <a:pt x="6578" y="6367"/>
                  </a:cubicBezTo>
                  <a:cubicBezTo>
                    <a:pt x="6570" y="6359"/>
                    <a:pt x="6562" y="6352"/>
                    <a:pt x="6554" y="6344"/>
                  </a:cubicBezTo>
                  <a:cubicBezTo>
                    <a:pt x="6536" y="6326"/>
                    <a:pt x="6519" y="6308"/>
                    <a:pt x="6501" y="6291"/>
                  </a:cubicBezTo>
                  <a:cubicBezTo>
                    <a:pt x="6497" y="6286"/>
                    <a:pt x="6493" y="6282"/>
                    <a:pt x="6489" y="6278"/>
                  </a:cubicBezTo>
                  <a:cubicBezTo>
                    <a:pt x="6489" y="6278"/>
                    <a:pt x="6489" y="6321"/>
                    <a:pt x="6488" y="6321"/>
                  </a:cubicBezTo>
                  <a:cubicBezTo>
                    <a:pt x="6485" y="6317"/>
                    <a:pt x="6481" y="6354"/>
                    <a:pt x="6478" y="6354"/>
                  </a:cubicBezTo>
                  <a:cubicBezTo>
                    <a:pt x="6449" y="6198"/>
                    <a:pt x="6422" y="6249"/>
                    <a:pt x="6395" y="6218"/>
                  </a:cubicBezTo>
                  <a:cubicBezTo>
                    <a:pt x="6391" y="6213"/>
                    <a:pt x="6388" y="6187"/>
                    <a:pt x="6384" y="6183"/>
                  </a:cubicBezTo>
                  <a:cubicBezTo>
                    <a:pt x="6322" y="6110"/>
                    <a:pt x="6266" y="6023"/>
                    <a:pt x="6217" y="5944"/>
                  </a:cubicBezTo>
                  <a:cubicBezTo>
                    <a:pt x="6214" y="5941"/>
                    <a:pt x="6212" y="5932"/>
                    <a:pt x="6210" y="5928"/>
                  </a:cubicBezTo>
                  <a:cubicBezTo>
                    <a:pt x="6186" y="5890"/>
                    <a:pt x="6164" y="5849"/>
                    <a:pt x="6143" y="5809"/>
                  </a:cubicBezTo>
                  <a:cubicBezTo>
                    <a:pt x="6140" y="5804"/>
                    <a:pt x="6137" y="5797"/>
                    <a:pt x="6134" y="5792"/>
                  </a:cubicBezTo>
                  <a:cubicBezTo>
                    <a:pt x="6114" y="5752"/>
                    <a:pt x="6094" y="5711"/>
                    <a:pt x="6077" y="5670"/>
                  </a:cubicBezTo>
                  <a:cubicBezTo>
                    <a:pt x="6076" y="5667"/>
                    <a:pt x="6074" y="5664"/>
                    <a:pt x="6073" y="5660"/>
                  </a:cubicBezTo>
                  <a:cubicBezTo>
                    <a:pt x="6056" y="5619"/>
                    <a:pt x="6040" y="5577"/>
                    <a:pt x="6026" y="5534"/>
                  </a:cubicBezTo>
                  <a:cubicBezTo>
                    <a:pt x="6025" y="5532"/>
                    <a:pt x="6025" y="5530"/>
                    <a:pt x="6024" y="5529"/>
                  </a:cubicBezTo>
                  <a:cubicBezTo>
                    <a:pt x="6011" y="5486"/>
                    <a:pt x="5999" y="5316"/>
                    <a:pt x="5988" y="5272"/>
                  </a:cubicBezTo>
                  <a:cubicBezTo>
                    <a:pt x="5988" y="5269"/>
                    <a:pt x="5986" y="5134"/>
                    <a:pt x="5986" y="5134"/>
                  </a:cubicBezTo>
                  <a:cubicBezTo>
                    <a:pt x="5986" y="5134"/>
                    <a:pt x="5986" y="5134"/>
                    <a:pt x="5986" y="5134"/>
                  </a:cubicBezTo>
                  <a:cubicBezTo>
                    <a:pt x="5926" y="4882"/>
                    <a:pt x="5928" y="4714"/>
                    <a:pt x="6010" y="4406"/>
                  </a:cubicBezTo>
                  <a:cubicBezTo>
                    <a:pt x="7233" y="4090"/>
                    <a:pt x="8425" y="4074"/>
                    <a:pt x="9759" y="4052"/>
                  </a:cubicBezTo>
                  <a:cubicBezTo>
                    <a:pt x="9900" y="1868"/>
                    <a:pt x="10208" y="1"/>
                    <a:pt x="10588" y="0"/>
                  </a:cubicBezTo>
                  <a:cubicBezTo>
                    <a:pt x="10969" y="-2"/>
                    <a:pt x="11323" y="1911"/>
                    <a:pt x="11519" y="4093"/>
                  </a:cubicBezTo>
                  <a:cubicBezTo>
                    <a:pt x="12853" y="4105"/>
                    <a:pt x="14047" y="4074"/>
                    <a:pt x="15278" y="4381"/>
                  </a:cubicBezTo>
                  <a:cubicBezTo>
                    <a:pt x="15367" y="4687"/>
                    <a:pt x="15377" y="4882"/>
                    <a:pt x="15323" y="5134"/>
                  </a:cubicBezTo>
                  <a:cubicBezTo>
                    <a:pt x="15323" y="5134"/>
                    <a:pt x="15323" y="5134"/>
                    <a:pt x="15324" y="5134"/>
                  </a:cubicBezTo>
                  <a:cubicBezTo>
                    <a:pt x="15323" y="5134"/>
                    <a:pt x="15322" y="5250"/>
                    <a:pt x="15321" y="5254"/>
                  </a:cubicBezTo>
                  <a:cubicBezTo>
                    <a:pt x="15312" y="5298"/>
                    <a:pt x="15301" y="5395"/>
                    <a:pt x="15288" y="5438"/>
                  </a:cubicBezTo>
                  <a:cubicBezTo>
                    <a:pt x="15288" y="5440"/>
                    <a:pt x="15287" y="5469"/>
                    <a:pt x="15287" y="5470"/>
                  </a:cubicBezTo>
                  <a:cubicBezTo>
                    <a:pt x="15274" y="5513"/>
                    <a:pt x="15259" y="5569"/>
                    <a:pt x="15243" y="5611"/>
                  </a:cubicBezTo>
                  <a:cubicBezTo>
                    <a:pt x="15242" y="5614"/>
                    <a:pt x="15240" y="5625"/>
                    <a:pt x="15239" y="5627"/>
                  </a:cubicBezTo>
                  <a:cubicBezTo>
                    <a:pt x="15223" y="5668"/>
                    <a:pt x="15205" y="5712"/>
                    <a:pt x="15185" y="5752"/>
                  </a:cubicBezTo>
                  <a:cubicBezTo>
                    <a:pt x="15182" y="5757"/>
                    <a:pt x="15179" y="5765"/>
                    <a:pt x="15177" y="5771"/>
                  </a:cubicBezTo>
                  <a:cubicBezTo>
                    <a:pt x="15157" y="5809"/>
                    <a:pt x="15136" y="5849"/>
                    <a:pt x="15113" y="5887"/>
                  </a:cubicBezTo>
                  <a:cubicBezTo>
                    <a:pt x="15111" y="5891"/>
                    <a:pt x="15108" y="5896"/>
                    <a:pt x="15106" y="5899"/>
                  </a:cubicBezTo>
                  <a:cubicBezTo>
                    <a:pt x="15082" y="5938"/>
                    <a:pt x="15057" y="5978"/>
                    <a:pt x="15030" y="6016"/>
                  </a:cubicBezTo>
                  <a:cubicBezTo>
                    <a:pt x="15030" y="6016"/>
                    <a:pt x="15030" y="6016"/>
                    <a:pt x="15030" y="6016"/>
                  </a:cubicBezTo>
                  <a:cubicBezTo>
                    <a:pt x="15003" y="6054"/>
                    <a:pt x="14975" y="6091"/>
                    <a:pt x="14945" y="6127"/>
                  </a:cubicBezTo>
                  <a:cubicBezTo>
                    <a:pt x="14941" y="6132"/>
                    <a:pt x="14933" y="6119"/>
                    <a:pt x="14929" y="6124"/>
                  </a:cubicBezTo>
                  <a:cubicBezTo>
                    <a:pt x="14903" y="6155"/>
                    <a:pt x="14845" y="6198"/>
                    <a:pt x="14845" y="6198"/>
                  </a:cubicBezTo>
                  <a:lnTo>
                    <a:pt x="14845" y="6184"/>
                  </a:lnTo>
                  <a:cubicBezTo>
                    <a:pt x="14845" y="6184"/>
                    <a:pt x="14846" y="6142"/>
                    <a:pt x="14843" y="6142"/>
                  </a:cubicBezTo>
                  <a:cubicBezTo>
                    <a:pt x="14843" y="6142"/>
                    <a:pt x="14843" y="6142"/>
                    <a:pt x="14843" y="6142"/>
                  </a:cubicBezTo>
                  <a:cubicBezTo>
                    <a:pt x="14839" y="6142"/>
                    <a:pt x="14834" y="6203"/>
                    <a:pt x="14829" y="6209"/>
                  </a:cubicBezTo>
                  <a:cubicBezTo>
                    <a:pt x="14813" y="6226"/>
                    <a:pt x="14796" y="6269"/>
                    <a:pt x="14778" y="6287"/>
                  </a:cubicBezTo>
                  <a:cubicBezTo>
                    <a:pt x="14771" y="6294"/>
                    <a:pt x="14763" y="6315"/>
                    <a:pt x="14756" y="6322"/>
                  </a:cubicBezTo>
                  <a:cubicBezTo>
                    <a:pt x="14747" y="6331"/>
                    <a:pt x="14738" y="6347"/>
                    <a:pt x="14728" y="6355"/>
                  </a:cubicBezTo>
                  <a:cubicBezTo>
                    <a:pt x="14728" y="6356"/>
                    <a:pt x="14727" y="6360"/>
                    <a:pt x="14726" y="6360"/>
                  </a:cubicBezTo>
                  <a:cubicBezTo>
                    <a:pt x="14715" y="6371"/>
                    <a:pt x="14703" y="6383"/>
                    <a:pt x="14692" y="6394"/>
                  </a:cubicBezTo>
                  <a:cubicBezTo>
                    <a:pt x="14685" y="6400"/>
                    <a:pt x="14679" y="6407"/>
                    <a:pt x="14673" y="6413"/>
                  </a:cubicBezTo>
                  <a:cubicBezTo>
                    <a:pt x="14655" y="6428"/>
                    <a:pt x="14637" y="6445"/>
                    <a:pt x="14618" y="6461"/>
                  </a:cubicBezTo>
                  <a:cubicBezTo>
                    <a:pt x="14614" y="6465"/>
                    <a:pt x="14609" y="6469"/>
                    <a:pt x="14604" y="6473"/>
                  </a:cubicBezTo>
                  <a:cubicBezTo>
                    <a:pt x="14598" y="6478"/>
                    <a:pt x="14592" y="6484"/>
                    <a:pt x="14586" y="6489"/>
                  </a:cubicBezTo>
                  <a:cubicBezTo>
                    <a:pt x="14582" y="6492"/>
                    <a:pt x="14577" y="6496"/>
                    <a:pt x="14572" y="6500"/>
                  </a:cubicBezTo>
                  <a:cubicBezTo>
                    <a:pt x="14547" y="6521"/>
                    <a:pt x="14521" y="6541"/>
                    <a:pt x="14495" y="6561"/>
                  </a:cubicBezTo>
                  <a:cubicBezTo>
                    <a:pt x="14491" y="6565"/>
                    <a:pt x="14487" y="6568"/>
                    <a:pt x="14483" y="6571"/>
                  </a:cubicBezTo>
                  <a:cubicBezTo>
                    <a:pt x="14483" y="6571"/>
                    <a:pt x="14482" y="6572"/>
                    <a:pt x="14482" y="6572"/>
                  </a:cubicBezTo>
                  <a:cubicBezTo>
                    <a:pt x="14478" y="6575"/>
                    <a:pt x="14473" y="6578"/>
                    <a:pt x="14469" y="6581"/>
                  </a:cubicBezTo>
                  <a:cubicBezTo>
                    <a:pt x="14444" y="6600"/>
                    <a:pt x="14419" y="6619"/>
                    <a:pt x="14393" y="6638"/>
                  </a:cubicBezTo>
                  <a:cubicBezTo>
                    <a:pt x="14386" y="6642"/>
                    <a:pt x="14379" y="6647"/>
                    <a:pt x="14373" y="6652"/>
                  </a:cubicBezTo>
                  <a:cubicBezTo>
                    <a:pt x="14366" y="6657"/>
                    <a:pt x="14360" y="6661"/>
                    <a:pt x="14353" y="6666"/>
                  </a:cubicBezTo>
                  <a:cubicBezTo>
                    <a:pt x="14348" y="6669"/>
                    <a:pt x="14343" y="6672"/>
                    <a:pt x="14339" y="6675"/>
                  </a:cubicBezTo>
                  <a:cubicBezTo>
                    <a:pt x="14317" y="6691"/>
                    <a:pt x="14295" y="6705"/>
                    <a:pt x="14273" y="6720"/>
                  </a:cubicBezTo>
                  <a:cubicBezTo>
                    <a:pt x="14267" y="6724"/>
                    <a:pt x="14261" y="6728"/>
                    <a:pt x="14255" y="6732"/>
                  </a:cubicBezTo>
                  <a:cubicBezTo>
                    <a:pt x="14242" y="6740"/>
                    <a:pt x="14229" y="6749"/>
                    <a:pt x="14216" y="6757"/>
                  </a:cubicBezTo>
                  <a:cubicBezTo>
                    <a:pt x="14212" y="6760"/>
                    <a:pt x="14208" y="6762"/>
                    <a:pt x="14204" y="6764"/>
                  </a:cubicBezTo>
                  <a:cubicBezTo>
                    <a:pt x="14193" y="6771"/>
                    <a:pt x="14181" y="6779"/>
                    <a:pt x="14170" y="6786"/>
                  </a:cubicBezTo>
                  <a:cubicBezTo>
                    <a:pt x="14169" y="6786"/>
                    <a:pt x="14168" y="6787"/>
                    <a:pt x="14167" y="6788"/>
                  </a:cubicBezTo>
                  <a:cubicBezTo>
                    <a:pt x="14456" y="6824"/>
                    <a:pt x="14723" y="6866"/>
                    <a:pt x="14962" y="6913"/>
                  </a:cubicBezTo>
                  <a:cubicBezTo>
                    <a:pt x="15239" y="7366"/>
                    <a:pt x="15516" y="7927"/>
                    <a:pt x="15758" y="8620"/>
                  </a:cubicBezTo>
                  <a:cubicBezTo>
                    <a:pt x="15739" y="8567"/>
                    <a:pt x="15720" y="8513"/>
                    <a:pt x="15701" y="8461"/>
                  </a:cubicBezTo>
                  <a:cubicBezTo>
                    <a:pt x="17306" y="7748"/>
                    <a:pt x="18166" y="6845"/>
                    <a:pt x="18747" y="5683"/>
                  </a:cubicBezTo>
                  <a:cubicBezTo>
                    <a:pt x="19694" y="3789"/>
                    <a:pt x="19463" y="1034"/>
                    <a:pt x="20006" y="1032"/>
                  </a:cubicBezTo>
                  <a:cubicBezTo>
                    <a:pt x="20549" y="1030"/>
                    <a:pt x="21412" y="2619"/>
                    <a:pt x="21263" y="5723"/>
                  </a:cubicBezTo>
                  <a:close/>
                  <a:moveTo>
                    <a:pt x="21263" y="5723"/>
                  </a:moveTo>
                </a:path>
              </a:pathLst>
            </a:custGeom>
            <a:solidFill>
              <a:srgbClr val="000000">
                <a:alpha val="9804"/>
              </a:srgbClr>
            </a:solidFill>
            <a:ln>
              <a:noFill/>
            </a:ln>
            <a:extLst>
              <a:ext uri="{91240B29-F687-4f45-9708-019B960494DF}">
                <a14:hiddenLine xmlns:a14="http://schemas.microsoft.com/office/drawing/2010/main" xmlns="" w="12700" cap="flat">
                  <a:solidFill>
                    <a:schemeClr val="tx1">
                      <a:alpha val="9804"/>
                    </a:schemeClr>
                  </a:solidFill>
                  <a:miter lim="800000"/>
                  <a:headEnd type="none" w="med" len="med"/>
                  <a:tailEnd type="none" w="med" len="med"/>
                </a14:hiddenLine>
              </a:ext>
            </a:extLst>
          </p:spPr>
          <p:txBody>
            <a:bodyPr lIns="0" tIns="0" rIns="0" bIns="0"/>
            <a:lstStyle/>
            <a:p>
              <a:endParaRPr lang="en-US"/>
            </a:p>
          </p:txBody>
        </p:sp>
        <p:sp>
          <p:nvSpPr>
            <p:cNvPr id="9325" name="AutoShape 83"/>
            <p:cNvSpPr>
              <a:spLocks/>
            </p:cNvSpPr>
            <p:nvPr/>
          </p:nvSpPr>
          <p:spPr bwMode="auto">
            <a:xfrm>
              <a:off x="22669500" y="8077200"/>
              <a:ext cx="1068388" cy="730250"/>
            </a:xfrm>
            <a:custGeom>
              <a:avLst/>
              <a:gdLst>
                <a:gd name="T0" fmla="*/ 2147483647 w 19504"/>
                <a:gd name="T1" fmla="*/ 1329193 h 21517"/>
                <a:gd name="T2" fmla="*/ 1215499123 w 19504"/>
                <a:gd name="T3" fmla="*/ 2147483647 h 21517"/>
                <a:gd name="T4" fmla="*/ 2147483647 w 19504"/>
                <a:gd name="T5" fmla="*/ 2147483647 h 21517"/>
                <a:gd name="T6" fmla="*/ 2147483647 w 19504"/>
                <a:gd name="T7" fmla="*/ 2147483647 h 21517"/>
                <a:gd name="T8" fmla="*/ 2147483647 w 19504"/>
                <a:gd name="T9" fmla="*/ 1329193 h 21517"/>
                <a:gd name="T10" fmla="*/ 2147483647 w 19504"/>
                <a:gd name="T11" fmla="*/ 1329193 h 215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504" h="21517">
                  <a:moveTo>
                    <a:pt x="9820" y="1"/>
                  </a:moveTo>
                  <a:cubicBezTo>
                    <a:pt x="5312" y="-49"/>
                    <a:pt x="-1008" y="6404"/>
                    <a:pt x="135" y="18954"/>
                  </a:cubicBezTo>
                  <a:cubicBezTo>
                    <a:pt x="3215" y="21264"/>
                    <a:pt x="6197" y="21472"/>
                    <a:pt x="9728" y="21512"/>
                  </a:cubicBezTo>
                  <a:cubicBezTo>
                    <a:pt x="13258" y="21551"/>
                    <a:pt x="16241" y="21409"/>
                    <a:pt x="19341" y="19168"/>
                  </a:cubicBezTo>
                  <a:cubicBezTo>
                    <a:pt x="20592" y="6645"/>
                    <a:pt x="14328" y="52"/>
                    <a:pt x="9820" y="1"/>
                  </a:cubicBezTo>
                  <a:close/>
                  <a:moveTo>
                    <a:pt x="9820" y="1"/>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6" name="AutoShape 84"/>
            <p:cNvSpPr>
              <a:spLocks/>
            </p:cNvSpPr>
            <p:nvPr/>
          </p:nvSpPr>
          <p:spPr bwMode="auto">
            <a:xfrm>
              <a:off x="22682200" y="8077200"/>
              <a:ext cx="1060450" cy="538163"/>
            </a:xfrm>
            <a:custGeom>
              <a:avLst/>
              <a:gdLst>
                <a:gd name="T0" fmla="*/ 2147483647 w 21600"/>
                <a:gd name="T1" fmla="*/ 0 h 21493"/>
                <a:gd name="T2" fmla="*/ 0 w 21600"/>
                <a:gd name="T3" fmla="*/ 2147483647 h 21493"/>
                <a:gd name="T4" fmla="*/ 2147483647 w 21600"/>
                <a:gd name="T5" fmla="*/ 2147483647 h 21493"/>
                <a:gd name="T6" fmla="*/ 2147483647 w 21600"/>
                <a:gd name="T7" fmla="*/ 2147483647 h 21493"/>
                <a:gd name="T8" fmla="*/ 2147483647 w 21600"/>
                <a:gd name="T9" fmla="*/ 0 h 21493"/>
                <a:gd name="T10" fmla="*/ 2147483647 w 21600"/>
                <a:gd name="T11" fmla="*/ 0 h 214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493">
                  <a:moveTo>
                    <a:pt x="10866" y="0"/>
                  </a:moveTo>
                  <a:cubicBezTo>
                    <a:pt x="6574" y="-57"/>
                    <a:pt x="810" y="6300"/>
                    <a:pt x="0" y="18734"/>
                  </a:cubicBezTo>
                  <a:cubicBezTo>
                    <a:pt x="3411" y="20837"/>
                    <a:pt x="6867" y="21437"/>
                    <a:pt x="10790" y="21490"/>
                  </a:cubicBezTo>
                  <a:cubicBezTo>
                    <a:pt x="14715" y="21543"/>
                    <a:pt x="18175" y="21037"/>
                    <a:pt x="21600" y="19027"/>
                  </a:cubicBezTo>
                  <a:cubicBezTo>
                    <a:pt x="20878" y="6573"/>
                    <a:pt x="15159" y="59"/>
                    <a:pt x="10866" y="0"/>
                  </a:cubicBezTo>
                  <a:close/>
                  <a:moveTo>
                    <a:pt x="10866" y="0"/>
                  </a:moveTo>
                </a:path>
              </a:pathLst>
            </a:custGeom>
            <a:solidFill>
              <a:srgbClr val="91939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7" name="AutoShape 85"/>
            <p:cNvSpPr>
              <a:spLocks/>
            </p:cNvSpPr>
            <p:nvPr/>
          </p:nvSpPr>
          <p:spPr bwMode="auto">
            <a:xfrm>
              <a:off x="22733000" y="8077200"/>
              <a:ext cx="950913" cy="342900"/>
            </a:xfrm>
            <a:custGeom>
              <a:avLst/>
              <a:gdLst>
                <a:gd name="T0" fmla="*/ 2147483647 w 21600"/>
                <a:gd name="T1" fmla="*/ 65340 h 21464"/>
                <a:gd name="T2" fmla="*/ 0 w 21600"/>
                <a:gd name="T3" fmla="*/ 1181192042 h 21464"/>
                <a:gd name="T4" fmla="*/ 2147483647 w 21600"/>
                <a:gd name="T5" fmla="*/ 1397707656 h 21464"/>
                <a:gd name="T6" fmla="*/ 2147483647 w 21600"/>
                <a:gd name="T7" fmla="*/ 1207898208 h 21464"/>
                <a:gd name="T8" fmla="*/ 2147483647 w 21600"/>
                <a:gd name="T9" fmla="*/ 65340 h 21464"/>
                <a:gd name="T10" fmla="*/ 2147483647 w 21600"/>
                <a:gd name="T11" fmla="*/ 65340 h 21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464">
                  <a:moveTo>
                    <a:pt x="10846" y="1"/>
                  </a:moveTo>
                  <a:cubicBezTo>
                    <a:pt x="7085" y="-69"/>
                    <a:pt x="2311" y="6061"/>
                    <a:pt x="0" y="18134"/>
                  </a:cubicBezTo>
                  <a:cubicBezTo>
                    <a:pt x="3405" y="20627"/>
                    <a:pt x="6892" y="21382"/>
                    <a:pt x="10793" y="21458"/>
                  </a:cubicBezTo>
                  <a:cubicBezTo>
                    <a:pt x="14693" y="21531"/>
                    <a:pt x="18182" y="20910"/>
                    <a:pt x="21600" y="18544"/>
                  </a:cubicBezTo>
                  <a:cubicBezTo>
                    <a:pt x="19350" y="6386"/>
                    <a:pt x="14607" y="72"/>
                    <a:pt x="10846" y="1"/>
                  </a:cubicBezTo>
                  <a:close/>
                  <a:moveTo>
                    <a:pt x="10846" y="1"/>
                  </a:moveTo>
                </a:path>
              </a:pathLst>
            </a:custGeom>
            <a:solidFill>
              <a:srgbClr val="A5A8A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8" name="AutoShape 86"/>
            <p:cNvSpPr>
              <a:spLocks/>
            </p:cNvSpPr>
            <p:nvPr/>
          </p:nvSpPr>
          <p:spPr bwMode="auto">
            <a:xfrm>
              <a:off x="22567900" y="5232400"/>
              <a:ext cx="1303338" cy="3060700"/>
            </a:xfrm>
            <a:custGeom>
              <a:avLst/>
              <a:gdLst>
                <a:gd name="T0" fmla="*/ 2147483647 w 21395"/>
                <a:gd name="T1" fmla="*/ 0 h 21591"/>
                <a:gd name="T2" fmla="*/ 41370123 w 21395"/>
                <a:gd name="T3" fmla="*/ 2147483647 h 21591"/>
                <a:gd name="T4" fmla="*/ 2147483647 w 21395"/>
                <a:gd name="T5" fmla="*/ 2147483647 h 21591"/>
                <a:gd name="T6" fmla="*/ 2147483647 w 21395"/>
                <a:gd name="T7" fmla="*/ 2147483647 h 21591"/>
                <a:gd name="T8" fmla="*/ 2147483647 w 21395"/>
                <a:gd name="T9" fmla="*/ 2147483647 h 21591"/>
                <a:gd name="T10" fmla="*/ 2147483647 w 21395"/>
                <a:gd name="T11" fmla="*/ 2147483647 h 21591"/>
                <a:gd name="T12" fmla="*/ 2147483647 w 21395"/>
                <a:gd name="T13" fmla="*/ 0 h 21591"/>
                <a:gd name="T14" fmla="*/ 2147483647 w 21395"/>
                <a:gd name="T15" fmla="*/ 0 h 215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95" h="21591">
                  <a:moveTo>
                    <a:pt x="10889" y="0"/>
                  </a:moveTo>
                  <a:cubicBezTo>
                    <a:pt x="10889" y="0"/>
                    <a:pt x="137" y="3488"/>
                    <a:pt x="3" y="11826"/>
                  </a:cubicBezTo>
                  <a:cubicBezTo>
                    <a:pt x="-72" y="16471"/>
                    <a:pt x="1231" y="19348"/>
                    <a:pt x="2555" y="21103"/>
                  </a:cubicBezTo>
                  <a:cubicBezTo>
                    <a:pt x="4451" y="21401"/>
                    <a:pt x="7254" y="21581"/>
                    <a:pt x="10542" y="21590"/>
                  </a:cubicBezTo>
                  <a:cubicBezTo>
                    <a:pt x="13829" y="21600"/>
                    <a:pt x="16638" y="21437"/>
                    <a:pt x="18543" y="21151"/>
                  </a:cubicBezTo>
                  <a:cubicBezTo>
                    <a:pt x="19924" y="19403"/>
                    <a:pt x="21319" y="16535"/>
                    <a:pt x="21394" y="11890"/>
                  </a:cubicBezTo>
                  <a:cubicBezTo>
                    <a:pt x="21528" y="3552"/>
                    <a:pt x="10889" y="0"/>
                    <a:pt x="10889" y="0"/>
                  </a:cubicBezTo>
                  <a:close/>
                  <a:moveTo>
                    <a:pt x="10889" y="0"/>
                  </a:moveTo>
                </a:path>
              </a:pathLst>
            </a:custGeom>
            <a:solidFill>
              <a:srgbClr val="CFD1D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9" name="AutoShape 87"/>
            <p:cNvSpPr>
              <a:spLocks/>
            </p:cNvSpPr>
            <p:nvPr/>
          </p:nvSpPr>
          <p:spPr bwMode="auto">
            <a:xfrm>
              <a:off x="22885400" y="5232400"/>
              <a:ext cx="688975" cy="447675"/>
            </a:xfrm>
            <a:custGeom>
              <a:avLst/>
              <a:gdLst>
                <a:gd name="T0" fmla="*/ 2147483647 w 21600"/>
                <a:gd name="T1" fmla="*/ 0 h 21564"/>
                <a:gd name="T2" fmla="*/ 0 w 21600"/>
                <a:gd name="T3" fmla="*/ 2147483647 h 21564"/>
                <a:gd name="T4" fmla="*/ 2147483647 w 21600"/>
                <a:gd name="T5" fmla="*/ 2147483647 h 21564"/>
                <a:gd name="T6" fmla="*/ 2147483647 w 21600"/>
                <a:gd name="T7" fmla="*/ 2147483647 h 21564"/>
                <a:gd name="T8" fmla="*/ 2147483647 w 21600"/>
                <a:gd name="T9" fmla="*/ 0 h 21564"/>
                <a:gd name="T10" fmla="*/ 2147483647 w 21600"/>
                <a:gd name="T11" fmla="*/ 0 h 215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564">
                  <a:moveTo>
                    <a:pt x="10893" y="0"/>
                  </a:moveTo>
                  <a:cubicBezTo>
                    <a:pt x="10893" y="0"/>
                    <a:pt x="5361" y="6399"/>
                    <a:pt x="0" y="20490"/>
                  </a:cubicBezTo>
                  <a:cubicBezTo>
                    <a:pt x="3483" y="21153"/>
                    <a:pt x="7094" y="21521"/>
                    <a:pt x="10797" y="21561"/>
                  </a:cubicBezTo>
                  <a:cubicBezTo>
                    <a:pt x="14497" y="21600"/>
                    <a:pt x="18112" y="21308"/>
                    <a:pt x="21600" y="20719"/>
                  </a:cubicBezTo>
                  <a:cubicBezTo>
                    <a:pt x="16367" y="6516"/>
                    <a:pt x="10893" y="0"/>
                    <a:pt x="10893" y="0"/>
                  </a:cubicBezTo>
                  <a:close/>
                  <a:moveTo>
                    <a:pt x="10893" y="0"/>
                  </a:moveTo>
                </a:path>
              </a:pathLst>
            </a:custGeom>
            <a:solidFill>
              <a:srgbClr val="EF0A6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0" name="AutoShape 88"/>
            <p:cNvSpPr>
              <a:spLocks/>
            </p:cNvSpPr>
            <p:nvPr/>
          </p:nvSpPr>
          <p:spPr bwMode="auto">
            <a:xfrm>
              <a:off x="22567900" y="6464300"/>
              <a:ext cx="1303338" cy="1008063"/>
            </a:xfrm>
            <a:custGeom>
              <a:avLst/>
              <a:gdLst>
                <a:gd name="T0" fmla="*/ 2147483647 w 21565"/>
                <a:gd name="T1" fmla="*/ 873276312 h 21568"/>
                <a:gd name="T2" fmla="*/ 2147483647 w 21565"/>
                <a:gd name="T3" fmla="*/ 2147483647 h 21568"/>
                <a:gd name="T4" fmla="*/ 2147483647 w 21565"/>
                <a:gd name="T5" fmla="*/ 0 h 21568"/>
                <a:gd name="T6" fmla="*/ 39956965 w 21565"/>
                <a:gd name="T7" fmla="*/ 2147483647 h 21568"/>
                <a:gd name="T8" fmla="*/ 2147483647 w 21565"/>
                <a:gd name="T9" fmla="*/ 2147483647 h 21568"/>
                <a:gd name="T10" fmla="*/ 2147483647 w 21565"/>
                <a:gd name="T11" fmla="*/ 2147483647 h 21568"/>
                <a:gd name="T12" fmla="*/ 2147483647 w 21565"/>
                <a:gd name="T13" fmla="*/ 2147483647 h 21568"/>
                <a:gd name="T14" fmla="*/ 2147483647 w 21565"/>
                <a:gd name="T15" fmla="*/ 2147483647 h 21568"/>
                <a:gd name="T16" fmla="*/ 2147483647 w 21565"/>
                <a:gd name="T17" fmla="*/ 873276312 h 21568"/>
                <a:gd name="T18" fmla="*/ 2147483647 w 21565"/>
                <a:gd name="T19" fmla="*/ 873276312 h 2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65" h="21568">
                  <a:moveTo>
                    <a:pt x="21070" y="183"/>
                  </a:moveTo>
                  <a:cubicBezTo>
                    <a:pt x="17899" y="1069"/>
                    <a:pt x="14442" y="1541"/>
                    <a:pt x="10826" y="1509"/>
                  </a:cubicBezTo>
                  <a:cubicBezTo>
                    <a:pt x="7211" y="1476"/>
                    <a:pt x="3759" y="942"/>
                    <a:pt x="598" y="0"/>
                  </a:cubicBezTo>
                  <a:cubicBezTo>
                    <a:pt x="238" y="2906"/>
                    <a:pt x="21" y="6074"/>
                    <a:pt x="3" y="9514"/>
                  </a:cubicBezTo>
                  <a:cubicBezTo>
                    <a:pt x="-18" y="13396"/>
                    <a:pt x="67" y="16871"/>
                    <a:pt x="229" y="19979"/>
                  </a:cubicBezTo>
                  <a:cubicBezTo>
                    <a:pt x="3461" y="20971"/>
                    <a:pt x="7003" y="21534"/>
                    <a:pt x="10719" y="21567"/>
                  </a:cubicBezTo>
                  <a:cubicBezTo>
                    <a:pt x="14436" y="21600"/>
                    <a:pt x="17983" y="21101"/>
                    <a:pt x="21226" y="20167"/>
                  </a:cubicBezTo>
                  <a:cubicBezTo>
                    <a:pt x="21421" y="17062"/>
                    <a:pt x="21543" y="13589"/>
                    <a:pt x="21564" y="9707"/>
                  </a:cubicBezTo>
                  <a:cubicBezTo>
                    <a:pt x="21582" y="6266"/>
                    <a:pt x="21399" y="3096"/>
                    <a:pt x="21070" y="183"/>
                  </a:cubicBezTo>
                  <a:close/>
                  <a:moveTo>
                    <a:pt x="21070" y="183"/>
                  </a:moveTo>
                </a:path>
              </a:pathLst>
            </a:custGeom>
            <a:solidFill>
              <a:srgbClr val="E6E6E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1" name="AutoShape 89"/>
            <p:cNvSpPr>
              <a:spLocks/>
            </p:cNvSpPr>
            <p:nvPr/>
          </p:nvSpPr>
          <p:spPr bwMode="auto">
            <a:xfrm>
              <a:off x="23215600" y="5232400"/>
              <a:ext cx="660400" cy="3060700"/>
            </a:xfrm>
            <a:custGeom>
              <a:avLst/>
              <a:gdLst>
                <a:gd name="T0" fmla="*/ 627567894 w 21338"/>
                <a:gd name="T1" fmla="*/ 0 h 21591"/>
                <a:gd name="T2" fmla="*/ 627567894 w 21338"/>
                <a:gd name="T3" fmla="*/ 0 h 21591"/>
                <a:gd name="T4" fmla="*/ 0 w 21338"/>
                <a:gd name="T5" fmla="*/ 2147483647 h 21591"/>
                <a:gd name="T6" fmla="*/ 918612 w 21338"/>
                <a:gd name="T7" fmla="*/ 2147483647 h 21591"/>
                <a:gd name="T8" fmla="*/ 2147483647 w 21338"/>
                <a:gd name="T9" fmla="*/ 2147483647 h 21591"/>
                <a:gd name="T10" fmla="*/ 2147483647 w 21338"/>
                <a:gd name="T11" fmla="*/ 2147483647 h 21591"/>
                <a:gd name="T12" fmla="*/ 627567894 w 21338"/>
                <a:gd name="T13" fmla="*/ 0 h 21591"/>
                <a:gd name="T14" fmla="*/ 627567894 w 21338"/>
                <a:gd name="T15" fmla="*/ 0 h 215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38" h="21591">
                  <a:moveTo>
                    <a:pt x="684" y="0"/>
                  </a:moveTo>
                  <a:lnTo>
                    <a:pt x="684" y="0"/>
                  </a:lnTo>
                  <a:lnTo>
                    <a:pt x="0" y="21590"/>
                  </a:lnTo>
                  <a:cubicBezTo>
                    <a:pt x="1" y="21590"/>
                    <a:pt x="1" y="21590"/>
                    <a:pt x="1" y="21590"/>
                  </a:cubicBezTo>
                  <a:cubicBezTo>
                    <a:pt x="6464" y="21600"/>
                    <a:pt x="11986" y="21437"/>
                    <a:pt x="15731" y="21151"/>
                  </a:cubicBezTo>
                  <a:cubicBezTo>
                    <a:pt x="18447" y="19403"/>
                    <a:pt x="21189" y="16535"/>
                    <a:pt x="21336" y="11890"/>
                  </a:cubicBezTo>
                  <a:cubicBezTo>
                    <a:pt x="21600" y="3552"/>
                    <a:pt x="684" y="0"/>
                    <a:pt x="684" y="0"/>
                  </a:cubicBezTo>
                  <a:close/>
                  <a:moveTo>
                    <a:pt x="684" y="0"/>
                  </a:moveTo>
                </a:path>
              </a:pathLst>
            </a:custGeom>
            <a:solidFill>
              <a:srgbClr val="161C21">
                <a:alpha val="9804"/>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2" name="AutoShape 90"/>
            <p:cNvSpPr>
              <a:spLocks/>
            </p:cNvSpPr>
            <p:nvPr/>
          </p:nvSpPr>
          <p:spPr bwMode="auto">
            <a:xfrm>
              <a:off x="22745700" y="5740400"/>
              <a:ext cx="965200" cy="1554163"/>
            </a:xfrm>
            <a:custGeom>
              <a:avLst/>
              <a:gdLst>
                <a:gd name="T0" fmla="*/ 2147483647 w 21598"/>
                <a:gd name="T1" fmla="*/ 2147483647 h 21599"/>
                <a:gd name="T2" fmla="*/ 2147483647 w 21598"/>
                <a:gd name="T3" fmla="*/ 2147483647 h 21599"/>
                <a:gd name="T4" fmla="*/ 2147483647 w 21598"/>
                <a:gd name="T5" fmla="*/ 2147483647 h 21599"/>
                <a:gd name="T6" fmla="*/ 2147483647 w 21598"/>
                <a:gd name="T7" fmla="*/ 2147483647 h 21599"/>
                <a:gd name="T8" fmla="*/ 2147483647 w 21598"/>
                <a:gd name="T9" fmla="*/ 2147483647 h 21599"/>
                <a:gd name="T10" fmla="*/ 2147483647 w 21598"/>
                <a:gd name="T11" fmla="*/ 0 h 21599"/>
                <a:gd name="T12" fmla="*/ 2147483647 w 21598"/>
                <a:gd name="T13" fmla="*/ 2147483647 h 21599"/>
                <a:gd name="T14" fmla="*/ 2147483647 w 21598"/>
                <a:gd name="T15" fmla="*/ 2147483647 h 21599"/>
                <a:gd name="T16" fmla="*/ 2147483647 w 21598"/>
                <a:gd name="T17" fmla="*/ 2147483647 h 21599"/>
                <a:gd name="T18" fmla="*/ 2147483647 w 21598"/>
                <a:gd name="T19" fmla="*/ 0 h 21599"/>
                <a:gd name="T20" fmla="*/ 2147483647 w 21598"/>
                <a:gd name="T21" fmla="*/ 2147483647 h 21599"/>
                <a:gd name="T22" fmla="*/ 2147483647 w 21598"/>
                <a:gd name="T23" fmla="*/ 2147483647 h 21599"/>
                <a:gd name="T24" fmla="*/ 2147483647 w 21598"/>
                <a:gd name="T25" fmla="*/ 2147483647 h 21599"/>
                <a:gd name="T26" fmla="*/ 2147483647 w 21598"/>
                <a:gd name="T27" fmla="*/ 2147483647 h 21599"/>
                <a:gd name="T28" fmla="*/ 2147483647 w 21598"/>
                <a:gd name="T29" fmla="*/ 2147483647 h 21599"/>
                <a:gd name="T30" fmla="*/ 2147483647 w 21598"/>
                <a:gd name="T31" fmla="*/ 2147483647 h 21599"/>
                <a:gd name="T32" fmla="*/ 2147483647 w 21598"/>
                <a:gd name="T33" fmla="*/ 2147483647 h 21599"/>
                <a:gd name="T34" fmla="*/ 2147483647 w 21598"/>
                <a:gd name="T35" fmla="*/ 2147483647 h 21599"/>
                <a:gd name="T36" fmla="*/ 2147483647 w 21598"/>
                <a:gd name="T37" fmla="*/ 2147483647 h 21599"/>
                <a:gd name="T38" fmla="*/ 2147483647 w 21598"/>
                <a:gd name="T39" fmla="*/ 2147483647 h 21599"/>
                <a:gd name="T40" fmla="*/ 2147483647 w 21598"/>
                <a:gd name="T41" fmla="*/ 2147483647 h 21599"/>
                <a:gd name="T42" fmla="*/ 2147483647 w 21598"/>
                <a:gd name="T43" fmla="*/ 2147483647 h 21599"/>
                <a:gd name="T44" fmla="*/ 2147483647 w 21598"/>
                <a:gd name="T45" fmla="*/ 2147483647 h 21599"/>
                <a:gd name="T46" fmla="*/ 2147483647 w 21598"/>
                <a:gd name="T47" fmla="*/ 2147483647 h 21599"/>
                <a:gd name="T48" fmla="*/ 2147483647 w 21598"/>
                <a:gd name="T49" fmla="*/ 2147483647 h 21599"/>
                <a:gd name="T50" fmla="*/ 0 w 21598"/>
                <a:gd name="T51" fmla="*/ 2147483647 h 21599"/>
                <a:gd name="T52" fmla="*/ 1292260554 w 21598"/>
                <a:gd name="T53" fmla="*/ 2147483647 h 21599"/>
                <a:gd name="T54" fmla="*/ 2147483647 w 21598"/>
                <a:gd name="T55" fmla="*/ 2147483647 h 21599"/>
                <a:gd name="T56" fmla="*/ 1312251876 w 21598"/>
                <a:gd name="T57" fmla="*/ 2147483647 h 21599"/>
                <a:gd name="T58" fmla="*/ 0 w 21598"/>
                <a:gd name="T59" fmla="*/ 2147483647 h 21599"/>
                <a:gd name="T60" fmla="*/ 0 w 21598"/>
                <a:gd name="T61" fmla="*/ 2147483647 h 215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598" h="21599">
                  <a:moveTo>
                    <a:pt x="9677" y="4101"/>
                  </a:moveTo>
                  <a:cubicBezTo>
                    <a:pt x="9676" y="4213"/>
                    <a:pt x="9822" y="4305"/>
                    <a:pt x="10002" y="4305"/>
                  </a:cubicBezTo>
                  <a:cubicBezTo>
                    <a:pt x="10183" y="4306"/>
                    <a:pt x="10330" y="4216"/>
                    <a:pt x="10332" y="4104"/>
                  </a:cubicBezTo>
                  <a:cubicBezTo>
                    <a:pt x="10333" y="3991"/>
                    <a:pt x="10187" y="3900"/>
                    <a:pt x="10007" y="3899"/>
                  </a:cubicBezTo>
                  <a:cubicBezTo>
                    <a:pt x="9826" y="3898"/>
                    <a:pt x="9679" y="3988"/>
                    <a:pt x="9677" y="4101"/>
                  </a:cubicBezTo>
                  <a:close/>
                  <a:moveTo>
                    <a:pt x="10050" y="0"/>
                  </a:moveTo>
                  <a:cubicBezTo>
                    <a:pt x="9870" y="-1"/>
                    <a:pt x="9722" y="89"/>
                    <a:pt x="9720" y="202"/>
                  </a:cubicBezTo>
                  <a:cubicBezTo>
                    <a:pt x="9719" y="314"/>
                    <a:pt x="9865" y="406"/>
                    <a:pt x="10046" y="406"/>
                  </a:cubicBezTo>
                  <a:cubicBezTo>
                    <a:pt x="10226" y="407"/>
                    <a:pt x="10374" y="317"/>
                    <a:pt x="10375" y="205"/>
                  </a:cubicBezTo>
                  <a:cubicBezTo>
                    <a:pt x="10376" y="92"/>
                    <a:pt x="10231" y="1"/>
                    <a:pt x="10050" y="0"/>
                  </a:cubicBezTo>
                  <a:close/>
                  <a:moveTo>
                    <a:pt x="20943" y="11168"/>
                  </a:moveTo>
                  <a:cubicBezTo>
                    <a:pt x="20942" y="11280"/>
                    <a:pt x="21088" y="11372"/>
                    <a:pt x="21268" y="11372"/>
                  </a:cubicBezTo>
                  <a:cubicBezTo>
                    <a:pt x="21449" y="11373"/>
                    <a:pt x="21597" y="11283"/>
                    <a:pt x="21598" y="11170"/>
                  </a:cubicBezTo>
                  <a:cubicBezTo>
                    <a:pt x="21599" y="11058"/>
                    <a:pt x="21453" y="10966"/>
                    <a:pt x="21273" y="10966"/>
                  </a:cubicBezTo>
                  <a:cubicBezTo>
                    <a:pt x="21092" y="10965"/>
                    <a:pt x="20945" y="11056"/>
                    <a:pt x="20943" y="11168"/>
                  </a:cubicBezTo>
                  <a:close/>
                  <a:moveTo>
                    <a:pt x="9546" y="15906"/>
                  </a:moveTo>
                  <a:cubicBezTo>
                    <a:pt x="9545" y="16018"/>
                    <a:pt x="9690" y="16109"/>
                    <a:pt x="9871" y="16110"/>
                  </a:cubicBezTo>
                  <a:cubicBezTo>
                    <a:pt x="10052" y="16111"/>
                    <a:pt x="10199" y="16021"/>
                    <a:pt x="10200" y="15908"/>
                  </a:cubicBezTo>
                  <a:cubicBezTo>
                    <a:pt x="10202" y="15796"/>
                    <a:pt x="10056" y="15705"/>
                    <a:pt x="9875" y="15704"/>
                  </a:cubicBezTo>
                  <a:cubicBezTo>
                    <a:pt x="9694" y="15703"/>
                    <a:pt x="9547" y="15793"/>
                    <a:pt x="9546" y="15906"/>
                  </a:cubicBezTo>
                  <a:close/>
                  <a:moveTo>
                    <a:pt x="9485" y="21394"/>
                  </a:moveTo>
                  <a:cubicBezTo>
                    <a:pt x="9484" y="21506"/>
                    <a:pt x="9629" y="21598"/>
                    <a:pt x="9810" y="21599"/>
                  </a:cubicBezTo>
                  <a:cubicBezTo>
                    <a:pt x="9990" y="21599"/>
                    <a:pt x="10137" y="21509"/>
                    <a:pt x="10139" y="21396"/>
                  </a:cubicBezTo>
                  <a:cubicBezTo>
                    <a:pt x="10141" y="21284"/>
                    <a:pt x="9995" y="21193"/>
                    <a:pt x="9814" y="21192"/>
                  </a:cubicBezTo>
                  <a:cubicBezTo>
                    <a:pt x="9633" y="21191"/>
                    <a:pt x="9486" y="21281"/>
                    <a:pt x="9485" y="21394"/>
                  </a:cubicBezTo>
                  <a:close/>
                  <a:moveTo>
                    <a:pt x="0" y="11078"/>
                  </a:moveTo>
                  <a:cubicBezTo>
                    <a:pt x="-1" y="11190"/>
                    <a:pt x="144" y="11282"/>
                    <a:pt x="324" y="11282"/>
                  </a:cubicBezTo>
                  <a:cubicBezTo>
                    <a:pt x="505" y="11283"/>
                    <a:pt x="653" y="11193"/>
                    <a:pt x="654" y="11081"/>
                  </a:cubicBezTo>
                  <a:cubicBezTo>
                    <a:pt x="655" y="10968"/>
                    <a:pt x="510" y="10877"/>
                    <a:pt x="329" y="10876"/>
                  </a:cubicBezTo>
                  <a:cubicBezTo>
                    <a:pt x="149" y="10875"/>
                    <a:pt x="1" y="10965"/>
                    <a:pt x="0" y="11078"/>
                  </a:cubicBezTo>
                  <a:close/>
                  <a:moveTo>
                    <a:pt x="0" y="11078"/>
                  </a:moveTo>
                </a:path>
              </a:pathLst>
            </a:custGeom>
            <a:solidFill>
              <a:srgbClr val="BABCB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3" name="AutoShape 91"/>
            <p:cNvSpPr>
              <a:spLocks/>
            </p:cNvSpPr>
            <p:nvPr/>
          </p:nvSpPr>
          <p:spPr bwMode="auto">
            <a:xfrm>
              <a:off x="22669500" y="7454900"/>
              <a:ext cx="1071563" cy="84138"/>
            </a:xfrm>
            <a:custGeom>
              <a:avLst/>
              <a:gdLst>
                <a:gd name="T0" fmla="*/ 2147483647 w 21598"/>
                <a:gd name="T1" fmla="*/ 4132086 h 21575"/>
                <a:gd name="T2" fmla="*/ 2147483647 w 21598"/>
                <a:gd name="T3" fmla="*/ 4990415 h 21575"/>
                <a:gd name="T4" fmla="*/ 2147483647 w 21598"/>
                <a:gd name="T5" fmla="*/ 4143657 h 21575"/>
                <a:gd name="T6" fmla="*/ 2147483647 w 21598"/>
                <a:gd name="T7" fmla="*/ 3284143 h 21575"/>
                <a:gd name="T8" fmla="*/ 2147483647 w 21598"/>
                <a:gd name="T9" fmla="*/ 4132086 h 21575"/>
                <a:gd name="T10" fmla="*/ 2147483647 w 21598"/>
                <a:gd name="T11" fmla="*/ 3926938 h 21575"/>
                <a:gd name="T12" fmla="*/ 2147483647 w 21598"/>
                <a:gd name="T13" fmla="*/ 4786639 h 21575"/>
                <a:gd name="T14" fmla="*/ 2147483647 w 21598"/>
                <a:gd name="T15" fmla="*/ 3938512 h 21575"/>
                <a:gd name="T16" fmla="*/ 2147483647 w 21598"/>
                <a:gd name="T17" fmla="*/ 3080348 h 21575"/>
                <a:gd name="T18" fmla="*/ 2147483647 w 21598"/>
                <a:gd name="T19" fmla="*/ 3926938 h 21575"/>
                <a:gd name="T20" fmla="*/ 2147483647 w 21598"/>
                <a:gd name="T21" fmla="*/ 1083643 h 21575"/>
                <a:gd name="T22" fmla="*/ 2147483647 w 21598"/>
                <a:gd name="T23" fmla="*/ 1931769 h 21575"/>
                <a:gd name="T24" fmla="*/ 2147483647 w 21598"/>
                <a:gd name="T25" fmla="*/ 2789856 h 21575"/>
                <a:gd name="T26" fmla="*/ 2147483647 w 21598"/>
                <a:gd name="T27" fmla="*/ 1941971 h 21575"/>
                <a:gd name="T28" fmla="*/ 2147483647 w 21598"/>
                <a:gd name="T29" fmla="*/ 1083643 h 21575"/>
                <a:gd name="T30" fmla="*/ 0 w 21598"/>
                <a:gd name="T31" fmla="*/ 845405 h 21575"/>
                <a:gd name="T32" fmla="*/ 1775364566 w 21598"/>
                <a:gd name="T33" fmla="*/ 1704860 h 21575"/>
                <a:gd name="T34" fmla="*/ 2147483647 w 21598"/>
                <a:gd name="T35" fmla="*/ 858328 h 21575"/>
                <a:gd name="T36" fmla="*/ 1799544342 w 21598"/>
                <a:gd name="T37" fmla="*/ 0 h 21575"/>
                <a:gd name="T38" fmla="*/ 0 w 21598"/>
                <a:gd name="T39" fmla="*/ 845405 h 21575"/>
                <a:gd name="T40" fmla="*/ 0 w 21598"/>
                <a:gd name="T41" fmla="*/ 845405 h 215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598" h="21575">
                  <a:moveTo>
                    <a:pt x="14597" y="17865"/>
                  </a:moveTo>
                  <a:cubicBezTo>
                    <a:pt x="14596" y="19895"/>
                    <a:pt x="14727" y="21563"/>
                    <a:pt x="14890" y="21576"/>
                  </a:cubicBezTo>
                  <a:cubicBezTo>
                    <a:pt x="15053" y="21588"/>
                    <a:pt x="15186" y="19951"/>
                    <a:pt x="15187" y="17915"/>
                  </a:cubicBezTo>
                  <a:cubicBezTo>
                    <a:pt x="15188" y="15879"/>
                    <a:pt x="15057" y="14217"/>
                    <a:pt x="14894" y="14199"/>
                  </a:cubicBezTo>
                  <a:cubicBezTo>
                    <a:pt x="14730" y="14186"/>
                    <a:pt x="14598" y="15823"/>
                    <a:pt x="14597" y="17865"/>
                  </a:cubicBezTo>
                  <a:close/>
                  <a:moveTo>
                    <a:pt x="6890" y="16978"/>
                  </a:moveTo>
                  <a:cubicBezTo>
                    <a:pt x="6889" y="19014"/>
                    <a:pt x="7020" y="20682"/>
                    <a:pt x="7183" y="20695"/>
                  </a:cubicBezTo>
                  <a:cubicBezTo>
                    <a:pt x="7346" y="20701"/>
                    <a:pt x="7479" y="19064"/>
                    <a:pt x="7480" y="17028"/>
                  </a:cubicBezTo>
                  <a:cubicBezTo>
                    <a:pt x="7481" y="14998"/>
                    <a:pt x="7350" y="13337"/>
                    <a:pt x="7187" y="13318"/>
                  </a:cubicBezTo>
                  <a:cubicBezTo>
                    <a:pt x="7024" y="13305"/>
                    <a:pt x="6891" y="14948"/>
                    <a:pt x="6890" y="16978"/>
                  </a:cubicBezTo>
                  <a:close/>
                  <a:moveTo>
                    <a:pt x="21305" y="4685"/>
                  </a:moveTo>
                  <a:cubicBezTo>
                    <a:pt x="21142" y="4673"/>
                    <a:pt x="21009" y="6316"/>
                    <a:pt x="21008" y="8352"/>
                  </a:cubicBezTo>
                  <a:cubicBezTo>
                    <a:pt x="21007" y="10388"/>
                    <a:pt x="21138" y="12044"/>
                    <a:pt x="21301" y="12062"/>
                  </a:cubicBezTo>
                  <a:cubicBezTo>
                    <a:pt x="21464" y="12075"/>
                    <a:pt x="21597" y="10438"/>
                    <a:pt x="21598" y="8396"/>
                  </a:cubicBezTo>
                  <a:cubicBezTo>
                    <a:pt x="21599" y="6366"/>
                    <a:pt x="21468" y="4698"/>
                    <a:pt x="21305" y="4685"/>
                  </a:cubicBezTo>
                  <a:close/>
                  <a:moveTo>
                    <a:pt x="0" y="3655"/>
                  </a:moveTo>
                  <a:cubicBezTo>
                    <a:pt x="-1" y="5691"/>
                    <a:pt x="130" y="7352"/>
                    <a:pt x="293" y="7371"/>
                  </a:cubicBezTo>
                  <a:cubicBezTo>
                    <a:pt x="456" y="7390"/>
                    <a:pt x="589" y="5747"/>
                    <a:pt x="590" y="3711"/>
                  </a:cubicBezTo>
                  <a:cubicBezTo>
                    <a:pt x="591" y="1675"/>
                    <a:pt x="460" y="7"/>
                    <a:pt x="297" y="0"/>
                  </a:cubicBezTo>
                  <a:cubicBezTo>
                    <a:pt x="134" y="-12"/>
                    <a:pt x="1" y="1618"/>
                    <a:pt x="0" y="3655"/>
                  </a:cubicBezTo>
                  <a:close/>
                  <a:moveTo>
                    <a:pt x="0" y="3655"/>
                  </a:moveTo>
                </a:path>
              </a:pathLst>
            </a:custGeom>
            <a:solidFill>
              <a:srgbClr val="A5A8A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4" name="AutoShape 92"/>
            <p:cNvSpPr>
              <a:spLocks/>
            </p:cNvSpPr>
            <p:nvPr/>
          </p:nvSpPr>
          <p:spPr bwMode="auto">
            <a:xfrm>
              <a:off x="22974300" y="6197600"/>
              <a:ext cx="503238" cy="503238"/>
            </a:xfrm>
            <a:custGeom>
              <a:avLst/>
              <a:gdLst>
                <a:gd name="T0" fmla="*/ 2147483647 w 21518"/>
                <a:gd name="T1" fmla="*/ 2147483647 h 21520"/>
                <a:gd name="T2" fmla="*/ 2147483647 w 21518"/>
                <a:gd name="T3" fmla="*/ 2147483647 h 21520"/>
                <a:gd name="T4" fmla="*/ 0 w 21518"/>
                <a:gd name="T5" fmla="*/ 2147483647 h 21520"/>
                <a:gd name="T6" fmla="*/ 2147483647 w 21518"/>
                <a:gd name="T7" fmla="*/ 0 h 21520"/>
                <a:gd name="T8" fmla="*/ 2147483647 w 21518"/>
                <a:gd name="T9" fmla="*/ 2147483647 h 21520"/>
                <a:gd name="T10" fmla="*/ 2147483647 w 21518"/>
                <a:gd name="T11" fmla="*/ 2147483647 h 21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18" h="21520">
                  <a:moveTo>
                    <a:pt x="21517" y="10835"/>
                  </a:moveTo>
                  <a:cubicBezTo>
                    <a:pt x="21477" y="16777"/>
                    <a:pt x="16627" y="21560"/>
                    <a:pt x="10685" y="21520"/>
                  </a:cubicBezTo>
                  <a:cubicBezTo>
                    <a:pt x="4742" y="21478"/>
                    <a:pt x="-41" y="16628"/>
                    <a:pt x="0" y="10686"/>
                  </a:cubicBezTo>
                  <a:cubicBezTo>
                    <a:pt x="41" y="4744"/>
                    <a:pt x="4891" y="-40"/>
                    <a:pt x="10833" y="0"/>
                  </a:cubicBezTo>
                  <a:cubicBezTo>
                    <a:pt x="16776" y="42"/>
                    <a:pt x="21559" y="4892"/>
                    <a:pt x="21517" y="10835"/>
                  </a:cubicBezTo>
                  <a:close/>
                  <a:moveTo>
                    <a:pt x="21517" y="10835"/>
                  </a:moveTo>
                </a:path>
              </a:pathLst>
            </a:custGeom>
            <a:solidFill>
              <a:srgbClr val="BCE6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5" name="AutoShape 93"/>
            <p:cNvSpPr>
              <a:spLocks/>
            </p:cNvSpPr>
            <p:nvPr/>
          </p:nvSpPr>
          <p:spPr bwMode="auto">
            <a:xfrm>
              <a:off x="23202900" y="6235700"/>
              <a:ext cx="236538" cy="239713"/>
            </a:xfrm>
            <a:custGeom>
              <a:avLst/>
              <a:gdLst>
                <a:gd name="T0" fmla="*/ 838849939 w 15511"/>
                <a:gd name="T1" fmla="*/ 786088672 h 15549"/>
                <a:gd name="T2" fmla="*/ 90099003 w 15511"/>
                <a:gd name="T3" fmla="*/ 0 h 15549"/>
                <a:gd name="T4" fmla="*/ 838849939 w 15511"/>
                <a:gd name="T5" fmla="*/ 786088672 h 15549"/>
                <a:gd name="T6" fmla="*/ 838849939 w 15511"/>
                <a:gd name="T7" fmla="*/ 786088672 h 155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11" h="15549">
                  <a:moveTo>
                    <a:pt x="15511" y="13916"/>
                  </a:moveTo>
                  <a:cubicBezTo>
                    <a:pt x="15460" y="21548"/>
                    <a:pt x="-6035" y="-52"/>
                    <a:pt x="1666" y="0"/>
                  </a:cubicBezTo>
                  <a:cubicBezTo>
                    <a:pt x="9366" y="53"/>
                    <a:pt x="15565" y="6284"/>
                    <a:pt x="15511" y="13916"/>
                  </a:cubicBezTo>
                  <a:close/>
                  <a:moveTo>
                    <a:pt x="15511" y="13916"/>
                  </a:moveTo>
                </a:path>
              </a:pathLst>
            </a:custGeom>
            <a:solidFill>
              <a:srgbClr val="000000">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6" name="AutoShape 94"/>
            <p:cNvSpPr>
              <a:spLocks/>
            </p:cNvSpPr>
            <p:nvPr/>
          </p:nvSpPr>
          <p:spPr bwMode="auto">
            <a:xfrm>
              <a:off x="23215600" y="6134100"/>
              <a:ext cx="28575" cy="28575"/>
            </a:xfrm>
            <a:custGeom>
              <a:avLst/>
              <a:gdLst>
                <a:gd name="T0" fmla="*/ 66993 w 21510"/>
                <a:gd name="T1" fmla="*/ 33757 h 21501"/>
                <a:gd name="T2" fmla="*/ 33255 w 21510"/>
                <a:gd name="T3" fmla="*/ 67074 h 21501"/>
                <a:gd name="T4" fmla="*/ 1 w 21510"/>
                <a:gd name="T5" fmla="*/ 33302 h 21501"/>
                <a:gd name="T6" fmla="*/ 33707 w 21510"/>
                <a:gd name="T7" fmla="*/ 1 h 21501"/>
                <a:gd name="T8" fmla="*/ 66993 w 21510"/>
                <a:gd name="T9" fmla="*/ 33757 h 21501"/>
                <a:gd name="T10" fmla="*/ 66993 w 21510"/>
                <a:gd name="T11" fmla="*/ 33757 h 215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10" h="21501">
                  <a:moveTo>
                    <a:pt x="21510" y="10821"/>
                  </a:moveTo>
                  <a:cubicBezTo>
                    <a:pt x="21464" y="16758"/>
                    <a:pt x="16617" y="21546"/>
                    <a:pt x="10678" y="21500"/>
                  </a:cubicBezTo>
                  <a:cubicBezTo>
                    <a:pt x="4738" y="21469"/>
                    <a:pt x="-54" y="16612"/>
                    <a:pt x="1" y="10675"/>
                  </a:cubicBezTo>
                  <a:cubicBezTo>
                    <a:pt x="37" y="4730"/>
                    <a:pt x="4893" y="-54"/>
                    <a:pt x="10823" y="1"/>
                  </a:cubicBezTo>
                  <a:cubicBezTo>
                    <a:pt x="16772" y="33"/>
                    <a:pt x="21546" y="4885"/>
                    <a:pt x="21510" y="10821"/>
                  </a:cubicBezTo>
                  <a:close/>
                  <a:moveTo>
                    <a:pt x="21510" y="10821"/>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7" name="AutoShape 95"/>
            <p:cNvSpPr>
              <a:spLocks/>
            </p:cNvSpPr>
            <p:nvPr/>
          </p:nvSpPr>
          <p:spPr bwMode="auto">
            <a:xfrm>
              <a:off x="22948900" y="6286500"/>
              <a:ext cx="28575" cy="28575"/>
            </a:xfrm>
            <a:custGeom>
              <a:avLst/>
              <a:gdLst>
                <a:gd name="T0" fmla="*/ 74118 w 18919"/>
                <a:gd name="T1" fmla="*/ 6803 h 18915"/>
                <a:gd name="T2" fmla="*/ 91708 w 18919"/>
                <a:gd name="T3" fmla="*/ 74186 h 18915"/>
                <a:gd name="T4" fmla="*/ 24399 w 18919"/>
                <a:gd name="T5" fmla="*/ 91754 h 18915"/>
                <a:gd name="T6" fmla="*/ 6767 w 18919"/>
                <a:gd name="T7" fmla="*/ 24331 h 18915"/>
                <a:gd name="T8" fmla="*/ 74118 w 18919"/>
                <a:gd name="T9" fmla="*/ 6803 h 18915"/>
                <a:gd name="T10" fmla="*/ 74118 w 18919"/>
                <a:gd name="T11" fmla="*/ 6803 h 189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9" h="18915">
                  <a:moveTo>
                    <a:pt x="14242" y="1306"/>
                  </a:moveTo>
                  <a:cubicBezTo>
                    <a:pt x="18751" y="3938"/>
                    <a:pt x="20257" y="9741"/>
                    <a:pt x="17622" y="14243"/>
                  </a:cubicBezTo>
                  <a:cubicBezTo>
                    <a:pt x="14979" y="18745"/>
                    <a:pt x="9189" y="20255"/>
                    <a:pt x="4688" y="17616"/>
                  </a:cubicBezTo>
                  <a:cubicBezTo>
                    <a:pt x="171" y="14972"/>
                    <a:pt x="-1343" y="9169"/>
                    <a:pt x="1300" y="4671"/>
                  </a:cubicBezTo>
                  <a:cubicBezTo>
                    <a:pt x="3959" y="169"/>
                    <a:pt x="9741" y="-1345"/>
                    <a:pt x="14242" y="1306"/>
                  </a:cubicBezTo>
                  <a:close/>
                  <a:moveTo>
                    <a:pt x="14242" y="1306"/>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8" name="AutoShape 96"/>
            <p:cNvSpPr>
              <a:spLocks/>
            </p:cNvSpPr>
            <p:nvPr/>
          </p:nvSpPr>
          <p:spPr bwMode="auto">
            <a:xfrm>
              <a:off x="22936200" y="6591300"/>
              <a:ext cx="28575" cy="28575"/>
            </a:xfrm>
            <a:custGeom>
              <a:avLst/>
              <a:gdLst>
                <a:gd name="T0" fmla="*/ 24980 w 18904"/>
                <a:gd name="T1" fmla="*/ 6455 h 18907"/>
                <a:gd name="T2" fmla="*/ 92181 w 18904"/>
                <a:gd name="T3" fmla="*/ 25001 h 18907"/>
                <a:gd name="T4" fmla="*/ 73681 w 18904"/>
                <a:gd name="T5" fmla="*/ 92186 h 18907"/>
                <a:gd name="T6" fmla="*/ 6439 w 18904"/>
                <a:gd name="T7" fmla="*/ 73722 h 18907"/>
                <a:gd name="T8" fmla="*/ 24980 w 18904"/>
                <a:gd name="T9" fmla="*/ 6455 h 18907"/>
                <a:gd name="T10" fmla="*/ 24980 w 18904"/>
                <a:gd name="T11" fmla="*/ 6455 h 189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04" h="18907">
                  <a:moveTo>
                    <a:pt x="4785" y="1237"/>
                  </a:moveTo>
                  <a:cubicBezTo>
                    <a:pt x="9321" y="-1349"/>
                    <a:pt x="15089" y="256"/>
                    <a:pt x="17657" y="4792"/>
                  </a:cubicBezTo>
                  <a:cubicBezTo>
                    <a:pt x="20257" y="9331"/>
                    <a:pt x="18657" y="15091"/>
                    <a:pt x="14113" y="17669"/>
                  </a:cubicBezTo>
                  <a:cubicBezTo>
                    <a:pt x="9577" y="20251"/>
                    <a:pt x="3817" y="18662"/>
                    <a:pt x="1233" y="14130"/>
                  </a:cubicBezTo>
                  <a:cubicBezTo>
                    <a:pt x="-1343" y="9575"/>
                    <a:pt x="249" y="3819"/>
                    <a:pt x="4785" y="1237"/>
                  </a:cubicBezTo>
                  <a:close/>
                  <a:moveTo>
                    <a:pt x="4785" y="1237"/>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39" name="AutoShape 97"/>
            <p:cNvSpPr>
              <a:spLocks/>
            </p:cNvSpPr>
            <p:nvPr/>
          </p:nvSpPr>
          <p:spPr bwMode="auto">
            <a:xfrm>
              <a:off x="23202900" y="6743700"/>
              <a:ext cx="28575" cy="28575"/>
            </a:xfrm>
            <a:custGeom>
              <a:avLst/>
              <a:gdLst>
                <a:gd name="T0" fmla="*/ 1 w 21492"/>
                <a:gd name="T1" fmla="*/ 33268 h 21519"/>
                <a:gd name="T2" fmla="*/ 33792 w 21492"/>
                <a:gd name="T3" fmla="*/ 0 h 21519"/>
                <a:gd name="T4" fmla="*/ 67158 w 21492"/>
                <a:gd name="T5" fmla="*/ 33722 h 21519"/>
                <a:gd name="T6" fmla="*/ 33368 w 21492"/>
                <a:gd name="T7" fmla="*/ 66905 h 21519"/>
                <a:gd name="T8" fmla="*/ 1 w 21492"/>
                <a:gd name="T9" fmla="*/ 33268 h 21519"/>
                <a:gd name="T10" fmla="*/ 1 w 21492"/>
                <a:gd name="T11" fmla="*/ 33268 h 21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492" h="21519">
                  <a:moveTo>
                    <a:pt x="1" y="10700"/>
                  </a:moveTo>
                  <a:cubicBezTo>
                    <a:pt x="19" y="4758"/>
                    <a:pt x="4893" y="-27"/>
                    <a:pt x="10814" y="0"/>
                  </a:cubicBezTo>
                  <a:cubicBezTo>
                    <a:pt x="16763" y="46"/>
                    <a:pt x="21546" y="4904"/>
                    <a:pt x="21491" y="10846"/>
                  </a:cubicBezTo>
                  <a:cubicBezTo>
                    <a:pt x="21455" y="16779"/>
                    <a:pt x="16608" y="21573"/>
                    <a:pt x="10678" y="21518"/>
                  </a:cubicBezTo>
                  <a:cubicBezTo>
                    <a:pt x="4729" y="21491"/>
                    <a:pt x="-54" y="16642"/>
                    <a:pt x="1" y="10700"/>
                  </a:cubicBezTo>
                  <a:close/>
                  <a:moveTo>
                    <a:pt x="1" y="10700"/>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0" name="AutoShape 98"/>
            <p:cNvSpPr>
              <a:spLocks/>
            </p:cNvSpPr>
            <p:nvPr/>
          </p:nvSpPr>
          <p:spPr bwMode="auto">
            <a:xfrm>
              <a:off x="23469600" y="6591300"/>
              <a:ext cx="28575" cy="28575"/>
            </a:xfrm>
            <a:custGeom>
              <a:avLst/>
              <a:gdLst>
                <a:gd name="T0" fmla="*/ 24336 w 18913"/>
                <a:gd name="T1" fmla="*/ 91789 h 18911"/>
                <a:gd name="T2" fmla="*/ 6805 w 18913"/>
                <a:gd name="T3" fmla="*/ 24367 h 18911"/>
                <a:gd name="T4" fmla="*/ 74242 w 18913"/>
                <a:gd name="T5" fmla="*/ 6756 h 18911"/>
                <a:gd name="T6" fmla="*/ 91771 w 18913"/>
                <a:gd name="T7" fmla="*/ 74202 h 18911"/>
                <a:gd name="T8" fmla="*/ 24336 w 18913"/>
                <a:gd name="T9" fmla="*/ 91789 h 18911"/>
                <a:gd name="T10" fmla="*/ 24336 w 18913"/>
                <a:gd name="T11" fmla="*/ 91789 h 189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3" h="18911">
                  <a:moveTo>
                    <a:pt x="4670" y="17608"/>
                  </a:moveTo>
                  <a:cubicBezTo>
                    <a:pt x="169" y="14966"/>
                    <a:pt x="-1345" y="9186"/>
                    <a:pt x="1306" y="4674"/>
                  </a:cubicBezTo>
                  <a:cubicBezTo>
                    <a:pt x="3949" y="171"/>
                    <a:pt x="9739" y="-1338"/>
                    <a:pt x="14248" y="1296"/>
                  </a:cubicBezTo>
                  <a:cubicBezTo>
                    <a:pt x="18741" y="3942"/>
                    <a:pt x="20255" y="9738"/>
                    <a:pt x="17612" y="14234"/>
                  </a:cubicBezTo>
                  <a:cubicBezTo>
                    <a:pt x="14969" y="18729"/>
                    <a:pt x="9187" y="20262"/>
                    <a:pt x="4670" y="17608"/>
                  </a:cubicBezTo>
                  <a:close/>
                  <a:moveTo>
                    <a:pt x="4670" y="17608"/>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1" name="AutoShape 99"/>
            <p:cNvSpPr>
              <a:spLocks/>
            </p:cNvSpPr>
            <p:nvPr/>
          </p:nvSpPr>
          <p:spPr bwMode="auto">
            <a:xfrm>
              <a:off x="23482300" y="6286500"/>
              <a:ext cx="28575" cy="28575"/>
            </a:xfrm>
            <a:custGeom>
              <a:avLst/>
              <a:gdLst>
                <a:gd name="T0" fmla="*/ 73592 w 18919"/>
                <a:gd name="T1" fmla="*/ 92137 h 18909"/>
                <a:gd name="T2" fmla="*/ 6406 w 18919"/>
                <a:gd name="T3" fmla="*/ 73592 h 18909"/>
                <a:gd name="T4" fmla="*/ 24870 w 18919"/>
                <a:gd name="T5" fmla="*/ 6441 h 18909"/>
                <a:gd name="T6" fmla="*/ 92057 w 18919"/>
                <a:gd name="T7" fmla="*/ 24903 h 18909"/>
                <a:gd name="T8" fmla="*/ 73592 w 18919"/>
                <a:gd name="T9" fmla="*/ 92137 h 18909"/>
                <a:gd name="T10" fmla="*/ 73592 w 18919"/>
                <a:gd name="T11" fmla="*/ 92137 h 189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9" h="18909">
                  <a:moveTo>
                    <a:pt x="14141" y="17667"/>
                  </a:moveTo>
                  <a:cubicBezTo>
                    <a:pt x="9592" y="20257"/>
                    <a:pt x="3826" y="18664"/>
                    <a:pt x="1231" y="14111"/>
                  </a:cubicBezTo>
                  <a:cubicBezTo>
                    <a:pt x="-1340" y="9587"/>
                    <a:pt x="246" y="3814"/>
                    <a:pt x="4779" y="1235"/>
                  </a:cubicBezTo>
                  <a:cubicBezTo>
                    <a:pt x="9336" y="-1343"/>
                    <a:pt x="15102" y="246"/>
                    <a:pt x="17689" y="4775"/>
                  </a:cubicBezTo>
                  <a:cubicBezTo>
                    <a:pt x="20260" y="9327"/>
                    <a:pt x="18666" y="15088"/>
                    <a:pt x="14141" y="17667"/>
                  </a:cubicBezTo>
                  <a:close/>
                  <a:moveTo>
                    <a:pt x="14141" y="17667"/>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2" name="AutoShape 100"/>
            <p:cNvSpPr>
              <a:spLocks/>
            </p:cNvSpPr>
            <p:nvPr/>
          </p:nvSpPr>
          <p:spPr bwMode="auto">
            <a:xfrm>
              <a:off x="23101300" y="7340600"/>
              <a:ext cx="227013" cy="2298700"/>
            </a:xfrm>
            <a:custGeom>
              <a:avLst/>
              <a:gdLst>
                <a:gd name="T0" fmla="*/ 293418080 w 20823"/>
                <a:gd name="T1" fmla="*/ 2147483647 h 21591"/>
                <a:gd name="T2" fmla="*/ 134030076 w 20823"/>
                <a:gd name="T3" fmla="*/ 2147483647 h 21591"/>
                <a:gd name="T4" fmla="*/ 366668 w 20823"/>
                <a:gd name="T5" fmla="*/ 2147483647 h 21591"/>
                <a:gd name="T6" fmla="*/ 154584624 w 20823"/>
                <a:gd name="T7" fmla="*/ 0 h 21591"/>
                <a:gd name="T8" fmla="*/ 293418080 w 20823"/>
                <a:gd name="T9" fmla="*/ 2147483647 h 21591"/>
                <a:gd name="T10" fmla="*/ 293418080 w 20823"/>
                <a:gd name="T11" fmla="*/ 2147483647 h 215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23" h="21591">
                  <a:moveTo>
                    <a:pt x="20771" y="8086"/>
                  </a:moveTo>
                  <a:cubicBezTo>
                    <a:pt x="20375" y="13960"/>
                    <a:pt x="15215" y="21595"/>
                    <a:pt x="9488" y="21591"/>
                  </a:cubicBezTo>
                  <a:cubicBezTo>
                    <a:pt x="3759" y="21587"/>
                    <a:pt x="-371" y="13945"/>
                    <a:pt x="26" y="8071"/>
                  </a:cubicBezTo>
                  <a:cubicBezTo>
                    <a:pt x="483" y="1260"/>
                    <a:pt x="3210" y="-5"/>
                    <a:pt x="10943" y="0"/>
                  </a:cubicBezTo>
                  <a:cubicBezTo>
                    <a:pt x="18674" y="6"/>
                    <a:pt x="21229" y="1275"/>
                    <a:pt x="20771" y="8086"/>
                  </a:cubicBezTo>
                  <a:close/>
                  <a:moveTo>
                    <a:pt x="20771" y="8086"/>
                  </a:moveTo>
                </a:path>
              </a:pathLst>
            </a:custGeom>
            <a:solidFill>
              <a:srgbClr val="1D242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43" name="AutoShape 101"/>
            <p:cNvSpPr>
              <a:spLocks/>
            </p:cNvSpPr>
            <p:nvPr/>
          </p:nvSpPr>
          <p:spPr bwMode="auto">
            <a:xfrm>
              <a:off x="21996400" y="7353300"/>
              <a:ext cx="2417763" cy="2076450"/>
            </a:xfrm>
            <a:custGeom>
              <a:avLst/>
              <a:gdLst>
                <a:gd name="T0" fmla="*/ 2147483647 w 21280"/>
                <a:gd name="T1" fmla="*/ 2147483647 h 21596"/>
                <a:gd name="T2" fmla="*/ 2147483647 w 21280"/>
                <a:gd name="T3" fmla="*/ 2147483647 h 21596"/>
                <a:gd name="T4" fmla="*/ 2147483647 w 21280"/>
                <a:gd name="T5" fmla="*/ 2147483647 h 21596"/>
                <a:gd name="T6" fmla="*/ 2147483647 w 21280"/>
                <a:gd name="T7" fmla="*/ 2147483647 h 21596"/>
                <a:gd name="T8" fmla="*/ 2147483647 w 21280"/>
                <a:gd name="T9" fmla="*/ 2147483647 h 21596"/>
                <a:gd name="T10" fmla="*/ 2147483647 w 21280"/>
                <a:gd name="T11" fmla="*/ 2147483647 h 21596"/>
                <a:gd name="T12" fmla="*/ 2147483647 w 21280"/>
                <a:gd name="T13" fmla="*/ 2147483647 h 21596"/>
                <a:gd name="T14" fmla="*/ 2147483647 w 21280"/>
                <a:gd name="T15" fmla="*/ 0 h 21596"/>
                <a:gd name="T16" fmla="*/ 2147483647 w 21280"/>
                <a:gd name="T17" fmla="*/ 2147483647 h 21596"/>
                <a:gd name="T18" fmla="*/ 2147483647 w 21280"/>
                <a:gd name="T19" fmla="*/ 2147483647 h 21596"/>
                <a:gd name="T20" fmla="*/ 2147483647 w 21280"/>
                <a:gd name="T21" fmla="*/ 2147483647 h 21596"/>
                <a:gd name="T22" fmla="*/ 2147483647 w 21280"/>
                <a:gd name="T23" fmla="*/ 2147483647 h 21596"/>
                <a:gd name="T24" fmla="*/ 2147483647 w 21280"/>
                <a:gd name="T25" fmla="*/ 2147483647 h 21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280" h="21596">
                  <a:moveTo>
                    <a:pt x="16341" y="100"/>
                  </a:moveTo>
                  <a:cubicBezTo>
                    <a:pt x="16200" y="2382"/>
                    <a:pt x="15970" y="4269"/>
                    <a:pt x="15701" y="5827"/>
                  </a:cubicBezTo>
                  <a:cubicBezTo>
                    <a:pt x="17306" y="7341"/>
                    <a:pt x="18167" y="9258"/>
                    <a:pt x="18747" y="11724"/>
                  </a:cubicBezTo>
                  <a:cubicBezTo>
                    <a:pt x="19694" y="15745"/>
                    <a:pt x="19463" y="21591"/>
                    <a:pt x="20006" y="21596"/>
                  </a:cubicBezTo>
                  <a:cubicBezTo>
                    <a:pt x="20549" y="21600"/>
                    <a:pt x="21412" y="18227"/>
                    <a:pt x="21263" y="11639"/>
                  </a:cubicBezTo>
                  <a:cubicBezTo>
                    <a:pt x="21120" y="5338"/>
                    <a:pt x="18602" y="1255"/>
                    <a:pt x="16341" y="100"/>
                  </a:cubicBezTo>
                  <a:close/>
                  <a:moveTo>
                    <a:pt x="5683" y="5730"/>
                  </a:moveTo>
                  <a:cubicBezTo>
                    <a:pt x="5433" y="4169"/>
                    <a:pt x="5226" y="2280"/>
                    <a:pt x="5112" y="0"/>
                  </a:cubicBezTo>
                  <a:cubicBezTo>
                    <a:pt x="2834" y="1106"/>
                    <a:pt x="256" y="5151"/>
                    <a:pt x="39" y="11465"/>
                  </a:cubicBezTo>
                  <a:cubicBezTo>
                    <a:pt x="-188" y="18050"/>
                    <a:pt x="635" y="21437"/>
                    <a:pt x="1178" y="21442"/>
                  </a:cubicBezTo>
                  <a:cubicBezTo>
                    <a:pt x="1721" y="21446"/>
                    <a:pt x="1559" y="15596"/>
                    <a:pt x="2552" y="11592"/>
                  </a:cubicBezTo>
                  <a:cubicBezTo>
                    <a:pt x="3164" y="9128"/>
                    <a:pt x="4050" y="7220"/>
                    <a:pt x="5683" y="5730"/>
                  </a:cubicBezTo>
                  <a:close/>
                  <a:moveTo>
                    <a:pt x="5683" y="5730"/>
                  </a:moveTo>
                </a:path>
              </a:pathLst>
            </a:custGeom>
            <a:solidFill>
              <a:srgbClr val="1D242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8199" name="Group 1"/>
          <p:cNvGrpSpPr>
            <a:grpSpLocks/>
          </p:cNvGrpSpPr>
          <p:nvPr/>
        </p:nvGrpSpPr>
        <p:grpSpPr bwMode="auto">
          <a:xfrm>
            <a:off x="1173163" y="1366838"/>
            <a:ext cx="6651625" cy="6507162"/>
            <a:chOff x="1173163" y="1366837"/>
            <a:chExt cx="6651625" cy="6507163"/>
          </a:xfrm>
        </p:grpSpPr>
        <p:sp>
          <p:nvSpPr>
            <p:cNvPr id="9269" name="AutoShape 4"/>
            <p:cNvSpPr>
              <a:spLocks/>
            </p:cNvSpPr>
            <p:nvPr/>
          </p:nvSpPr>
          <p:spPr bwMode="auto">
            <a:xfrm>
              <a:off x="1173163" y="1447800"/>
              <a:ext cx="6426200" cy="64262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2D68BE"/>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0" name="AutoShape 5"/>
            <p:cNvSpPr>
              <a:spLocks/>
            </p:cNvSpPr>
            <p:nvPr/>
          </p:nvSpPr>
          <p:spPr bwMode="auto">
            <a:xfrm>
              <a:off x="3771900" y="2509837"/>
              <a:ext cx="1241425" cy="827088"/>
            </a:xfrm>
            <a:custGeom>
              <a:avLst/>
              <a:gdLst>
                <a:gd name="T0" fmla="*/ 793886261 w 21238"/>
                <a:gd name="T1" fmla="*/ 1614205033 h 21485"/>
                <a:gd name="T2" fmla="*/ 2147483647 w 21238"/>
                <a:gd name="T3" fmla="*/ 2147483647 h 21485"/>
                <a:gd name="T4" fmla="*/ 2147483647 w 21238"/>
                <a:gd name="T5" fmla="*/ 2147483647 h 21485"/>
                <a:gd name="T6" fmla="*/ 1494300373 w 21238"/>
                <a:gd name="T7" fmla="*/ 21963931 h 21485"/>
                <a:gd name="T8" fmla="*/ 793886261 w 21238"/>
                <a:gd name="T9" fmla="*/ 1614205033 h 21485"/>
                <a:gd name="T10" fmla="*/ 793886261 w 21238"/>
                <a:gd name="T11" fmla="*/ 1614205033 h 21485"/>
                <a:gd name="T12" fmla="*/ 793886261 w 21238"/>
                <a:gd name="T13" fmla="*/ 1614205033 h 214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38" h="21485">
                  <a:moveTo>
                    <a:pt x="68" y="735"/>
                  </a:moveTo>
                  <a:cubicBezTo>
                    <a:pt x="-362" y="8099"/>
                    <a:pt x="1263" y="15356"/>
                    <a:pt x="4647" y="21485"/>
                  </a:cubicBezTo>
                  <a:cubicBezTo>
                    <a:pt x="10253" y="14160"/>
                    <a:pt x="15907" y="8446"/>
                    <a:pt x="21238" y="4036"/>
                  </a:cubicBezTo>
                  <a:cubicBezTo>
                    <a:pt x="14293" y="935"/>
                    <a:pt x="7049" y="-115"/>
                    <a:pt x="128" y="10"/>
                  </a:cubicBezTo>
                  <a:cubicBezTo>
                    <a:pt x="116" y="266"/>
                    <a:pt x="81" y="502"/>
                    <a:pt x="68" y="735"/>
                  </a:cubicBezTo>
                  <a:cubicBezTo>
                    <a:pt x="68" y="735"/>
                    <a:pt x="68" y="735"/>
                    <a:pt x="68" y="735"/>
                  </a:cubicBezTo>
                  <a:close/>
                  <a:moveTo>
                    <a:pt x="68" y="735"/>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1" name="AutoShape 6"/>
            <p:cNvSpPr>
              <a:spLocks/>
            </p:cNvSpPr>
            <p:nvPr/>
          </p:nvSpPr>
          <p:spPr bwMode="auto">
            <a:xfrm>
              <a:off x="2057400" y="2217737"/>
              <a:ext cx="284163" cy="257175"/>
            </a:xfrm>
            <a:custGeom>
              <a:avLst/>
              <a:gdLst>
                <a:gd name="T0" fmla="*/ 647006893 w 21600"/>
                <a:gd name="T1" fmla="*/ 0 h 21600"/>
                <a:gd name="T2" fmla="*/ 389461468 w 21600"/>
                <a:gd name="T3" fmla="*/ 149008755 h 21600"/>
                <a:gd name="T4" fmla="*/ 0 w 21600"/>
                <a:gd name="T5" fmla="*/ 434063989 h 21600"/>
                <a:gd name="T6" fmla="*/ 524585421 w 21600"/>
                <a:gd name="T7" fmla="*/ 334329310 h 21600"/>
                <a:gd name="T8" fmla="*/ 647006893 w 21600"/>
                <a:gd name="T9" fmla="*/ 0 h 21600"/>
                <a:gd name="T10" fmla="*/ 647006893 w 21600"/>
                <a:gd name="T11" fmla="*/ 0 h 21600"/>
                <a:gd name="T12" fmla="*/ 647006893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0"/>
                  </a:moveTo>
                  <a:cubicBezTo>
                    <a:pt x="18680" y="2394"/>
                    <a:pt x="15814" y="4904"/>
                    <a:pt x="13002" y="7415"/>
                  </a:cubicBezTo>
                  <a:cubicBezTo>
                    <a:pt x="8546" y="11953"/>
                    <a:pt x="4141" y="16637"/>
                    <a:pt x="0" y="21600"/>
                  </a:cubicBezTo>
                  <a:cubicBezTo>
                    <a:pt x="5361" y="19965"/>
                    <a:pt x="11304" y="18323"/>
                    <a:pt x="17513" y="16637"/>
                  </a:cubicBezTo>
                  <a:cubicBezTo>
                    <a:pt x="18680" y="11034"/>
                    <a:pt x="20007" y="5488"/>
                    <a:pt x="21600" y="0"/>
                  </a:cubicBezTo>
                  <a:cubicBezTo>
                    <a:pt x="21600" y="0"/>
                    <a:pt x="21600" y="0"/>
                    <a:pt x="21600" y="0"/>
                  </a:cubicBezTo>
                  <a:close/>
                  <a:moveTo>
                    <a:pt x="21600"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2" name="AutoShape 7"/>
            <p:cNvSpPr>
              <a:spLocks/>
            </p:cNvSpPr>
            <p:nvPr/>
          </p:nvSpPr>
          <p:spPr bwMode="auto">
            <a:xfrm>
              <a:off x="4254500" y="2852737"/>
              <a:ext cx="1281113" cy="1049338"/>
            </a:xfrm>
            <a:custGeom>
              <a:avLst/>
              <a:gdLst>
                <a:gd name="T0" fmla="*/ 2147483647 w 21600"/>
                <a:gd name="T1" fmla="*/ 2147483647 h 21500"/>
                <a:gd name="T2" fmla="*/ 2147483647 w 21600"/>
                <a:gd name="T3" fmla="*/ 0 h 21500"/>
                <a:gd name="T4" fmla="*/ 0 w 21600"/>
                <a:gd name="T5" fmla="*/ 2147483647 h 21500"/>
                <a:gd name="T6" fmla="*/ 2147483647 w 21600"/>
                <a:gd name="T7" fmla="*/ 2147483647 h 21500"/>
                <a:gd name="T8" fmla="*/ 2147483647 w 21600"/>
                <a:gd name="T9" fmla="*/ 2147483647 h 21500"/>
                <a:gd name="T10" fmla="*/ 2147483647 w 21600"/>
                <a:gd name="T11" fmla="*/ 2147483647 h 21500"/>
                <a:gd name="T12" fmla="*/ 2147483647 w 21600"/>
                <a:gd name="T13" fmla="*/ 2147483647 h 215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500">
                  <a:moveTo>
                    <a:pt x="21600" y="21199"/>
                  </a:moveTo>
                  <a:cubicBezTo>
                    <a:pt x="20657" y="12911"/>
                    <a:pt x="19290" y="5853"/>
                    <a:pt x="17688" y="0"/>
                  </a:cubicBezTo>
                  <a:cubicBezTo>
                    <a:pt x="12079" y="3419"/>
                    <a:pt x="5998" y="8029"/>
                    <a:pt x="0" y="14229"/>
                  </a:cubicBezTo>
                  <a:cubicBezTo>
                    <a:pt x="4148" y="18236"/>
                    <a:pt x="9427" y="20756"/>
                    <a:pt x="15154" y="21371"/>
                  </a:cubicBezTo>
                  <a:cubicBezTo>
                    <a:pt x="17370" y="21600"/>
                    <a:pt x="19526" y="21514"/>
                    <a:pt x="21600" y="21199"/>
                  </a:cubicBezTo>
                  <a:cubicBezTo>
                    <a:pt x="21600" y="21199"/>
                    <a:pt x="21600" y="21199"/>
                    <a:pt x="21600" y="21199"/>
                  </a:cubicBezTo>
                  <a:close/>
                  <a:moveTo>
                    <a:pt x="21600" y="21199"/>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3" name="AutoShape 8"/>
            <p:cNvSpPr>
              <a:spLocks/>
            </p:cNvSpPr>
            <p:nvPr/>
          </p:nvSpPr>
          <p:spPr bwMode="auto">
            <a:xfrm>
              <a:off x="3860800" y="1582737"/>
              <a:ext cx="1263650" cy="820738"/>
            </a:xfrm>
            <a:custGeom>
              <a:avLst/>
              <a:gdLst>
                <a:gd name="T0" fmla="*/ 2147483647 w 21600"/>
                <a:gd name="T1" fmla="*/ 0 h 21600"/>
                <a:gd name="T2" fmla="*/ 0 w 21600"/>
                <a:gd name="T3" fmla="*/ 2147483647 h 21600"/>
                <a:gd name="T4" fmla="*/ 2147483647 w 21600"/>
                <a:gd name="T5" fmla="*/ 2147483647 h 21600"/>
                <a:gd name="T6" fmla="*/ 2147483647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672" y="0"/>
                  </a:moveTo>
                  <a:cubicBezTo>
                    <a:pt x="6277" y="3508"/>
                    <a:pt x="2077" y="9498"/>
                    <a:pt x="0" y="16919"/>
                  </a:cubicBezTo>
                  <a:cubicBezTo>
                    <a:pt x="7065" y="16955"/>
                    <a:pt x="14452" y="18239"/>
                    <a:pt x="21600" y="21600"/>
                  </a:cubicBezTo>
                  <a:cubicBezTo>
                    <a:pt x="18139" y="10231"/>
                    <a:pt x="14332" y="3620"/>
                    <a:pt x="11672" y="0"/>
                  </a:cubicBezTo>
                  <a:cubicBezTo>
                    <a:pt x="11672" y="0"/>
                    <a:pt x="11672" y="0"/>
                    <a:pt x="11672" y="0"/>
                  </a:cubicBezTo>
                  <a:close/>
                  <a:moveTo>
                    <a:pt x="11672"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4" name="AutoShape 9"/>
            <p:cNvSpPr>
              <a:spLocks/>
            </p:cNvSpPr>
            <p:nvPr/>
          </p:nvSpPr>
          <p:spPr bwMode="auto">
            <a:xfrm>
              <a:off x="2603500" y="1544637"/>
              <a:ext cx="1444625" cy="803275"/>
            </a:xfrm>
            <a:custGeom>
              <a:avLst/>
              <a:gdLst>
                <a:gd name="T0" fmla="*/ 0 w 21600"/>
                <a:gd name="T1" fmla="*/ 2147483647 h 21600"/>
                <a:gd name="T2" fmla="*/ 2147483647 w 21600"/>
                <a:gd name="T3" fmla="*/ 2147483647 h 21600"/>
                <a:gd name="T4" fmla="*/ 2147483647 w 21600"/>
                <a:gd name="T5" fmla="*/ 0 h 21600"/>
                <a:gd name="T6" fmla="*/ 2147483647 w 21600"/>
                <a:gd name="T7" fmla="*/ 2147483647 h 21600"/>
                <a:gd name="T8" fmla="*/ 0 w 21600"/>
                <a:gd name="T9" fmla="*/ 2147483647 h 21600"/>
                <a:gd name="T10" fmla="*/ 0 w 21600"/>
                <a:gd name="T11" fmla="*/ 2147483647 h 21600"/>
                <a:gd name="T12" fmla="*/ 0 w 21600"/>
                <a:gd name="T13" fmla="*/ 2147483647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21600"/>
                  </a:moveTo>
                  <a:cubicBezTo>
                    <a:pt x="4251" y="20120"/>
                    <a:pt x="9087" y="18900"/>
                    <a:pt x="14226" y="18431"/>
                  </a:cubicBezTo>
                  <a:cubicBezTo>
                    <a:pt x="15532" y="11185"/>
                    <a:pt x="18112" y="4863"/>
                    <a:pt x="21600" y="0"/>
                  </a:cubicBezTo>
                  <a:cubicBezTo>
                    <a:pt x="14717" y="1673"/>
                    <a:pt x="8304" y="5313"/>
                    <a:pt x="2663" y="10643"/>
                  </a:cubicBezTo>
                  <a:cubicBezTo>
                    <a:pt x="1545" y="14096"/>
                    <a:pt x="647" y="17771"/>
                    <a:pt x="0" y="21600"/>
                  </a:cubicBezTo>
                  <a:cubicBezTo>
                    <a:pt x="0" y="21600"/>
                    <a:pt x="0" y="2160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5" name="AutoShape 10"/>
            <p:cNvSpPr>
              <a:spLocks/>
            </p:cNvSpPr>
            <p:nvPr/>
          </p:nvSpPr>
          <p:spPr bwMode="auto">
            <a:xfrm>
              <a:off x="5549900" y="7615237"/>
              <a:ext cx="57150" cy="23813"/>
            </a:xfrm>
            <a:custGeom>
              <a:avLst/>
              <a:gdLst>
                <a:gd name="T0" fmla="*/ 1058529 w 21600"/>
                <a:gd name="T1" fmla="*/ 0 h 21600"/>
                <a:gd name="T2" fmla="*/ 89389 w 21600"/>
                <a:gd name="T3" fmla="*/ 10710 h 21600"/>
                <a:gd name="T4" fmla="*/ 0 w 21600"/>
                <a:gd name="T5" fmla="*/ 31908 h 21600"/>
                <a:gd name="T6" fmla="*/ 1058529 w 21600"/>
                <a:gd name="T7" fmla="*/ 0 h 21600"/>
                <a:gd name="T8" fmla="*/ 1058529 w 21600"/>
                <a:gd name="T9" fmla="*/ 0 h 21600"/>
                <a:gd name="T10" fmla="*/ 105852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cubicBezTo>
                    <a:pt x="15093" y="2274"/>
                    <a:pt x="8331" y="4837"/>
                    <a:pt x="1824" y="7250"/>
                  </a:cubicBezTo>
                  <a:cubicBezTo>
                    <a:pt x="1298" y="12087"/>
                    <a:pt x="522" y="17546"/>
                    <a:pt x="0" y="21600"/>
                  </a:cubicBezTo>
                  <a:cubicBezTo>
                    <a:pt x="7274" y="14951"/>
                    <a:pt x="14312" y="7250"/>
                    <a:pt x="21600" y="0"/>
                  </a:cubicBezTo>
                  <a:cubicBezTo>
                    <a:pt x="21600" y="0"/>
                    <a:pt x="21600" y="0"/>
                    <a:pt x="21600" y="0"/>
                  </a:cubicBezTo>
                  <a:close/>
                  <a:moveTo>
                    <a:pt x="21600"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6" name="AutoShape 11"/>
            <p:cNvSpPr>
              <a:spLocks/>
            </p:cNvSpPr>
            <p:nvPr/>
          </p:nvSpPr>
          <p:spPr bwMode="auto">
            <a:xfrm>
              <a:off x="2628900" y="4719637"/>
              <a:ext cx="2979738" cy="1579563"/>
            </a:xfrm>
            <a:custGeom>
              <a:avLst/>
              <a:gdLst>
                <a:gd name="T0" fmla="*/ 2147483647 w 21600"/>
                <a:gd name="T1" fmla="*/ 2147483647 h 21600"/>
                <a:gd name="T2" fmla="*/ 2147483647 w 21600"/>
                <a:gd name="T3" fmla="*/ 2147483647 h 21600"/>
                <a:gd name="T4" fmla="*/ 2147483647 w 21600"/>
                <a:gd name="T5" fmla="*/ 0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092" y="9960"/>
                  </a:moveTo>
                  <a:cubicBezTo>
                    <a:pt x="18347" y="9960"/>
                    <a:pt x="17597" y="9893"/>
                    <a:pt x="16852" y="9769"/>
                  </a:cubicBezTo>
                  <a:cubicBezTo>
                    <a:pt x="11922" y="8947"/>
                    <a:pt x="7367" y="5510"/>
                    <a:pt x="3825" y="0"/>
                  </a:cubicBezTo>
                  <a:cubicBezTo>
                    <a:pt x="2427" y="3390"/>
                    <a:pt x="1145" y="6799"/>
                    <a:pt x="0" y="10007"/>
                  </a:cubicBezTo>
                  <a:cubicBezTo>
                    <a:pt x="4241" y="16396"/>
                    <a:pt x="9632" y="20397"/>
                    <a:pt x="15485" y="21371"/>
                  </a:cubicBezTo>
                  <a:cubicBezTo>
                    <a:pt x="16391" y="21524"/>
                    <a:pt x="17314" y="21600"/>
                    <a:pt x="18215" y="21600"/>
                  </a:cubicBezTo>
                  <a:cubicBezTo>
                    <a:pt x="19193" y="21600"/>
                    <a:pt x="20156" y="21495"/>
                    <a:pt x="21104" y="21321"/>
                  </a:cubicBezTo>
                  <a:cubicBezTo>
                    <a:pt x="21347" y="17800"/>
                    <a:pt x="21524" y="13913"/>
                    <a:pt x="21600" y="9702"/>
                  </a:cubicBezTo>
                  <a:cubicBezTo>
                    <a:pt x="20779" y="9864"/>
                    <a:pt x="19943" y="9960"/>
                    <a:pt x="19092" y="9960"/>
                  </a:cubicBezTo>
                  <a:cubicBezTo>
                    <a:pt x="19092" y="9960"/>
                    <a:pt x="19092" y="9960"/>
                    <a:pt x="19092" y="9960"/>
                  </a:cubicBezTo>
                  <a:close/>
                  <a:moveTo>
                    <a:pt x="19092" y="996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7" name="AutoShape 12"/>
            <p:cNvSpPr>
              <a:spLocks/>
            </p:cNvSpPr>
            <p:nvPr/>
          </p:nvSpPr>
          <p:spPr bwMode="auto">
            <a:xfrm>
              <a:off x="1638300" y="6269037"/>
              <a:ext cx="84138" cy="119063"/>
            </a:xfrm>
            <a:custGeom>
              <a:avLst/>
              <a:gdLst>
                <a:gd name="T0" fmla="*/ 4972875 w 21600"/>
                <a:gd name="T1" fmla="*/ 16231572 h 21600"/>
                <a:gd name="T2" fmla="*/ 0 w 21600"/>
                <a:gd name="T3" fmla="*/ 0 h 21600"/>
                <a:gd name="T4" fmla="*/ 4232714 w 21600"/>
                <a:gd name="T5" fmla="*/ 19940952 h 21600"/>
                <a:gd name="T6" fmla="*/ 4972875 w 21600"/>
                <a:gd name="T7" fmla="*/ 16231572 h 21600"/>
                <a:gd name="T8" fmla="*/ 4972875 w 21600"/>
                <a:gd name="T9" fmla="*/ 16231572 h 21600"/>
                <a:gd name="T10" fmla="*/ 4972875 w 21600"/>
                <a:gd name="T11" fmla="*/ 1623157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7582"/>
                  </a:moveTo>
                  <a:cubicBezTo>
                    <a:pt x="14097" y="11836"/>
                    <a:pt x="7139" y="5932"/>
                    <a:pt x="0" y="0"/>
                  </a:cubicBezTo>
                  <a:cubicBezTo>
                    <a:pt x="6065" y="7188"/>
                    <a:pt x="11962" y="14598"/>
                    <a:pt x="18385" y="21600"/>
                  </a:cubicBezTo>
                  <a:cubicBezTo>
                    <a:pt x="19275" y="20374"/>
                    <a:pt x="20526" y="18836"/>
                    <a:pt x="21600" y="17582"/>
                  </a:cubicBezTo>
                  <a:cubicBezTo>
                    <a:pt x="21600" y="17582"/>
                    <a:pt x="21600" y="17582"/>
                    <a:pt x="21600" y="17582"/>
                  </a:cubicBezTo>
                  <a:close/>
                  <a:moveTo>
                    <a:pt x="21600" y="17582"/>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8" name="AutoShape 13"/>
            <p:cNvSpPr>
              <a:spLocks/>
            </p:cNvSpPr>
            <p:nvPr/>
          </p:nvSpPr>
          <p:spPr bwMode="auto">
            <a:xfrm>
              <a:off x="2527300" y="2522537"/>
              <a:ext cx="1311275" cy="1768475"/>
            </a:xfrm>
            <a:custGeom>
              <a:avLst/>
              <a:gdLst>
                <a:gd name="T0" fmla="*/ 1777574497 w 20913"/>
                <a:gd name="T1" fmla="*/ 2147483647 h 21600"/>
                <a:gd name="T2" fmla="*/ 2147483647 w 20913"/>
                <a:gd name="T3" fmla="*/ 2147483647 h 21600"/>
                <a:gd name="T4" fmla="*/ 2147483647 w 20913"/>
                <a:gd name="T5" fmla="*/ 2147483647 h 21600"/>
                <a:gd name="T6" fmla="*/ 2147483647 w 20913"/>
                <a:gd name="T7" fmla="*/ 0 h 21600"/>
                <a:gd name="T8" fmla="*/ 2147483647 w 20913"/>
                <a:gd name="T9" fmla="*/ 2147483647 h 21600"/>
                <a:gd name="T10" fmla="*/ 1777574497 w 20913"/>
                <a:gd name="T11" fmla="*/ 2147483647 h 21600"/>
                <a:gd name="T12" fmla="*/ 1777574497 w 20913"/>
                <a:gd name="T13" fmla="*/ 2147483647 h 21600"/>
                <a:gd name="T14" fmla="*/ 1777574497 w 20913"/>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913" h="21600">
                  <a:moveTo>
                    <a:pt x="115" y="2337"/>
                  </a:moveTo>
                  <a:cubicBezTo>
                    <a:pt x="-687" y="9273"/>
                    <a:pt x="2721" y="16081"/>
                    <a:pt x="9673" y="21600"/>
                  </a:cubicBezTo>
                  <a:cubicBezTo>
                    <a:pt x="13182" y="18341"/>
                    <a:pt x="16958" y="15168"/>
                    <a:pt x="20913" y="12293"/>
                  </a:cubicBezTo>
                  <a:cubicBezTo>
                    <a:pt x="16936" y="8710"/>
                    <a:pt x="15020" y="4401"/>
                    <a:pt x="15488" y="0"/>
                  </a:cubicBezTo>
                  <a:cubicBezTo>
                    <a:pt x="9918" y="273"/>
                    <a:pt x="4715" y="913"/>
                    <a:pt x="248" y="1638"/>
                  </a:cubicBezTo>
                  <a:cubicBezTo>
                    <a:pt x="215" y="1877"/>
                    <a:pt x="136" y="2099"/>
                    <a:pt x="115" y="2337"/>
                  </a:cubicBezTo>
                  <a:cubicBezTo>
                    <a:pt x="115" y="2337"/>
                    <a:pt x="115" y="2337"/>
                    <a:pt x="115" y="2337"/>
                  </a:cubicBezTo>
                  <a:close/>
                  <a:moveTo>
                    <a:pt x="115" y="2337"/>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79" name="AutoShape 14"/>
            <p:cNvSpPr>
              <a:spLocks/>
            </p:cNvSpPr>
            <p:nvPr/>
          </p:nvSpPr>
          <p:spPr bwMode="auto">
            <a:xfrm>
              <a:off x="1206500" y="3919537"/>
              <a:ext cx="1046163" cy="2184400"/>
            </a:xfrm>
            <a:custGeom>
              <a:avLst/>
              <a:gdLst>
                <a:gd name="T0" fmla="*/ 2147483647 w 21600"/>
                <a:gd name="T1" fmla="*/ 2147483647 h 21600"/>
                <a:gd name="T2" fmla="*/ 2147483647 w 21600"/>
                <a:gd name="T3" fmla="*/ 2147483647 h 21600"/>
                <a:gd name="T4" fmla="*/ 2147483647 w 21600"/>
                <a:gd name="T5" fmla="*/ 0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5611"/>
                  </a:moveTo>
                  <a:cubicBezTo>
                    <a:pt x="20835" y="15273"/>
                    <a:pt x="20027" y="14955"/>
                    <a:pt x="19291" y="14596"/>
                  </a:cubicBezTo>
                  <a:cubicBezTo>
                    <a:pt x="10331" y="10313"/>
                    <a:pt x="4358" y="5305"/>
                    <a:pt x="1659" y="0"/>
                  </a:cubicBezTo>
                  <a:cubicBezTo>
                    <a:pt x="736" y="1879"/>
                    <a:pt x="188" y="3834"/>
                    <a:pt x="0" y="5823"/>
                  </a:cubicBezTo>
                  <a:cubicBezTo>
                    <a:pt x="707" y="11467"/>
                    <a:pt x="5482" y="16908"/>
                    <a:pt x="13880" y="21600"/>
                  </a:cubicBezTo>
                  <a:cubicBezTo>
                    <a:pt x="15959" y="19901"/>
                    <a:pt x="18556" y="17854"/>
                    <a:pt x="21600" y="15611"/>
                  </a:cubicBezTo>
                  <a:cubicBezTo>
                    <a:pt x="21600" y="15611"/>
                    <a:pt x="21600" y="15611"/>
                    <a:pt x="21600" y="15611"/>
                  </a:cubicBezTo>
                  <a:close/>
                  <a:moveTo>
                    <a:pt x="21600" y="15611"/>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0" name="AutoShape 15"/>
            <p:cNvSpPr>
              <a:spLocks/>
            </p:cNvSpPr>
            <p:nvPr/>
          </p:nvSpPr>
          <p:spPr bwMode="auto">
            <a:xfrm>
              <a:off x="1498600" y="2725737"/>
              <a:ext cx="1447800" cy="2527300"/>
            </a:xfrm>
            <a:custGeom>
              <a:avLst/>
              <a:gdLst>
                <a:gd name="T0" fmla="*/ 0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0 w 21600"/>
                <a:gd name="T15" fmla="*/ 2147483647 h 21600"/>
                <a:gd name="T16" fmla="*/ 0 w 21600"/>
                <a:gd name="T17" fmla="*/ 2147483647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4969"/>
                  </a:moveTo>
                  <a:cubicBezTo>
                    <a:pt x="208" y="10804"/>
                    <a:pt x="4553" y="16448"/>
                    <a:pt x="12607" y="21064"/>
                  </a:cubicBezTo>
                  <a:cubicBezTo>
                    <a:pt x="12931" y="21255"/>
                    <a:pt x="13296" y="21422"/>
                    <a:pt x="13639" y="21600"/>
                  </a:cubicBezTo>
                  <a:cubicBezTo>
                    <a:pt x="16015" y="19589"/>
                    <a:pt x="18693" y="17451"/>
                    <a:pt x="21600" y="15325"/>
                  </a:cubicBezTo>
                  <a:cubicBezTo>
                    <a:pt x="14087" y="10984"/>
                    <a:pt x="10388" y="5561"/>
                    <a:pt x="11076" y="0"/>
                  </a:cubicBezTo>
                  <a:cubicBezTo>
                    <a:pt x="7752" y="485"/>
                    <a:pt x="5168" y="955"/>
                    <a:pt x="3626" y="1256"/>
                  </a:cubicBezTo>
                  <a:cubicBezTo>
                    <a:pt x="2251" y="2431"/>
                    <a:pt x="1052" y="3674"/>
                    <a:pt x="0" y="4969"/>
                  </a:cubicBezTo>
                  <a:cubicBezTo>
                    <a:pt x="0" y="4969"/>
                    <a:pt x="0" y="4969"/>
                    <a:pt x="0" y="4969"/>
                  </a:cubicBezTo>
                  <a:close/>
                  <a:moveTo>
                    <a:pt x="0" y="4969"/>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1" name="AutoShape 16"/>
            <p:cNvSpPr>
              <a:spLocks/>
            </p:cNvSpPr>
            <p:nvPr/>
          </p:nvSpPr>
          <p:spPr bwMode="auto">
            <a:xfrm>
              <a:off x="1903413" y="6573837"/>
              <a:ext cx="3341687" cy="12779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0 h 21600"/>
                <a:gd name="T12" fmla="*/ 0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6185" y="21600"/>
                  </a:moveTo>
                  <a:cubicBezTo>
                    <a:pt x="17988" y="21600"/>
                    <a:pt x="19738" y="20985"/>
                    <a:pt x="21406" y="19852"/>
                  </a:cubicBezTo>
                  <a:cubicBezTo>
                    <a:pt x="21460" y="19462"/>
                    <a:pt x="21523" y="18954"/>
                    <a:pt x="21600" y="18373"/>
                  </a:cubicBezTo>
                  <a:cubicBezTo>
                    <a:pt x="20773" y="18565"/>
                    <a:pt x="19937" y="18671"/>
                    <a:pt x="19087" y="18671"/>
                  </a:cubicBezTo>
                  <a:cubicBezTo>
                    <a:pt x="18228" y="18671"/>
                    <a:pt x="17351" y="18565"/>
                    <a:pt x="16488" y="18361"/>
                  </a:cubicBezTo>
                  <a:cubicBezTo>
                    <a:pt x="10224" y="16923"/>
                    <a:pt x="4502" y="10393"/>
                    <a:pt x="253" y="0"/>
                  </a:cubicBezTo>
                  <a:cubicBezTo>
                    <a:pt x="158" y="437"/>
                    <a:pt x="72" y="847"/>
                    <a:pt x="0" y="1181"/>
                  </a:cubicBezTo>
                  <a:cubicBezTo>
                    <a:pt x="3801" y="13617"/>
                    <a:pt x="9641" y="21600"/>
                    <a:pt x="16185" y="21600"/>
                  </a:cubicBezTo>
                  <a:cubicBezTo>
                    <a:pt x="16185" y="21600"/>
                    <a:pt x="16185" y="21600"/>
                    <a:pt x="16185" y="21600"/>
                  </a:cubicBezTo>
                  <a:close/>
                  <a:moveTo>
                    <a:pt x="16185"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2" name="AutoShape 17"/>
            <p:cNvSpPr>
              <a:spLocks/>
            </p:cNvSpPr>
            <p:nvPr/>
          </p:nvSpPr>
          <p:spPr bwMode="auto">
            <a:xfrm>
              <a:off x="6845300" y="2814637"/>
              <a:ext cx="692150" cy="1246188"/>
            </a:xfrm>
            <a:custGeom>
              <a:avLst/>
              <a:gdLst>
                <a:gd name="T0" fmla="*/ 2147483647 w 21600"/>
                <a:gd name="T1" fmla="*/ 2147483647 h 21600"/>
                <a:gd name="T2" fmla="*/ 2147483647 w 21600"/>
                <a:gd name="T3" fmla="*/ 2147483647 h 21600"/>
                <a:gd name="T4" fmla="*/ 2147483647 w 21600"/>
                <a:gd name="T5" fmla="*/ 0 h 21600"/>
                <a:gd name="T6" fmla="*/ 2147483647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0816" y="21600"/>
                  </a:moveTo>
                  <a:cubicBezTo>
                    <a:pt x="21100" y="21370"/>
                    <a:pt x="21339" y="21128"/>
                    <a:pt x="21600" y="20874"/>
                  </a:cubicBezTo>
                  <a:cubicBezTo>
                    <a:pt x="18835" y="13234"/>
                    <a:pt x="13260" y="6161"/>
                    <a:pt x="5443" y="0"/>
                  </a:cubicBezTo>
                  <a:cubicBezTo>
                    <a:pt x="5421" y="95"/>
                    <a:pt x="5443" y="183"/>
                    <a:pt x="5421" y="278"/>
                  </a:cubicBezTo>
                  <a:cubicBezTo>
                    <a:pt x="4877" y="3682"/>
                    <a:pt x="2983" y="6864"/>
                    <a:pt x="0" y="9735"/>
                  </a:cubicBezTo>
                  <a:cubicBezTo>
                    <a:pt x="8906" y="13948"/>
                    <a:pt x="15743" y="18089"/>
                    <a:pt x="20816" y="21600"/>
                  </a:cubicBezTo>
                  <a:cubicBezTo>
                    <a:pt x="20816" y="21600"/>
                    <a:pt x="20816" y="21600"/>
                    <a:pt x="20816" y="21600"/>
                  </a:cubicBezTo>
                  <a:close/>
                  <a:moveTo>
                    <a:pt x="20816"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3" name="AutoShape 18"/>
            <p:cNvSpPr>
              <a:spLocks/>
            </p:cNvSpPr>
            <p:nvPr/>
          </p:nvSpPr>
          <p:spPr bwMode="auto">
            <a:xfrm>
              <a:off x="5626100" y="2916237"/>
              <a:ext cx="831850" cy="909638"/>
            </a:xfrm>
            <a:custGeom>
              <a:avLst/>
              <a:gdLst>
                <a:gd name="T0" fmla="*/ 2147483647 w 21600"/>
                <a:gd name="T1" fmla="*/ 2147483647 h 21600"/>
                <a:gd name="T2" fmla="*/ 0 w 21600"/>
                <a:gd name="T3" fmla="*/ 0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2260"/>
                  </a:moveTo>
                  <a:cubicBezTo>
                    <a:pt x="15439" y="7928"/>
                    <a:pt x="8245" y="3716"/>
                    <a:pt x="0" y="0"/>
                  </a:cubicBezTo>
                  <a:cubicBezTo>
                    <a:pt x="2029" y="6254"/>
                    <a:pt x="3733" y="13455"/>
                    <a:pt x="5001" y="21600"/>
                  </a:cubicBezTo>
                  <a:cubicBezTo>
                    <a:pt x="11670" y="19738"/>
                    <a:pt x="17395" y="16490"/>
                    <a:pt x="21600" y="12260"/>
                  </a:cubicBezTo>
                  <a:cubicBezTo>
                    <a:pt x="21600" y="12260"/>
                    <a:pt x="21600" y="12260"/>
                    <a:pt x="21600" y="12260"/>
                  </a:cubicBezTo>
                  <a:close/>
                  <a:moveTo>
                    <a:pt x="21600" y="1226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4" name="AutoShape 19"/>
            <p:cNvSpPr>
              <a:spLocks/>
            </p:cNvSpPr>
            <p:nvPr/>
          </p:nvSpPr>
          <p:spPr bwMode="auto">
            <a:xfrm>
              <a:off x="5842000" y="4529137"/>
              <a:ext cx="1765300" cy="1711325"/>
            </a:xfrm>
            <a:custGeom>
              <a:avLst/>
              <a:gdLst>
                <a:gd name="T0" fmla="*/ 2147483647 w 21600"/>
                <a:gd name="T1" fmla="*/ 2147483647 h 21600"/>
                <a:gd name="T2" fmla="*/ 2147483647 w 21600"/>
                <a:gd name="T3" fmla="*/ 0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2035"/>
                  </a:moveTo>
                  <a:cubicBezTo>
                    <a:pt x="21386" y="1649"/>
                    <a:pt x="20968" y="935"/>
                    <a:pt x="20352" y="0"/>
                  </a:cubicBezTo>
                  <a:cubicBezTo>
                    <a:pt x="15523" y="5398"/>
                    <a:pt x="8676" y="9270"/>
                    <a:pt x="753" y="10822"/>
                  </a:cubicBezTo>
                  <a:cubicBezTo>
                    <a:pt x="650" y="14703"/>
                    <a:pt x="376" y="18317"/>
                    <a:pt x="0" y="21600"/>
                  </a:cubicBezTo>
                  <a:cubicBezTo>
                    <a:pt x="7710" y="20259"/>
                    <a:pt x="14583" y="17100"/>
                    <a:pt x="20079" y="12672"/>
                  </a:cubicBezTo>
                  <a:cubicBezTo>
                    <a:pt x="21019" y="9279"/>
                    <a:pt x="21557" y="5722"/>
                    <a:pt x="21600" y="2035"/>
                  </a:cubicBezTo>
                  <a:cubicBezTo>
                    <a:pt x="21600" y="2035"/>
                    <a:pt x="21600" y="2035"/>
                    <a:pt x="21600" y="2035"/>
                  </a:cubicBezTo>
                  <a:close/>
                  <a:moveTo>
                    <a:pt x="21600" y="2035"/>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5" name="AutoShape 20"/>
            <p:cNvSpPr>
              <a:spLocks/>
            </p:cNvSpPr>
            <p:nvPr/>
          </p:nvSpPr>
          <p:spPr bwMode="auto">
            <a:xfrm>
              <a:off x="5638800" y="5842000"/>
              <a:ext cx="1665288" cy="13192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0 h 21600"/>
                <a:gd name="T12" fmla="*/ 2147483647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0"/>
                  </a:moveTo>
                  <a:cubicBezTo>
                    <a:pt x="15901" y="4345"/>
                    <a:pt x="9278" y="7421"/>
                    <a:pt x="2057" y="8759"/>
                  </a:cubicBezTo>
                  <a:cubicBezTo>
                    <a:pt x="1440" y="13810"/>
                    <a:pt x="706" y="18124"/>
                    <a:pt x="0" y="21600"/>
                  </a:cubicBezTo>
                  <a:cubicBezTo>
                    <a:pt x="4240" y="20571"/>
                    <a:pt x="8236" y="18879"/>
                    <a:pt x="11896" y="16672"/>
                  </a:cubicBezTo>
                  <a:cubicBezTo>
                    <a:pt x="15955" y="12018"/>
                    <a:pt x="19253" y="6346"/>
                    <a:pt x="21600" y="0"/>
                  </a:cubicBezTo>
                  <a:cubicBezTo>
                    <a:pt x="21600" y="0"/>
                    <a:pt x="21600" y="0"/>
                    <a:pt x="21600" y="0"/>
                  </a:cubicBezTo>
                  <a:close/>
                  <a:moveTo>
                    <a:pt x="21600"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6" name="AutoShape 21"/>
            <p:cNvSpPr>
              <a:spLocks/>
            </p:cNvSpPr>
            <p:nvPr/>
          </p:nvSpPr>
          <p:spPr bwMode="auto">
            <a:xfrm>
              <a:off x="5740400" y="2382837"/>
              <a:ext cx="998538" cy="801688"/>
            </a:xfrm>
            <a:custGeom>
              <a:avLst/>
              <a:gdLst>
                <a:gd name="T0" fmla="*/ 2147483647 w 21430"/>
                <a:gd name="T1" fmla="*/ 0 h 21600"/>
                <a:gd name="T2" fmla="*/ 0 w 21430"/>
                <a:gd name="T3" fmla="*/ 2147483647 h 21600"/>
                <a:gd name="T4" fmla="*/ 2147483647 w 21430"/>
                <a:gd name="T5" fmla="*/ 2147483647 h 21600"/>
                <a:gd name="T6" fmla="*/ 2147483647 w 21430"/>
                <a:gd name="T7" fmla="*/ 2147483647 h 21600"/>
                <a:gd name="T8" fmla="*/ 2147483647 w 21430"/>
                <a:gd name="T9" fmla="*/ 1533263411 h 21600"/>
                <a:gd name="T10" fmla="*/ 2147483647 w 21430"/>
                <a:gd name="T11" fmla="*/ 0 h 21600"/>
                <a:gd name="T12" fmla="*/ 2147483647 w 21430"/>
                <a:gd name="T13" fmla="*/ 0 h 21600"/>
                <a:gd name="T14" fmla="*/ 2147483647 w 2143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430" h="21600">
                  <a:moveTo>
                    <a:pt x="19878" y="0"/>
                  </a:moveTo>
                  <a:cubicBezTo>
                    <a:pt x="16911" y="583"/>
                    <a:pt x="9482" y="2369"/>
                    <a:pt x="0" y="7052"/>
                  </a:cubicBezTo>
                  <a:cubicBezTo>
                    <a:pt x="7220" y="11470"/>
                    <a:pt x="13481" y="16470"/>
                    <a:pt x="18859" y="21600"/>
                  </a:cubicBezTo>
                  <a:cubicBezTo>
                    <a:pt x="20207" y="18383"/>
                    <a:pt x="21090" y="14891"/>
                    <a:pt x="21345" y="11164"/>
                  </a:cubicBezTo>
                  <a:cubicBezTo>
                    <a:pt x="21600" y="7613"/>
                    <a:pt x="21270" y="4133"/>
                    <a:pt x="20462" y="808"/>
                  </a:cubicBezTo>
                  <a:cubicBezTo>
                    <a:pt x="20267" y="545"/>
                    <a:pt x="20072" y="266"/>
                    <a:pt x="19878" y="0"/>
                  </a:cubicBezTo>
                  <a:cubicBezTo>
                    <a:pt x="19878" y="0"/>
                    <a:pt x="19878" y="0"/>
                    <a:pt x="19878" y="0"/>
                  </a:cubicBezTo>
                  <a:close/>
                  <a:moveTo>
                    <a:pt x="19878"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7" name="AutoShape 22"/>
            <p:cNvSpPr>
              <a:spLocks/>
            </p:cNvSpPr>
            <p:nvPr/>
          </p:nvSpPr>
          <p:spPr bwMode="auto">
            <a:xfrm>
              <a:off x="3340100" y="3741737"/>
              <a:ext cx="2278063" cy="1422400"/>
            </a:xfrm>
            <a:custGeom>
              <a:avLst/>
              <a:gdLst>
                <a:gd name="T0" fmla="*/ 2147483647 w 21587"/>
                <a:gd name="T1" fmla="*/ 2147483647 h 21600"/>
                <a:gd name="T2" fmla="*/ 2147483647 w 21587"/>
                <a:gd name="T3" fmla="*/ 2147483647 h 21600"/>
                <a:gd name="T4" fmla="*/ 2147483647 w 21587"/>
                <a:gd name="T5" fmla="*/ 2147483647 h 21600"/>
                <a:gd name="T6" fmla="*/ 2147483647 w 21587"/>
                <a:gd name="T7" fmla="*/ 0 h 21600"/>
                <a:gd name="T8" fmla="*/ 0 w 21587"/>
                <a:gd name="T9" fmla="*/ 2147483647 h 21600"/>
                <a:gd name="T10" fmla="*/ 2147483647 w 21587"/>
                <a:gd name="T11" fmla="*/ 2147483647 h 21600"/>
                <a:gd name="T12" fmla="*/ 2147483647 w 21587"/>
                <a:gd name="T13" fmla="*/ 2147483647 h 21600"/>
                <a:gd name="T14" fmla="*/ 2147483647 w 21587"/>
                <a:gd name="T15" fmla="*/ 2147483647 h 21600"/>
                <a:gd name="T16" fmla="*/ 2147483647 w 21587"/>
                <a:gd name="T17" fmla="*/ 2147483647 h 21600"/>
                <a:gd name="T18" fmla="*/ 2147483647 w 21587"/>
                <a:gd name="T19" fmla="*/ 2147483647 h 21600"/>
                <a:gd name="T20" fmla="*/ 2147483647 w 21587"/>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87" h="21600">
                  <a:moveTo>
                    <a:pt x="21117" y="6515"/>
                  </a:moveTo>
                  <a:cubicBezTo>
                    <a:pt x="20322" y="6674"/>
                    <a:pt x="19508" y="6777"/>
                    <a:pt x="18680" y="6777"/>
                  </a:cubicBezTo>
                  <a:cubicBezTo>
                    <a:pt x="18098" y="6777"/>
                    <a:pt x="17515" y="6738"/>
                    <a:pt x="16926" y="6653"/>
                  </a:cubicBezTo>
                  <a:cubicBezTo>
                    <a:pt x="13021" y="6098"/>
                    <a:pt x="9413" y="3756"/>
                    <a:pt x="6620" y="0"/>
                  </a:cubicBezTo>
                  <a:cubicBezTo>
                    <a:pt x="4296" y="3512"/>
                    <a:pt x="2072" y="7427"/>
                    <a:pt x="0" y="11480"/>
                  </a:cubicBezTo>
                  <a:cubicBezTo>
                    <a:pt x="4217" y="17080"/>
                    <a:pt x="9658" y="20573"/>
                    <a:pt x="15569" y="21411"/>
                  </a:cubicBezTo>
                  <a:cubicBezTo>
                    <a:pt x="16463" y="21539"/>
                    <a:pt x="17370" y="21600"/>
                    <a:pt x="18264" y="21600"/>
                  </a:cubicBezTo>
                  <a:cubicBezTo>
                    <a:pt x="19389" y="21600"/>
                    <a:pt x="20501" y="21486"/>
                    <a:pt x="21586" y="21281"/>
                  </a:cubicBezTo>
                  <a:cubicBezTo>
                    <a:pt x="21600" y="16648"/>
                    <a:pt x="21454" y="11703"/>
                    <a:pt x="21117" y="6515"/>
                  </a:cubicBezTo>
                  <a:cubicBezTo>
                    <a:pt x="21117" y="6515"/>
                    <a:pt x="21117" y="6515"/>
                    <a:pt x="21117" y="6515"/>
                  </a:cubicBezTo>
                  <a:close/>
                  <a:moveTo>
                    <a:pt x="21117" y="6515"/>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8" name="AutoShape 23"/>
            <p:cNvSpPr>
              <a:spLocks/>
            </p:cNvSpPr>
            <p:nvPr/>
          </p:nvSpPr>
          <p:spPr bwMode="auto">
            <a:xfrm>
              <a:off x="5854700" y="3614737"/>
              <a:ext cx="1484313" cy="1482725"/>
            </a:xfrm>
            <a:custGeom>
              <a:avLst/>
              <a:gdLst>
                <a:gd name="T0" fmla="*/ 0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0 w 21600"/>
                <a:gd name="T11" fmla="*/ 2147483647 h 21600"/>
                <a:gd name="T12" fmla="*/ 0 w 21600"/>
                <a:gd name="T13" fmla="*/ 2147483647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7275"/>
                  </a:moveTo>
                  <a:cubicBezTo>
                    <a:pt x="539" y="12312"/>
                    <a:pt x="773" y="17095"/>
                    <a:pt x="793" y="21600"/>
                  </a:cubicBezTo>
                  <a:cubicBezTo>
                    <a:pt x="9295" y="19832"/>
                    <a:pt x="16586" y="15680"/>
                    <a:pt x="21600" y="9982"/>
                  </a:cubicBezTo>
                  <a:cubicBezTo>
                    <a:pt x="19372" y="7143"/>
                    <a:pt x="16210" y="3602"/>
                    <a:pt x="12030" y="0"/>
                  </a:cubicBezTo>
                  <a:cubicBezTo>
                    <a:pt x="9020" y="3388"/>
                    <a:pt x="4840" y="5933"/>
                    <a:pt x="0" y="7275"/>
                  </a:cubicBezTo>
                  <a:cubicBezTo>
                    <a:pt x="0" y="7275"/>
                    <a:pt x="0" y="7275"/>
                    <a:pt x="0" y="7275"/>
                  </a:cubicBezTo>
                  <a:close/>
                  <a:moveTo>
                    <a:pt x="0" y="7275"/>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89" name="AutoShape 24"/>
            <p:cNvSpPr>
              <a:spLocks/>
            </p:cNvSpPr>
            <p:nvPr/>
          </p:nvSpPr>
          <p:spPr bwMode="auto">
            <a:xfrm>
              <a:off x="2081213" y="5684837"/>
              <a:ext cx="3416300" cy="1708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21600" y="11135"/>
                  </a:moveTo>
                  <a:cubicBezTo>
                    <a:pt x="20862" y="11261"/>
                    <a:pt x="20110" y="11329"/>
                    <a:pt x="19350" y="11329"/>
                  </a:cubicBezTo>
                  <a:cubicBezTo>
                    <a:pt x="18510" y="11329"/>
                    <a:pt x="17653" y="11252"/>
                    <a:pt x="16809" y="11102"/>
                  </a:cubicBezTo>
                  <a:cubicBezTo>
                    <a:pt x="11408" y="10156"/>
                    <a:pt x="6422" y="6238"/>
                    <a:pt x="2466" y="0"/>
                  </a:cubicBezTo>
                  <a:cubicBezTo>
                    <a:pt x="1476" y="3067"/>
                    <a:pt x="637" y="5834"/>
                    <a:pt x="0" y="8024"/>
                  </a:cubicBezTo>
                  <a:cubicBezTo>
                    <a:pt x="3890" y="15601"/>
                    <a:pt x="9242" y="20356"/>
                    <a:pt x="15121" y="21390"/>
                  </a:cubicBezTo>
                  <a:cubicBezTo>
                    <a:pt x="15912" y="21532"/>
                    <a:pt x="16716" y="21600"/>
                    <a:pt x="17503" y="21600"/>
                  </a:cubicBezTo>
                  <a:cubicBezTo>
                    <a:pt x="18528" y="21600"/>
                    <a:pt x="19532" y="21470"/>
                    <a:pt x="20517" y="21240"/>
                  </a:cubicBezTo>
                  <a:cubicBezTo>
                    <a:pt x="20871" y="18650"/>
                    <a:pt x="21264" y="15247"/>
                    <a:pt x="21600" y="11135"/>
                  </a:cubicBezTo>
                  <a:cubicBezTo>
                    <a:pt x="21600" y="11135"/>
                    <a:pt x="21600" y="11135"/>
                    <a:pt x="21600" y="11135"/>
                  </a:cubicBezTo>
                  <a:close/>
                  <a:moveTo>
                    <a:pt x="21600" y="11135"/>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0" name="AutoShape 25"/>
            <p:cNvSpPr>
              <a:spLocks/>
            </p:cNvSpPr>
            <p:nvPr/>
          </p:nvSpPr>
          <p:spPr bwMode="auto">
            <a:xfrm>
              <a:off x="4889500" y="1506537"/>
              <a:ext cx="1511300" cy="947738"/>
            </a:xfrm>
            <a:custGeom>
              <a:avLst/>
              <a:gdLst>
                <a:gd name="T0" fmla="*/ 2147483647 w 21600"/>
                <a:gd name="T1" fmla="*/ 0 h 21600"/>
                <a:gd name="T2" fmla="*/ 2147483647 w 21600"/>
                <a:gd name="T3" fmla="*/ 2057019127 h 21600"/>
                <a:gd name="T4" fmla="*/ 2147483647 w 21600"/>
                <a:gd name="T5" fmla="*/ 1408371576 h 21600"/>
                <a:gd name="T6" fmla="*/ 0 w 21600"/>
                <a:gd name="T7" fmla="*/ 819107840 h 21600"/>
                <a:gd name="T8" fmla="*/ 2147483647 w 21600"/>
                <a:gd name="T9" fmla="*/ 2147483647 h 21600"/>
                <a:gd name="T10" fmla="*/ 2147483647 w 21600"/>
                <a:gd name="T11" fmla="*/ 2147483647 h 21600"/>
                <a:gd name="T12" fmla="*/ 2147483647 w 21600"/>
                <a:gd name="T13" fmla="*/ 0 h 21600"/>
                <a:gd name="T14" fmla="*/ 2147483647 w 21600"/>
                <a:gd name="T15" fmla="*/ 0 h 21600"/>
                <a:gd name="T16" fmla="*/ 2147483647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07" y="0"/>
                  </a:moveTo>
                  <a:cubicBezTo>
                    <a:pt x="1747" y="175"/>
                    <a:pt x="2086" y="380"/>
                    <a:pt x="2425" y="555"/>
                  </a:cubicBezTo>
                  <a:cubicBezTo>
                    <a:pt x="2136" y="509"/>
                    <a:pt x="1867" y="428"/>
                    <a:pt x="1577" y="380"/>
                  </a:cubicBezTo>
                  <a:cubicBezTo>
                    <a:pt x="1048" y="318"/>
                    <a:pt x="519" y="271"/>
                    <a:pt x="0" y="221"/>
                  </a:cubicBezTo>
                  <a:cubicBezTo>
                    <a:pt x="2585" y="4696"/>
                    <a:pt x="5610" y="11478"/>
                    <a:pt x="8235" y="21600"/>
                  </a:cubicBezTo>
                  <a:cubicBezTo>
                    <a:pt x="13705" y="17829"/>
                    <a:pt x="18406" y="15744"/>
                    <a:pt x="21600" y="14625"/>
                  </a:cubicBezTo>
                  <a:cubicBezTo>
                    <a:pt x="15840" y="7307"/>
                    <a:pt x="8933" y="2197"/>
                    <a:pt x="1407" y="0"/>
                  </a:cubicBezTo>
                  <a:cubicBezTo>
                    <a:pt x="1407" y="0"/>
                    <a:pt x="1407" y="0"/>
                    <a:pt x="1407" y="0"/>
                  </a:cubicBezTo>
                  <a:close/>
                  <a:moveTo>
                    <a:pt x="1407"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1" name="AutoShape 26"/>
            <p:cNvSpPr>
              <a:spLocks/>
            </p:cNvSpPr>
            <p:nvPr/>
          </p:nvSpPr>
          <p:spPr bwMode="auto">
            <a:xfrm>
              <a:off x="3352800" y="1544637"/>
              <a:ext cx="74613" cy="25400"/>
            </a:xfrm>
            <a:custGeom>
              <a:avLst/>
              <a:gdLst>
                <a:gd name="T0" fmla="*/ 0 w 21600"/>
                <a:gd name="T1" fmla="*/ 41303 h 21600"/>
                <a:gd name="T2" fmla="*/ 3075365 w 21600"/>
                <a:gd name="T3" fmla="*/ 0 h 21600"/>
                <a:gd name="T4" fmla="*/ 0 w 21600"/>
                <a:gd name="T5" fmla="*/ 41303 h 21600"/>
                <a:gd name="T6" fmla="*/ 0 w 21600"/>
                <a:gd name="T7" fmla="*/ 413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0" y="14161"/>
                    <a:pt x="14362" y="6968"/>
                    <a:pt x="21600" y="0"/>
                  </a:cubicBezTo>
                  <a:cubicBezTo>
                    <a:pt x="14362" y="6968"/>
                    <a:pt x="7163" y="1416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2" name="AutoShape 27"/>
            <p:cNvSpPr>
              <a:spLocks/>
            </p:cNvSpPr>
            <p:nvPr/>
          </p:nvSpPr>
          <p:spPr bwMode="auto">
            <a:xfrm>
              <a:off x="3429000" y="1506537"/>
              <a:ext cx="85725" cy="26988"/>
            </a:xfrm>
            <a:custGeom>
              <a:avLst/>
              <a:gdLst>
                <a:gd name="T0" fmla="*/ 0 w 21600"/>
                <a:gd name="T1" fmla="*/ 52640 h 21600"/>
                <a:gd name="T2" fmla="*/ 5358813 w 21600"/>
                <a:gd name="T3" fmla="*/ 0 h 21600"/>
                <a:gd name="T4" fmla="*/ 0 w 21600"/>
                <a:gd name="T5" fmla="*/ 52640 h 21600"/>
                <a:gd name="T6" fmla="*/ 0 w 21600"/>
                <a:gd name="T7" fmla="*/ 5264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56" y="14092"/>
                    <a:pt x="14361" y="6914"/>
                    <a:pt x="21600" y="0"/>
                  </a:cubicBezTo>
                  <a:cubicBezTo>
                    <a:pt x="14361" y="6914"/>
                    <a:pt x="7156" y="1409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3" name="AutoShape 28"/>
            <p:cNvSpPr>
              <a:spLocks/>
            </p:cNvSpPr>
            <p:nvPr/>
          </p:nvSpPr>
          <p:spPr bwMode="auto">
            <a:xfrm>
              <a:off x="3721100" y="1443037"/>
              <a:ext cx="57150" cy="12700"/>
            </a:xfrm>
            <a:custGeom>
              <a:avLst/>
              <a:gdLst>
                <a:gd name="T0" fmla="*/ 0 w 21600"/>
                <a:gd name="T1" fmla="*/ 2581 h 21600"/>
                <a:gd name="T2" fmla="*/ 1058529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2" y="14108"/>
                    <a:pt x="14377" y="6938"/>
                    <a:pt x="21600" y="0"/>
                  </a:cubicBezTo>
                  <a:cubicBezTo>
                    <a:pt x="14377" y="6938"/>
                    <a:pt x="7172" y="1410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4" name="AutoShape 29"/>
            <p:cNvSpPr>
              <a:spLocks/>
            </p:cNvSpPr>
            <p:nvPr/>
          </p:nvSpPr>
          <p:spPr bwMode="auto">
            <a:xfrm>
              <a:off x="3632200" y="1455737"/>
              <a:ext cx="57150" cy="14288"/>
            </a:xfrm>
            <a:custGeom>
              <a:avLst/>
              <a:gdLst>
                <a:gd name="T0" fmla="*/ 0 w 21600"/>
                <a:gd name="T1" fmla="*/ 4136 h 21600"/>
                <a:gd name="T2" fmla="*/ 1058529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8" y="14172"/>
                    <a:pt x="14370" y="6943"/>
                    <a:pt x="21600" y="0"/>
                  </a:cubicBezTo>
                  <a:cubicBezTo>
                    <a:pt x="14370" y="6943"/>
                    <a:pt x="7178" y="1417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5" name="AutoShape 30"/>
            <p:cNvSpPr>
              <a:spLocks/>
            </p:cNvSpPr>
            <p:nvPr/>
          </p:nvSpPr>
          <p:spPr bwMode="auto">
            <a:xfrm>
              <a:off x="3543300" y="1481137"/>
              <a:ext cx="63500" cy="17463"/>
            </a:xfrm>
            <a:custGeom>
              <a:avLst/>
              <a:gdLst>
                <a:gd name="T0" fmla="*/ 0 w 21600"/>
                <a:gd name="T1" fmla="*/ 9228 h 21600"/>
                <a:gd name="T2" fmla="*/ 1613367 w 21600"/>
                <a:gd name="T3" fmla="*/ 0 h 21600"/>
                <a:gd name="T4" fmla="*/ 0 w 21600"/>
                <a:gd name="T5" fmla="*/ 9228 h 21600"/>
                <a:gd name="T6" fmla="*/ 0 w 21600"/>
                <a:gd name="T7" fmla="*/ 92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9" y="14193"/>
                    <a:pt x="14375" y="6930"/>
                    <a:pt x="21600" y="0"/>
                  </a:cubicBezTo>
                  <a:cubicBezTo>
                    <a:pt x="14371" y="6930"/>
                    <a:pt x="7179" y="1420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6" name="AutoShape 31"/>
            <p:cNvSpPr>
              <a:spLocks/>
            </p:cNvSpPr>
            <p:nvPr/>
          </p:nvSpPr>
          <p:spPr bwMode="auto">
            <a:xfrm>
              <a:off x="3086100" y="1646237"/>
              <a:ext cx="57150" cy="25400"/>
            </a:xfrm>
            <a:custGeom>
              <a:avLst/>
              <a:gdLst>
                <a:gd name="T0" fmla="*/ 0 w 21600"/>
                <a:gd name="T1" fmla="*/ 41303 h 21600"/>
                <a:gd name="T2" fmla="*/ 1058529 w 21600"/>
                <a:gd name="T3" fmla="*/ 0 h 21600"/>
                <a:gd name="T4" fmla="*/ 0 w 21600"/>
                <a:gd name="T5" fmla="*/ 41303 h 21600"/>
                <a:gd name="T6" fmla="*/ 0 w 21600"/>
                <a:gd name="T7" fmla="*/ 413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9" y="14273"/>
                    <a:pt x="14361" y="7043"/>
                    <a:pt x="21600" y="0"/>
                  </a:cubicBezTo>
                  <a:cubicBezTo>
                    <a:pt x="14361" y="7043"/>
                    <a:pt x="7169" y="14273"/>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7" name="AutoShape 32"/>
            <p:cNvSpPr>
              <a:spLocks/>
            </p:cNvSpPr>
            <p:nvPr/>
          </p:nvSpPr>
          <p:spPr bwMode="auto">
            <a:xfrm>
              <a:off x="3263900" y="1570037"/>
              <a:ext cx="57150" cy="22225"/>
            </a:xfrm>
            <a:custGeom>
              <a:avLst/>
              <a:gdLst>
                <a:gd name="T0" fmla="*/ 0 w 21600"/>
                <a:gd name="T1" fmla="*/ 24211 h 21600"/>
                <a:gd name="T2" fmla="*/ 1058529 w 21600"/>
                <a:gd name="T3" fmla="*/ 0 h 21600"/>
                <a:gd name="T4" fmla="*/ 0 w 21600"/>
                <a:gd name="T5" fmla="*/ 24211 h 21600"/>
                <a:gd name="T6" fmla="*/ 0 w 21600"/>
                <a:gd name="T7" fmla="*/ 2421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8" y="14218"/>
                    <a:pt x="14372" y="7061"/>
                    <a:pt x="21600" y="0"/>
                  </a:cubicBezTo>
                  <a:cubicBezTo>
                    <a:pt x="14372" y="7061"/>
                    <a:pt x="7168" y="1421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8" name="AutoShape 33"/>
            <p:cNvSpPr>
              <a:spLocks/>
            </p:cNvSpPr>
            <p:nvPr/>
          </p:nvSpPr>
          <p:spPr bwMode="auto">
            <a:xfrm>
              <a:off x="3175000" y="1608137"/>
              <a:ext cx="53975" cy="22225"/>
            </a:xfrm>
            <a:custGeom>
              <a:avLst/>
              <a:gdLst>
                <a:gd name="T0" fmla="*/ 0 w 21600"/>
                <a:gd name="T1" fmla="*/ 24211 h 21600"/>
                <a:gd name="T2" fmla="*/ 842187 w 21600"/>
                <a:gd name="T3" fmla="*/ 0 h 21600"/>
                <a:gd name="T4" fmla="*/ 0 w 21600"/>
                <a:gd name="T5" fmla="*/ 24211 h 21600"/>
                <a:gd name="T6" fmla="*/ 0 w 21600"/>
                <a:gd name="T7" fmla="*/ 2421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4" y="14256"/>
                    <a:pt x="14372" y="7045"/>
                    <a:pt x="21600" y="0"/>
                  </a:cubicBezTo>
                  <a:cubicBezTo>
                    <a:pt x="14372" y="7045"/>
                    <a:pt x="7174" y="1425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99" name="AutoShape 34"/>
            <p:cNvSpPr>
              <a:spLocks/>
            </p:cNvSpPr>
            <p:nvPr/>
          </p:nvSpPr>
          <p:spPr bwMode="auto">
            <a:xfrm>
              <a:off x="3911600" y="1392237"/>
              <a:ext cx="90488" cy="14288"/>
            </a:xfrm>
            <a:custGeom>
              <a:avLst/>
              <a:gdLst>
                <a:gd name="T0" fmla="*/ 0 w 21600"/>
                <a:gd name="T1" fmla="*/ 4136 h 21600"/>
                <a:gd name="T2" fmla="*/ 6652778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8" y="13838"/>
                    <a:pt x="14368" y="6608"/>
                    <a:pt x="21600" y="0"/>
                  </a:cubicBezTo>
                  <a:cubicBezTo>
                    <a:pt x="14368" y="6608"/>
                    <a:pt x="7168" y="1383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0" name="AutoShape 35"/>
            <p:cNvSpPr>
              <a:spLocks/>
            </p:cNvSpPr>
            <p:nvPr/>
          </p:nvSpPr>
          <p:spPr bwMode="auto">
            <a:xfrm>
              <a:off x="4305300" y="1366837"/>
              <a:ext cx="63500" cy="1588"/>
            </a:xfrm>
            <a:custGeom>
              <a:avLst/>
              <a:gdLst>
                <a:gd name="T0" fmla="*/ 0 w 21600"/>
                <a:gd name="T1" fmla="*/ 1 h 21600"/>
                <a:gd name="T2" fmla="*/ 1613367 w 21600"/>
                <a:gd name="T3" fmla="*/ 0 h 21600"/>
                <a:gd name="T4" fmla="*/ 0 w 21600"/>
                <a:gd name="T5" fmla="*/ 1 h 21600"/>
                <a:gd name="T6" fmla="*/ 0 w 21600"/>
                <a:gd name="T7" fmla="*/ 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5" y="12681"/>
                    <a:pt x="14383" y="5899"/>
                    <a:pt x="21600" y="0"/>
                  </a:cubicBezTo>
                  <a:cubicBezTo>
                    <a:pt x="14383" y="5899"/>
                    <a:pt x="7175" y="1268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1" name="AutoShape 36"/>
            <p:cNvSpPr>
              <a:spLocks/>
            </p:cNvSpPr>
            <p:nvPr/>
          </p:nvSpPr>
          <p:spPr bwMode="auto">
            <a:xfrm>
              <a:off x="4406900" y="1366837"/>
              <a:ext cx="93663" cy="0"/>
            </a:xfrm>
            <a:custGeom>
              <a:avLst/>
              <a:gdLst>
                <a:gd name="T0" fmla="*/ 0 w 21600"/>
                <a:gd name="T1" fmla="*/ 0 h 21600"/>
                <a:gd name="T2" fmla="*/ 7636791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8206"/>
                    <a:pt x="14375" y="0"/>
                    <a:pt x="21600" y="0"/>
                  </a:cubicBezTo>
                  <a:cubicBezTo>
                    <a:pt x="14375" y="0"/>
                    <a:pt x="7177" y="820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2" name="AutoShape 37"/>
            <p:cNvSpPr>
              <a:spLocks/>
            </p:cNvSpPr>
            <p:nvPr/>
          </p:nvSpPr>
          <p:spPr bwMode="auto">
            <a:xfrm>
              <a:off x="2082800" y="2268537"/>
              <a:ext cx="127000" cy="127000"/>
            </a:xfrm>
            <a:custGeom>
              <a:avLst/>
              <a:gdLst>
                <a:gd name="T0" fmla="*/ 25813902 w 21600"/>
                <a:gd name="T1" fmla="*/ 0 h 21600"/>
                <a:gd name="T2" fmla="*/ 0 w 21600"/>
                <a:gd name="T3" fmla="*/ 25813902 h 21600"/>
                <a:gd name="T4" fmla="*/ 25813902 w 21600"/>
                <a:gd name="T5" fmla="*/ 0 h 21600"/>
                <a:gd name="T6" fmla="*/ 25813902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208" y="7005"/>
                    <a:pt x="7010" y="14207"/>
                    <a:pt x="0" y="21600"/>
                  </a:cubicBezTo>
                  <a:cubicBezTo>
                    <a:pt x="7010" y="14207"/>
                    <a:pt x="14208" y="7005"/>
                    <a:pt x="21600" y="0"/>
                  </a:cubicBezTo>
                  <a:close/>
                  <a:moveTo>
                    <a:pt x="21600" y="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3" name="AutoShape 38"/>
            <p:cNvSpPr>
              <a:spLocks/>
            </p:cNvSpPr>
            <p:nvPr/>
          </p:nvSpPr>
          <p:spPr bwMode="auto">
            <a:xfrm>
              <a:off x="4114800" y="1379537"/>
              <a:ext cx="60325" cy="6350"/>
            </a:xfrm>
            <a:custGeom>
              <a:avLst/>
              <a:gdLst>
                <a:gd name="T0" fmla="*/ 0 w 21600"/>
                <a:gd name="T1" fmla="*/ 161 h 21600"/>
                <a:gd name="T2" fmla="*/ 1314099 w 21600"/>
                <a:gd name="T3" fmla="*/ 0 h 21600"/>
                <a:gd name="T4" fmla="*/ 0 w 21600"/>
                <a:gd name="T5" fmla="*/ 161 h 21600"/>
                <a:gd name="T6" fmla="*/ 0 w 21600"/>
                <a:gd name="T7" fmla="*/ 16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7" y="13850"/>
                    <a:pt x="14378" y="6538"/>
                    <a:pt x="21600" y="0"/>
                  </a:cubicBezTo>
                  <a:cubicBezTo>
                    <a:pt x="14378" y="6538"/>
                    <a:pt x="7187" y="1385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4" name="AutoShape 39"/>
            <p:cNvSpPr>
              <a:spLocks/>
            </p:cNvSpPr>
            <p:nvPr/>
          </p:nvSpPr>
          <p:spPr bwMode="auto">
            <a:xfrm>
              <a:off x="2984500" y="1684337"/>
              <a:ext cx="77788" cy="38100"/>
            </a:xfrm>
            <a:custGeom>
              <a:avLst/>
              <a:gdLst>
                <a:gd name="T0" fmla="*/ 0 w 21600"/>
                <a:gd name="T1" fmla="*/ 209091 h 21600"/>
                <a:gd name="T2" fmla="*/ 3633204 w 21600"/>
                <a:gd name="T3" fmla="*/ 0 h 21600"/>
                <a:gd name="T4" fmla="*/ 0 w 21600"/>
                <a:gd name="T5" fmla="*/ 209091 h 21600"/>
                <a:gd name="T6" fmla="*/ 0 w 21600"/>
                <a:gd name="T7" fmla="*/ 2090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41" y="14198"/>
                    <a:pt x="14350" y="7025"/>
                    <a:pt x="21600" y="0"/>
                  </a:cubicBezTo>
                  <a:cubicBezTo>
                    <a:pt x="14350" y="7025"/>
                    <a:pt x="7141" y="1420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5" name="AutoShape 40"/>
            <p:cNvSpPr>
              <a:spLocks/>
            </p:cNvSpPr>
            <p:nvPr/>
          </p:nvSpPr>
          <p:spPr bwMode="auto">
            <a:xfrm>
              <a:off x="4013200" y="1392237"/>
              <a:ext cx="73025" cy="9525"/>
            </a:xfrm>
            <a:custGeom>
              <a:avLst/>
              <a:gdLst>
                <a:gd name="T0" fmla="*/ 0 w 21600"/>
                <a:gd name="T1" fmla="*/ 817 h 21600"/>
                <a:gd name="T2" fmla="*/ 2821791 w 21600"/>
                <a:gd name="T3" fmla="*/ 0 h 21600"/>
                <a:gd name="T4" fmla="*/ 0 w 21600"/>
                <a:gd name="T5" fmla="*/ 817 h 21600"/>
                <a:gd name="T6" fmla="*/ 0 w 21600"/>
                <a:gd name="T7" fmla="*/ 81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13887"/>
                    <a:pt x="14372" y="6565"/>
                    <a:pt x="21600" y="0"/>
                  </a:cubicBezTo>
                  <a:cubicBezTo>
                    <a:pt x="14372" y="6565"/>
                    <a:pt x="7177" y="1388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6" name="AutoShape 41"/>
            <p:cNvSpPr>
              <a:spLocks/>
            </p:cNvSpPr>
            <p:nvPr/>
          </p:nvSpPr>
          <p:spPr bwMode="auto">
            <a:xfrm>
              <a:off x="3810000" y="1417637"/>
              <a:ext cx="65088" cy="12700"/>
            </a:xfrm>
            <a:custGeom>
              <a:avLst/>
              <a:gdLst>
                <a:gd name="T0" fmla="*/ 0 w 21600"/>
                <a:gd name="T1" fmla="*/ 2581 h 21600"/>
                <a:gd name="T2" fmla="*/ 1780913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3" y="13988"/>
                    <a:pt x="14379" y="6887"/>
                    <a:pt x="21600" y="0"/>
                  </a:cubicBezTo>
                  <a:cubicBezTo>
                    <a:pt x="14379" y="6887"/>
                    <a:pt x="7173" y="1398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7" name="AutoShape 42"/>
            <p:cNvSpPr>
              <a:spLocks/>
            </p:cNvSpPr>
            <p:nvPr/>
          </p:nvSpPr>
          <p:spPr bwMode="auto">
            <a:xfrm>
              <a:off x="4216400" y="1366837"/>
              <a:ext cx="58738" cy="3175"/>
            </a:xfrm>
            <a:custGeom>
              <a:avLst/>
              <a:gdLst>
                <a:gd name="T0" fmla="*/ 0 w 21600"/>
                <a:gd name="T1" fmla="*/ 10 h 21600"/>
                <a:gd name="T2" fmla="*/ 1181175 w 21600"/>
                <a:gd name="T3" fmla="*/ 0 h 21600"/>
                <a:gd name="T4" fmla="*/ 0 w 21600"/>
                <a:gd name="T5" fmla="*/ 10 h 21600"/>
                <a:gd name="T6" fmla="*/ 0 w 21600"/>
                <a:gd name="T7" fmla="*/ 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0" y="13522"/>
                    <a:pt x="14379" y="6372"/>
                    <a:pt x="21600" y="0"/>
                  </a:cubicBezTo>
                  <a:cubicBezTo>
                    <a:pt x="14379" y="6372"/>
                    <a:pt x="7180" y="1352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8" name="AutoShape 43"/>
            <p:cNvSpPr>
              <a:spLocks/>
            </p:cNvSpPr>
            <p:nvPr/>
          </p:nvSpPr>
          <p:spPr bwMode="auto">
            <a:xfrm>
              <a:off x="1968500" y="2484437"/>
              <a:ext cx="41275" cy="47625"/>
            </a:xfrm>
            <a:custGeom>
              <a:avLst/>
              <a:gdLst>
                <a:gd name="T0" fmla="*/ 0 w 21600"/>
                <a:gd name="T1" fmla="*/ 510483 h 21600"/>
                <a:gd name="T2" fmla="*/ 287998 w 21600"/>
                <a:gd name="T3" fmla="*/ 0 h 21600"/>
                <a:gd name="T4" fmla="*/ 0 w 21600"/>
                <a:gd name="T5" fmla="*/ 510483 h 21600"/>
                <a:gd name="T6" fmla="*/ 0 w 21600"/>
                <a:gd name="T7" fmla="*/ 51048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30" y="14336"/>
                    <a:pt x="14330" y="7139"/>
                    <a:pt x="21600" y="0"/>
                  </a:cubicBezTo>
                  <a:cubicBezTo>
                    <a:pt x="14330" y="7139"/>
                    <a:pt x="7130" y="1433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09" name="AutoShape 44"/>
            <p:cNvSpPr>
              <a:spLocks/>
            </p:cNvSpPr>
            <p:nvPr/>
          </p:nvSpPr>
          <p:spPr bwMode="auto">
            <a:xfrm>
              <a:off x="2298700" y="2154237"/>
              <a:ext cx="47625" cy="41275"/>
            </a:xfrm>
            <a:custGeom>
              <a:avLst/>
              <a:gdLst>
                <a:gd name="T0" fmla="*/ 0 w 21600"/>
                <a:gd name="T1" fmla="*/ 287998 h 21600"/>
                <a:gd name="T2" fmla="*/ 510483 w 21600"/>
                <a:gd name="T3" fmla="*/ 0 h 21600"/>
                <a:gd name="T4" fmla="*/ 0 w 21600"/>
                <a:gd name="T5" fmla="*/ 287998 h 21600"/>
                <a:gd name="T6" fmla="*/ 0 w 21600"/>
                <a:gd name="T7" fmla="*/ 28799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42" y="14321"/>
                    <a:pt x="14340" y="7120"/>
                    <a:pt x="21600" y="0"/>
                  </a:cubicBezTo>
                  <a:cubicBezTo>
                    <a:pt x="14340" y="7120"/>
                    <a:pt x="7142" y="1432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0" name="AutoShape 45"/>
            <p:cNvSpPr>
              <a:spLocks/>
            </p:cNvSpPr>
            <p:nvPr/>
          </p:nvSpPr>
          <p:spPr bwMode="auto">
            <a:xfrm>
              <a:off x="2032000" y="2420937"/>
              <a:ext cx="46038" cy="49213"/>
            </a:xfrm>
            <a:custGeom>
              <a:avLst/>
              <a:gdLst>
                <a:gd name="T0" fmla="*/ 0 w 21600"/>
                <a:gd name="T1" fmla="*/ 582049 h 21600"/>
                <a:gd name="T2" fmla="*/ 445765 w 21600"/>
                <a:gd name="T3" fmla="*/ 0 h 21600"/>
                <a:gd name="T4" fmla="*/ 0 w 21600"/>
                <a:gd name="T5" fmla="*/ 582049 h 21600"/>
                <a:gd name="T6" fmla="*/ 0 w 21600"/>
                <a:gd name="T7" fmla="*/ 58204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19" y="14326"/>
                    <a:pt x="14330" y="7135"/>
                    <a:pt x="21600" y="0"/>
                  </a:cubicBezTo>
                  <a:cubicBezTo>
                    <a:pt x="14330" y="7138"/>
                    <a:pt x="7119" y="1432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1" name="AutoShape 46"/>
            <p:cNvSpPr>
              <a:spLocks/>
            </p:cNvSpPr>
            <p:nvPr/>
          </p:nvSpPr>
          <p:spPr bwMode="auto">
            <a:xfrm>
              <a:off x="2222500" y="2217737"/>
              <a:ext cx="50800" cy="46038"/>
            </a:xfrm>
            <a:custGeom>
              <a:avLst/>
              <a:gdLst>
                <a:gd name="T0" fmla="*/ 0 w 21600"/>
                <a:gd name="T1" fmla="*/ 445765 h 21600"/>
                <a:gd name="T2" fmla="*/ 660835 w 21600"/>
                <a:gd name="T3" fmla="*/ 0 h 21600"/>
                <a:gd name="T4" fmla="*/ 0 w 21600"/>
                <a:gd name="T5" fmla="*/ 445765 h 21600"/>
                <a:gd name="T6" fmla="*/ 0 w 21600"/>
                <a:gd name="T7" fmla="*/ 44576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38" y="14325"/>
                    <a:pt x="14317" y="7115"/>
                    <a:pt x="21600" y="0"/>
                  </a:cubicBezTo>
                  <a:cubicBezTo>
                    <a:pt x="14317" y="7115"/>
                    <a:pt x="7138" y="14325"/>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2" name="AutoShape 47"/>
            <p:cNvSpPr>
              <a:spLocks/>
            </p:cNvSpPr>
            <p:nvPr/>
          </p:nvSpPr>
          <p:spPr bwMode="auto">
            <a:xfrm>
              <a:off x="7810500" y="4808537"/>
              <a:ext cx="3175" cy="82550"/>
            </a:xfrm>
            <a:custGeom>
              <a:avLst/>
              <a:gdLst>
                <a:gd name="T0" fmla="*/ 0 w 21600"/>
                <a:gd name="T1" fmla="*/ 4607941 h 21600"/>
                <a:gd name="T2" fmla="*/ 10 w 21600"/>
                <a:gd name="T3" fmla="*/ 0 h 21600"/>
                <a:gd name="T4" fmla="*/ 0 w 21600"/>
                <a:gd name="T5" fmla="*/ 4607941 h 21600"/>
                <a:gd name="T6" fmla="*/ 0 w 21600"/>
                <a:gd name="T7" fmla="*/ 460794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9021" y="14424"/>
                    <a:pt x="16136" y="7226"/>
                    <a:pt x="21600" y="0"/>
                  </a:cubicBezTo>
                  <a:cubicBezTo>
                    <a:pt x="16073" y="7222"/>
                    <a:pt x="9085" y="14424"/>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3" name="AutoShape 48"/>
            <p:cNvSpPr>
              <a:spLocks/>
            </p:cNvSpPr>
            <p:nvPr/>
          </p:nvSpPr>
          <p:spPr bwMode="auto">
            <a:xfrm>
              <a:off x="1905000" y="2547937"/>
              <a:ext cx="41275" cy="50800"/>
            </a:xfrm>
            <a:custGeom>
              <a:avLst/>
              <a:gdLst>
                <a:gd name="T0" fmla="*/ 0 w 21600"/>
                <a:gd name="T1" fmla="*/ 660835 h 21600"/>
                <a:gd name="T2" fmla="*/ 287998 w 21600"/>
                <a:gd name="T3" fmla="*/ 0 h 21600"/>
                <a:gd name="T4" fmla="*/ 0 w 21600"/>
                <a:gd name="T5" fmla="*/ 660835 h 21600"/>
                <a:gd name="T6" fmla="*/ 0 w 21600"/>
                <a:gd name="T7" fmla="*/ 66083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20" y="14344"/>
                    <a:pt x="14303" y="7137"/>
                    <a:pt x="21600" y="0"/>
                  </a:cubicBezTo>
                  <a:cubicBezTo>
                    <a:pt x="14303" y="7137"/>
                    <a:pt x="7120" y="14344"/>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4" name="AutoShape 49"/>
            <p:cNvSpPr>
              <a:spLocks/>
            </p:cNvSpPr>
            <p:nvPr/>
          </p:nvSpPr>
          <p:spPr bwMode="auto">
            <a:xfrm>
              <a:off x="7823200" y="4681537"/>
              <a:ext cx="1588" cy="101600"/>
            </a:xfrm>
            <a:custGeom>
              <a:avLst/>
              <a:gdLst>
                <a:gd name="T0" fmla="*/ 0 w 21600"/>
                <a:gd name="T1" fmla="*/ 10573366 h 21600"/>
                <a:gd name="T2" fmla="*/ 1 w 21600"/>
                <a:gd name="T3" fmla="*/ 0 h 21600"/>
                <a:gd name="T4" fmla="*/ 0 w 21600"/>
                <a:gd name="T5" fmla="*/ 10573366 h 21600"/>
                <a:gd name="T6" fmla="*/ 0 w 21600"/>
                <a:gd name="T7" fmla="*/ 1057336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3053" y="14424"/>
                    <a:pt x="21600" y="7229"/>
                    <a:pt x="21600" y="0"/>
                  </a:cubicBezTo>
                  <a:cubicBezTo>
                    <a:pt x="21600" y="7229"/>
                    <a:pt x="13053" y="14424"/>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5" name="AutoShape 50"/>
            <p:cNvSpPr>
              <a:spLocks/>
            </p:cNvSpPr>
            <p:nvPr/>
          </p:nvSpPr>
          <p:spPr bwMode="auto">
            <a:xfrm>
              <a:off x="2679700" y="1874837"/>
              <a:ext cx="52388" cy="33338"/>
            </a:xfrm>
            <a:custGeom>
              <a:avLst/>
              <a:gdLst>
                <a:gd name="T0" fmla="*/ 0 w 21600"/>
                <a:gd name="T1" fmla="*/ 122574 h 21600"/>
                <a:gd name="T2" fmla="*/ 747422 w 21600"/>
                <a:gd name="T3" fmla="*/ 0 h 21600"/>
                <a:gd name="T4" fmla="*/ 0 w 21600"/>
                <a:gd name="T5" fmla="*/ 122574 h 21600"/>
                <a:gd name="T6" fmla="*/ 0 w 21600"/>
                <a:gd name="T7" fmla="*/ 12257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59" y="14307"/>
                    <a:pt x="14354" y="7089"/>
                    <a:pt x="21600" y="0"/>
                  </a:cubicBezTo>
                  <a:cubicBezTo>
                    <a:pt x="14354" y="7089"/>
                    <a:pt x="7159" y="1430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6" name="AutoShape 51"/>
            <p:cNvSpPr>
              <a:spLocks/>
            </p:cNvSpPr>
            <p:nvPr/>
          </p:nvSpPr>
          <p:spPr bwMode="auto">
            <a:xfrm>
              <a:off x="2908300" y="1722437"/>
              <a:ext cx="79375" cy="41275"/>
            </a:xfrm>
            <a:custGeom>
              <a:avLst/>
              <a:gdLst>
                <a:gd name="T0" fmla="*/ 0 w 21600"/>
                <a:gd name="T1" fmla="*/ 287998 h 21600"/>
                <a:gd name="T2" fmla="*/ 3938893 w 21600"/>
                <a:gd name="T3" fmla="*/ 0 h 21600"/>
                <a:gd name="T4" fmla="*/ 0 w 21600"/>
                <a:gd name="T5" fmla="*/ 287998 h 21600"/>
                <a:gd name="T6" fmla="*/ 0 w 21600"/>
                <a:gd name="T7" fmla="*/ 28799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42" y="14227"/>
                    <a:pt x="14337" y="7013"/>
                    <a:pt x="21600" y="0"/>
                  </a:cubicBezTo>
                  <a:cubicBezTo>
                    <a:pt x="14337" y="7013"/>
                    <a:pt x="7142" y="1422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7" name="AutoShape 52"/>
            <p:cNvSpPr>
              <a:spLocks/>
            </p:cNvSpPr>
            <p:nvPr/>
          </p:nvSpPr>
          <p:spPr bwMode="auto">
            <a:xfrm>
              <a:off x="2755900" y="1824037"/>
              <a:ext cx="52388" cy="31750"/>
            </a:xfrm>
            <a:custGeom>
              <a:avLst/>
              <a:gdLst>
                <a:gd name="T0" fmla="*/ 0 w 21600"/>
                <a:gd name="T1" fmla="*/ 100837 h 21600"/>
                <a:gd name="T2" fmla="*/ 747422 w 21600"/>
                <a:gd name="T3" fmla="*/ 0 h 21600"/>
                <a:gd name="T4" fmla="*/ 0 w 21600"/>
                <a:gd name="T5" fmla="*/ 100837 h 21600"/>
                <a:gd name="T6" fmla="*/ 0 w 21600"/>
                <a:gd name="T7" fmla="*/ 1008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57" y="14288"/>
                    <a:pt x="14356" y="7097"/>
                    <a:pt x="21600" y="0"/>
                  </a:cubicBezTo>
                  <a:cubicBezTo>
                    <a:pt x="14356" y="7097"/>
                    <a:pt x="7157" y="1428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8" name="AutoShape 53"/>
            <p:cNvSpPr>
              <a:spLocks/>
            </p:cNvSpPr>
            <p:nvPr/>
          </p:nvSpPr>
          <p:spPr bwMode="auto">
            <a:xfrm>
              <a:off x="2832100" y="1773237"/>
              <a:ext cx="57150" cy="31750"/>
            </a:xfrm>
            <a:custGeom>
              <a:avLst/>
              <a:gdLst>
                <a:gd name="T0" fmla="*/ 0 w 21600"/>
                <a:gd name="T1" fmla="*/ 100837 h 21600"/>
                <a:gd name="T2" fmla="*/ 1058529 w 21600"/>
                <a:gd name="T3" fmla="*/ 0 h 21600"/>
                <a:gd name="T4" fmla="*/ 0 w 21600"/>
                <a:gd name="T5" fmla="*/ 100837 h 21600"/>
                <a:gd name="T6" fmla="*/ 0 w 21600"/>
                <a:gd name="T7" fmla="*/ 1008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45" y="14265"/>
                    <a:pt x="14359" y="7088"/>
                    <a:pt x="21600" y="0"/>
                  </a:cubicBezTo>
                  <a:cubicBezTo>
                    <a:pt x="14359" y="7088"/>
                    <a:pt x="7145" y="14265"/>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19" name="AutoShape 54"/>
            <p:cNvSpPr>
              <a:spLocks/>
            </p:cNvSpPr>
            <p:nvPr/>
          </p:nvSpPr>
          <p:spPr bwMode="auto">
            <a:xfrm>
              <a:off x="2501900" y="1976437"/>
              <a:ext cx="73025" cy="52388"/>
            </a:xfrm>
            <a:custGeom>
              <a:avLst/>
              <a:gdLst>
                <a:gd name="T0" fmla="*/ 0 w 21600"/>
                <a:gd name="T1" fmla="*/ 747422 h 21600"/>
                <a:gd name="T2" fmla="*/ 2821791 w 21600"/>
                <a:gd name="T3" fmla="*/ 0 h 21600"/>
                <a:gd name="T4" fmla="*/ 0 w 21600"/>
                <a:gd name="T5" fmla="*/ 747422 h 21600"/>
                <a:gd name="T6" fmla="*/ 0 w 21600"/>
                <a:gd name="T7" fmla="*/ 74742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26" y="14267"/>
                    <a:pt x="14328" y="7068"/>
                    <a:pt x="21600" y="0"/>
                  </a:cubicBezTo>
                  <a:cubicBezTo>
                    <a:pt x="14328" y="7068"/>
                    <a:pt x="7126" y="1426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0" name="AutoShape 55"/>
            <p:cNvSpPr>
              <a:spLocks/>
            </p:cNvSpPr>
            <p:nvPr/>
          </p:nvSpPr>
          <p:spPr bwMode="auto">
            <a:xfrm>
              <a:off x="2590800" y="1925637"/>
              <a:ext cx="61913" cy="41275"/>
            </a:xfrm>
            <a:custGeom>
              <a:avLst/>
              <a:gdLst>
                <a:gd name="T0" fmla="*/ 0 w 21600"/>
                <a:gd name="T1" fmla="*/ 287998 h 21600"/>
                <a:gd name="T2" fmla="*/ 1458031 w 21600"/>
                <a:gd name="T3" fmla="*/ 0 h 21600"/>
                <a:gd name="T4" fmla="*/ 0 w 21600"/>
                <a:gd name="T5" fmla="*/ 287998 h 21600"/>
                <a:gd name="T6" fmla="*/ 0 w 21600"/>
                <a:gd name="T7" fmla="*/ 28799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38" y="14292"/>
                    <a:pt x="14337" y="7080"/>
                    <a:pt x="21600" y="0"/>
                  </a:cubicBezTo>
                  <a:cubicBezTo>
                    <a:pt x="14337" y="7080"/>
                    <a:pt x="7138" y="1429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1" name="AutoShape 56"/>
            <p:cNvSpPr>
              <a:spLocks/>
            </p:cNvSpPr>
            <p:nvPr/>
          </p:nvSpPr>
          <p:spPr bwMode="auto">
            <a:xfrm>
              <a:off x="2438400" y="2027237"/>
              <a:ext cx="60325" cy="46038"/>
            </a:xfrm>
            <a:custGeom>
              <a:avLst/>
              <a:gdLst>
                <a:gd name="T0" fmla="*/ 0 w 21600"/>
                <a:gd name="T1" fmla="*/ 445765 h 21600"/>
                <a:gd name="T2" fmla="*/ 1314099 w 21600"/>
                <a:gd name="T3" fmla="*/ 0 h 21600"/>
                <a:gd name="T4" fmla="*/ 0 w 21600"/>
                <a:gd name="T5" fmla="*/ 445765 h 21600"/>
                <a:gd name="T6" fmla="*/ 0 w 21600"/>
                <a:gd name="T7" fmla="*/ 44576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28" y="14293"/>
                    <a:pt x="14331" y="7100"/>
                    <a:pt x="21600" y="0"/>
                  </a:cubicBezTo>
                  <a:cubicBezTo>
                    <a:pt x="14331" y="7100"/>
                    <a:pt x="7128" y="14293"/>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2" name="AutoShape 57"/>
            <p:cNvSpPr>
              <a:spLocks/>
            </p:cNvSpPr>
            <p:nvPr/>
          </p:nvSpPr>
          <p:spPr bwMode="auto">
            <a:xfrm>
              <a:off x="2362200" y="2090737"/>
              <a:ext cx="49213" cy="39688"/>
            </a:xfrm>
            <a:custGeom>
              <a:avLst/>
              <a:gdLst>
                <a:gd name="T0" fmla="*/ 0 w 21600"/>
                <a:gd name="T1" fmla="*/ 246192 h 21600"/>
                <a:gd name="T2" fmla="*/ 582049 w 21600"/>
                <a:gd name="T3" fmla="*/ 0 h 21600"/>
                <a:gd name="T4" fmla="*/ 0 w 21600"/>
                <a:gd name="T5" fmla="*/ 246192 h 21600"/>
                <a:gd name="T6" fmla="*/ 0 w 21600"/>
                <a:gd name="T7" fmla="*/ 24619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37" y="14313"/>
                    <a:pt x="14350" y="7125"/>
                    <a:pt x="21600" y="0"/>
                  </a:cubicBezTo>
                  <a:cubicBezTo>
                    <a:pt x="14350" y="7125"/>
                    <a:pt x="7137" y="14313"/>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323" name="AutoShape 102"/>
            <p:cNvSpPr>
              <a:spLocks/>
            </p:cNvSpPr>
            <p:nvPr/>
          </p:nvSpPr>
          <p:spPr bwMode="auto">
            <a:xfrm>
              <a:off x="1201738" y="2636837"/>
              <a:ext cx="6388100" cy="5181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530" y="10051"/>
                  </a:moveTo>
                  <a:cubicBezTo>
                    <a:pt x="19558" y="13295"/>
                    <a:pt x="16414" y="15394"/>
                    <a:pt x="12873" y="15394"/>
                  </a:cubicBezTo>
                  <a:cubicBezTo>
                    <a:pt x="6901" y="15394"/>
                    <a:pt x="2060" y="9425"/>
                    <a:pt x="2060" y="2063"/>
                  </a:cubicBezTo>
                  <a:cubicBezTo>
                    <a:pt x="2060" y="1459"/>
                    <a:pt x="2093" y="864"/>
                    <a:pt x="2156" y="281"/>
                  </a:cubicBezTo>
                  <a:cubicBezTo>
                    <a:pt x="2214" y="186"/>
                    <a:pt x="2273" y="93"/>
                    <a:pt x="2332" y="0"/>
                  </a:cubicBezTo>
                  <a:cubicBezTo>
                    <a:pt x="872" y="2273"/>
                    <a:pt x="0" y="5145"/>
                    <a:pt x="0" y="8270"/>
                  </a:cubicBezTo>
                  <a:cubicBezTo>
                    <a:pt x="0" y="15632"/>
                    <a:pt x="4841" y="21600"/>
                    <a:pt x="10813" y="21600"/>
                  </a:cubicBezTo>
                  <a:cubicBezTo>
                    <a:pt x="16532" y="21600"/>
                    <a:pt x="21213" y="16127"/>
                    <a:pt x="21600" y="9198"/>
                  </a:cubicBezTo>
                  <a:cubicBezTo>
                    <a:pt x="21584" y="9485"/>
                    <a:pt x="21561" y="9770"/>
                    <a:pt x="21530" y="10051"/>
                  </a:cubicBezTo>
                  <a:close/>
                  <a:moveTo>
                    <a:pt x="21530" y="10051"/>
                  </a:moveTo>
                </a:path>
              </a:pathLst>
            </a:custGeom>
            <a:solidFill>
              <a:srgbClr val="3B4A58">
                <a:alpha val="29803"/>
              </a:srgbClr>
            </a:solidFill>
            <a:ln>
              <a:noFill/>
            </a:ln>
            <a:extLst>
              <a:ext uri="{91240B29-F687-4f45-9708-019B960494DF}">
                <a14:hiddenLine xmlns:a14="http://schemas.microsoft.com/office/drawing/2010/main" xmlns="" w="12700" cap="flat">
                  <a:solidFill>
                    <a:schemeClr val="tx1">
                      <a:alpha val="29803"/>
                    </a:schemeClr>
                  </a:solidFill>
                  <a:miter lim="800000"/>
                  <a:headEnd type="none" w="med" len="med"/>
                  <a:tailEnd type="none" w="med" len="med"/>
                </a14:hiddenLine>
              </a:ext>
            </a:extLst>
          </p:spPr>
          <p:txBody>
            <a:bodyPr lIns="0" tIns="0" rIns="0" bIns="0"/>
            <a:lstStyle/>
            <a:p>
              <a:endParaRPr lang="en-US"/>
            </a:p>
          </p:txBody>
        </p:sp>
      </p:grpSp>
      <p:grpSp>
        <p:nvGrpSpPr>
          <p:cNvPr id="8200" name="Group 6"/>
          <p:cNvGrpSpPr>
            <a:grpSpLocks/>
          </p:cNvGrpSpPr>
          <p:nvPr/>
        </p:nvGrpSpPr>
        <p:grpSpPr bwMode="auto">
          <a:xfrm>
            <a:off x="1412875" y="8831302"/>
            <a:ext cx="8137525" cy="3055898"/>
            <a:chOff x="1412875" y="8831302"/>
            <a:chExt cx="8137525" cy="3055898"/>
          </a:xfrm>
        </p:grpSpPr>
        <p:sp>
          <p:nvSpPr>
            <p:cNvPr id="9267" name="Rectangle 115"/>
            <p:cNvSpPr>
              <a:spLocks/>
            </p:cNvSpPr>
            <p:nvPr/>
          </p:nvSpPr>
          <p:spPr bwMode="auto">
            <a:xfrm>
              <a:off x="1412875" y="8831302"/>
              <a:ext cx="4554132"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7200" dirty="0" smtClean="0">
                  <a:solidFill>
                    <a:srgbClr val="368FE2"/>
                  </a:solidFill>
                  <a:latin typeface="Diavlo" panose="02000000000000000000" pitchFamily="2" charset="0"/>
                  <a:ea typeface="ＭＳ Ｐゴシック" charset="0"/>
                  <a:cs typeface="ＭＳ Ｐゴシック" charset="0"/>
                  <a:sym typeface="Diavlo Black Regular" charset="0"/>
                </a:rPr>
                <a:t>React.js is</a:t>
              </a:r>
              <a:endParaRPr lang="en-US" sz="7200" dirty="0">
                <a:solidFill>
                  <a:srgbClr val="368FE2"/>
                </a:solidFill>
                <a:latin typeface="Diavlo" panose="02000000000000000000" pitchFamily="2" charset="0"/>
                <a:ea typeface="ＭＳ Ｐゴシック" charset="0"/>
                <a:cs typeface="ＭＳ Ｐゴシック" charset="0"/>
                <a:sym typeface="Diavlo Black Regular" charset="0"/>
              </a:endParaRPr>
            </a:p>
          </p:txBody>
        </p:sp>
        <p:sp>
          <p:nvSpPr>
            <p:cNvPr id="9268" name="Rectangle 116"/>
            <p:cNvSpPr>
              <a:spLocks/>
            </p:cNvSpPr>
            <p:nvPr/>
          </p:nvSpPr>
          <p:spPr bwMode="auto">
            <a:xfrm>
              <a:off x="1435100" y="10134600"/>
              <a:ext cx="81153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sz="2800" i="1" dirty="0" smtClean="0">
                  <a:solidFill>
                    <a:srgbClr val="AFB6BA"/>
                  </a:solidFill>
                  <a:latin typeface="Open Sans" charset="0"/>
                  <a:ea typeface="ＭＳ Ｐゴシック" charset="0"/>
                  <a:cs typeface="ＭＳ Ｐゴシック" charset="0"/>
                  <a:sym typeface="Open Sans" charset="0"/>
                </a:rPr>
                <a:t>“A </a:t>
              </a:r>
              <a:r>
                <a:rPr lang="en-IN" sz="2800" i="1" dirty="0">
                  <a:solidFill>
                    <a:srgbClr val="AFB6BA"/>
                  </a:solidFill>
                  <a:latin typeface="Open Sans" charset="0"/>
                  <a:ea typeface="ＭＳ Ｐゴシック" charset="0"/>
                  <a:cs typeface="ＭＳ Ｐゴシック" charset="0"/>
                  <a:sym typeface="Open Sans" charset="0"/>
                </a:rPr>
                <a:t>JavaScript library for building user interfaces</a:t>
              </a:r>
              <a:r>
                <a:rPr lang="en-IN" sz="2800" i="1" dirty="0" smtClean="0">
                  <a:solidFill>
                    <a:srgbClr val="AFB6BA"/>
                  </a:solidFill>
                  <a:latin typeface="Open Sans" charset="0"/>
                  <a:ea typeface="ＭＳ Ｐゴシック" charset="0"/>
                  <a:cs typeface="ＭＳ Ｐゴシック" charset="0"/>
                  <a:sym typeface="Open Sans" charset="0"/>
                </a:rPr>
                <a:t>”</a:t>
              </a:r>
              <a:r>
                <a:rPr lang="en-IN" sz="2400" dirty="0" smtClean="0">
                  <a:solidFill>
                    <a:srgbClr val="AFB6BA"/>
                  </a:solidFill>
                  <a:latin typeface="Open Sans" charset="0"/>
                  <a:ea typeface="ＭＳ Ｐゴシック" charset="0"/>
                  <a:cs typeface="ＭＳ Ｐゴシック" charset="0"/>
                  <a:sym typeface="Open Sans" charset="0"/>
                </a:rPr>
                <a:t>. </a:t>
              </a:r>
            </a:p>
            <a:p>
              <a:pPr algn="l"/>
              <a:r>
                <a:rPr lang="en-IN" sz="2400" dirty="0" smtClean="0">
                  <a:solidFill>
                    <a:srgbClr val="AFB6BA"/>
                  </a:solidFill>
                  <a:latin typeface="Open Sans" charset="0"/>
                  <a:ea typeface="ＭＳ Ｐゴシック" charset="0"/>
                  <a:cs typeface="ＭＳ Ｐゴシック" charset="0"/>
                  <a:sym typeface="Open Sans" charset="0"/>
                </a:rPr>
                <a:t>Its used by leading brands </a:t>
              </a:r>
              <a:r>
                <a:rPr lang="en-IN" sz="2400" dirty="0">
                  <a:solidFill>
                    <a:srgbClr val="AFB6BA"/>
                  </a:solidFill>
                  <a:latin typeface="Open Sans" charset="0"/>
                  <a:ea typeface="ＭＳ Ｐゴシック" charset="0"/>
                  <a:cs typeface="ＭＳ Ｐゴシック" charset="0"/>
                  <a:sym typeface="Open Sans" charset="0"/>
                </a:rPr>
                <a:t>namely </a:t>
              </a:r>
              <a:r>
                <a:rPr lang="en-IN" sz="2400" dirty="0" smtClean="0">
                  <a:solidFill>
                    <a:srgbClr val="AFB6BA"/>
                  </a:solidFill>
                  <a:latin typeface="Open Sans" charset="0"/>
                  <a:ea typeface="ＭＳ Ｐゴシック" charset="0"/>
                  <a:cs typeface="ＭＳ Ｐゴシック" charset="0"/>
                  <a:sym typeface="Open Sans" charset="0"/>
                </a:rPr>
                <a:t>Facebook, Instagram, Whatsapp, Airbnb</a:t>
              </a:r>
              <a:r>
                <a:rPr lang="en-IN" sz="2400" dirty="0">
                  <a:solidFill>
                    <a:srgbClr val="AFB6BA"/>
                  </a:solidFill>
                  <a:latin typeface="Open Sans" charset="0"/>
                  <a:ea typeface="ＭＳ Ｐゴシック" charset="0"/>
                  <a:cs typeface="ＭＳ Ｐゴシック" charset="0"/>
                  <a:sym typeface="Open Sans" charset="0"/>
                </a:rPr>
                <a:t>, Uber, Netflix, Twitter, Pinterest, Reddit, Udemy, Wix, Paypal, Imgur, Feedly, Stripe, Tumblr, Walmart and </a:t>
              </a:r>
              <a:r>
                <a:rPr lang="en-IN" sz="2400" dirty="0" smtClean="0">
                  <a:solidFill>
                    <a:srgbClr val="AFB6BA"/>
                  </a:solidFill>
                  <a:latin typeface="Open Sans" charset="0"/>
                  <a:ea typeface="ＭＳ Ｐゴシック" charset="0"/>
                  <a:cs typeface="ＭＳ Ｐゴシック" charset="0"/>
                  <a:sym typeface="Open Sans" charset="0"/>
                </a:rPr>
                <a:t>others.</a:t>
              </a:r>
              <a:endParaRPr lang="en-US" sz="2400" dirty="0">
                <a:solidFill>
                  <a:srgbClr val="AFB6BA"/>
                </a:solidFill>
                <a:latin typeface="Open Sans" charset="0"/>
                <a:ea typeface="ＭＳ Ｐゴシック" charset="0"/>
                <a:cs typeface="ＭＳ Ｐゴシック" charset="0"/>
                <a:sym typeface="Open Sans" charset="0"/>
              </a:endParaRPr>
            </a:p>
          </p:txBody>
        </p:sp>
      </p:grpSp>
      <p:grpSp>
        <p:nvGrpSpPr>
          <p:cNvPr id="8201" name="Group 5"/>
          <p:cNvGrpSpPr>
            <a:grpSpLocks/>
          </p:cNvGrpSpPr>
          <p:nvPr/>
        </p:nvGrpSpPr>
        <p:grpSpPr bwMode="auto">
          <a:xfrm>
            <a:off x="14592300" y="2379702"/>
            <a:ext cx="8064500" cy="3030498"/>
            <a:chOff x="14592300" y="2379702"/>
            <a:chExt cx="8064500" cy="3030498"/>
          </a:xfrm>
        </p:grpSpPr>
        <p:sp>
          <p:nvSpPr>
            <p:cNvPr id="9264" name="Rectangle 117"/>
            <p:cNvSpPr>
              <a:spLocks/>
            </p:cNvSpPr>
            <p:nvPr/>
          </p:nvSpPr>
          <p:spPr bwMode="auto">
            <a:xfrm>
              <a:off x="14592300" y="2379702"/>
              <a:ext cx="7574189"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7200" dirty="0" smtClean="0">
                  <a:solidFill>
                    <a:srgbClr val="FED164"/>
                  </a:solidFill>
                  <a:latin typeface="Diavlo" panose="02000000000000000000" pitchFamily="2" charset="0"/>
                  <a:ea typeface="ＭＳ Ｐゴシック" charset="0"/>
                  <a:cs typeface="ＭＳ Ｐゴシック" charset="0"/>
                  <a:sym typeface="Diavlo Black Regular" charset="0"/>
                </a:rPr>
                <a:t>The Team Behind</a:t>
              </a:r>
              <a:endParaRPr lang="en-US" sz="7200" dirty="0">
                <a:solidFill>
                  <a:srgbClr val="FED164"/>
                </a:solidFill>
                <a:latin typeface="Diavlo" panose="02000000000000000000" pitchFamily="2" charset="0"/>
                <a:ea typeface="ＭＳ Ｐゴシック" charset="0"/>
                <a:cs typeface="ＭＳ Ｐゴシック" charset="0"/>
                <a:sym typeface="Diavlo Black Regular" charset="0"/>
              </a:endParaRPr>
            </a:p>
          </p:txBody>
        </p:sp>
        <p:sp>
          <p:nvSpPr>
            <p:cNvPr id="9265" name="Rectangle 118"/>
            <p:cNvSpPr>
              <a:spLocks/>
            </p:cNvSpPr>
            <p:nvPr/>
          </p:nvSpPr>
          <p:spPr bwMode="auto">
            <a:xfrm>
              <a:off x="17018000" y="3530600"/>
              <a:ext cx="56388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2400" dirty="0" smtClean="0">
                  <a:solidFill>
                    <a:srgbClr val="AFB6BA"/>
                  </a:solidFill>
                  <a:latin typeface="Open Sans" charset="0"/>
                  <a:ea typeface="ＭＳ Ｐゴシック" charset="0"/>
                  <a:cs typeface="ＭＳ Ｐゴシック" charset="0"/>
                  <a:sym typeface="Open Sans" charset="0"/>
                </a:rPr>
                <a:t>Developed and Maintained by Facebook, Instagram </a:t>
              </a:r>
              <a:r>
                <a:rPr lang="en-IN" sz="2400" dirty="0">
                  <a:solidFill>
                    <a:srgbClr val="AFB6BA"/>
                  </a:solidFill>
                  <a:latin typeface="Open Sans" charset="0"/>
                  <a:ea typeface="ＭＳ Ｐゴシック" charset="0"/>
                  <a:cs typeface="ＭＳ Ｐゴシック" charset="0"/>
                  <a:sym typeface="Open Sans" charset="0"/>
                </a:rPr>
                <a:t>and a community of individual developers and corporations.</a:t>
              </a:r>
              <a:endParaRPr lang="en-US" sz="2400" dirty="0">
                <a:solidFill>
                  <a:srgbClr val="AFB6BA"/>
                </a:solidFill>
                <a:latin typeface="Open Sans" charset="0"/>
                <a:ea typeface="ＭＳ Ｐゴシック" charset="0"/>
                <a:cs typeface="ＭＳ Ｐゴシック" charset="0"/>
                <a:sym typeface="Open Sans" charset="0"/>
              </a:endParaRPr>
            </a:p>
          </p:txBody>
        </p:sp>
        <p:sp>
          <p:nvSpPr>
            <p:cNvPr id="9266" name="Rectangle 119"/>
            <p:cNvSpPr>
              <a:spLocks/>
            </p:cNvSpPr>
            <p:nvPr/>
          </p:nvSpPr>
          <p:spPr bwMode="auto">
            <a:xfrm>
              <a:off x="15240684" y="2900987"/>
              <a:ext cx="843180" cy="250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170000"/>
                </a:lnSpc>
              </a:pPr>
              <a:r>
                <a:rPr lang="en-US" sz="11500" dirty="0">
                  <a:solidFill>
                    <a:srgbClr val="F8D757"/>
                  </a:solidFill>
                  <a:latin typeface="FontAwesome Regular" charset="0"/>
                  <a:ea typeface="ＭＳ Ｐゴシック" charset="0"/>
                  <a:cs typeface="ＭＳ Ｐゴシック" charset="0"/>
                  <a:sym typeface="FontAwesome Regular" charset="0"/>
                </a:rPr>
                <a:t></a:t>
              </a:r>
              <a:endParaRPr lang="en-US" sz="9600" dirty="0">
                <a:solidFill>
                  <a:srgbClr val="F8D757"/>
                </a:solidFill>
                <a:latin typeface="FontAwesome Regular" charset="0"/>
                <a:ea typeface="ＭＳ Ｐゴシック" charset="0"/>
                <a:cs typeface="ＭＳ Ｐゴシック" charset="0"/>
                <a:sym typeface="FontAwesome Regular" charset="0"/>
              </a:endParaRPr>
            </a:p>
          </p:txBody>
        </p:sp>
      </p:grpSp>
      <p:grpSp>
        <p:nvGrpSpPr>
          <p:cNvPr id="2" name="Group 1"/>
          <p:cNvGrpSpPr>
            <a:grpSpLocks/>
          </p:cNvGrpSpPr>
          <p:nvPr/>
        </p:nvGrpSpPr>
        <p:grpSpPr bwMode="auto">
          <a:xfrm>
            <a:off x="13455650" y="6757988"/>
            <a:ext cx="4643438" cy="7656512"/>
            <a:chOff x="13455650" y="6757988"/>
            <a:chExt cx="4643438" cy="7656512"/>
          </a:xfrm>
        </p:grpSpPr>
        <p:sp>
          <p:nvSpPr>
            <p:cNvPr id="9262" name="Line 1"/>
            <p:cNvSpPr>
              <a:spLocks noChangeShapeType="1"/>
            </p:cNvSpPr>
            <p:nvPr/>
          </p:nvSpPr>
          <p:spPr bwMode="auto">
            <a:xfrm>
              <a:off x="13550900" y="10452100"/>
              <a:ext cx="0" cy="3962400"/>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9263" name="Freeform 120"/>
            <p:cNvSpPr>
              <a:spLocks/>
            </p:cNvSpPr>
            <p:nvPr/>
          </p:nvSpPr>
          <p:spPr bwMode="auto">
            <a:xfrm>
              <a:off x="13455650" y="6757988"/>
              <a:ext cx="4643438" cy="2565400"/>
            </a:xfrm>
            <a:custGeom>
              <a:avLst/>
              <a:gdLst>
                <a:gd name="T0" fmla="*/ 2147483647 w 21600"/>
                <a:gd name="T1" fmla="*/ 2147483647 h 20897"/>
                <a:gd name="T2" fmla="*/ 2147483647 w 21600"/>
                <a:gd name="T3" fmla="*/ 2147483647 h 20897"/>
                <a:gd name="T4" fmla="*/ 2147483647 w 21600"/>
                <a:gd name="T5" fmla="*/ 2147483647 h 20897"/>
                <a:gd name="T6" fmla="*/ 2147483647 w 21600"/>
                <a:gd name="T7" fmla="*/ 2147483647 h 20897"/>
                <a:gd name="T8" fmla="*/ 0 w 21600"/>
                <a:gd name="T9" fmla="*/ 2147483647 h 208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0897">
                  <a:moveTo>
                    <a:pt x="21600" y="19531"/>
                  </a:moveTo>
                  <a:cubicBezTo>
                    <a:pt x="21600" y="19531"/>
                    <a:pt x="21083" y="11978"/>
                    <a:pt x="16798" y="5352"/>
                  </a:cubicBezTo>
                  <a:cubicBezTo>
                    <a:pt x="12882" y="-703"/>
                    <a:pt x="9089" y="-348"/>
                    <a:pt x="7489" y="414"/>
                  </a:cubicBezTo>
                  <a:cubicBezTo>
                    <a:pt x="4489" y="1844"/>
                    <a:pt x="1310" y="4858"/>
                    <a:pt x="655" y="12878"/>
                  </a:cubicBezTo>
                  <a:cubicBezTo>
                    <a:pt x="0" y="20897"/>
                    <a:pt x="0" y="20897"/>
                    <a:pt x="0" y="20897"/>
                  </a:cubicBezTo>
                </a:path>
              </a:pathLst>
            </a:custGeom>
            <a:noFill/>
            <a:ln w="38100" cap="flat">
              <a:solidFill>
                <a:srgbClr val="FD9A00"/>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grpSp>
        <p:nvGrpSpPr>
          <p:cNvPr id="8203" name="Group 142"/>
          <p:cNvGrpSpPr>
            <a:grpSpLocks/>
          </p:cNvGrpSpPr>
          <p:nvPr/>
        </p:nvGrpSpPr>
        <p:grpSpPr bwMode="auto">
          <a:xfrm>
            <a:off x="12484100" y="7658100"/>
            <a:ext cx="2111375" cy="4171950"/>
            <a:chOff x="0" y="0"/>
            <a:chExt cx="1330" cy="2628"/>
          </a:xfrm>
        </p:grpSpPr>
        <p:sp>
          <p:nvSpPr>
            <p:cNvPr id="9241" name="AutoShape 121"/>
            <p:cNvSpPr>
              <a:spLocks/>
            </p:cNvSpPr>
            <p:nvPr/>
          </p:nvSpPr>
          <p:spPr bwMode="auto">
            <a:xfrm>
              <a:off x="368" y="664"/>
              <a:ext cx="588" cy="402"/>
            </a:xfrm>
            <a:custGeom>
              <a:avLst/>
              <a:gdLst>
                <a:gd name="T0" fmla="*/ 0 w 19503"/>
                <a:gd name="T1" fmla="*/ 0 h 21594"/>
                <a:gd name="T2" fmla="*/ 0 w 19503"/>
                <a:gd name="T3" fmla="*/ 0 h 21594"/>
                <a:gd name="T4" fmla="*/ 0 w 19503"/>
                <a:gd name="T5" fmla="*/ 0 h 21594"/>
                <a:gd name="T6" fmla="*/ 0 w 19503"/>
                <a:gd name="T7" fmla="*/ 0 h 21594"/>
                <a:gd name="T8" fmla="*/ 0 w 19503"/>
                <a:gd name="T9" fmla="*/ 0 h 21594"/>
                <a:gd name="T10" fmla="*/ 0 w 19503"/>
                <a:gd name="T11" fmla="*/ 0 h 21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503" h="21594">
                  <a:moveTo>
                    <a:pt x="9757" y="21594"/>
                  </a:moveTo>
                  <a:cubicBezTo>
                    <a:pt x="14265" y="21590"/>
                    <a:pt x="20555" y="15037"/>
                    <a:pt x="19354" y="2453"/>
                  </a:cubicBezTo>
                  <a:cubicBezTo>
                    <a:pt x="16264" y="171"/>
                    <a:pt x="13282" y="-3"/>
                    <a:pt x="9750" y="0"/>
                  </a:cubicBezTo>
                  <a:cubicBezTo>
                    <a:pt x="6219" y="3"/>
                    <a:pt x="3237" y="181"/>
                    <a:pt x="148" y="2468"/>
                  </a:cubicBezTo>
                  <a:cubicBezTo>
                    <a:pt x="-1045" y="15054"/>
                    <a:pt x="5249" y="21597"/>
                    <a:pt x="9757" y="21594"/>
                  </a:cubicBezTo>
                  <a:close/>
                  <a:moveTo>
                    <a:pt x="9757" y="21594"/>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2" name="AutoShape 122"/>
            <p:cNvSpPr>
              <a:spLocks/>
            </p:cNvSpPr>
            <p:nvPr/>
          </p:nvSpPr>
          <p:spPr bwMode="auto">
            <a:xfrm>
              <a:off x="376" y="768"/>
              <a:ext cx="583" cy="296"/>
            </a:xfrm>
            <a:custGeom>
              <a:avLst/>
              <a:gdLst>
                <a:gd name="T0" fmla="*/ 0 w 21600"/>
                <a:gd name="T1" fmla="*/ 0 h 21592"/>
                <a:gd name="T2" fmla="*/ 0 w 21600"/>
                <a:gd name="T3" fmla="*/ 0 h 21592"/>
                <a:gd name="T4" fmla="*/ 0 w 21600"/>
                <a:gd name="T5" fmla="*/ 0 h 21592"/>
                <a:gd name="T6" fmla="*/ 0 w 21600"/>
                <a:gd name="T7" fmla="*/ 0 h 21592"/>
                <a:gd name="T8" fmla="*/ 0 w 21600"/>
                <a:gd name="T9" fmla="*/ 0 h 21592"/>
                <a:gd name="T10" fmla="*/ 0 w 21600"/>
                <a:gd name="T11" fmla="*/ 0 h 215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592">
                  <a:moveTo>
                    <a:pt x="10805" y="21592"/>
                  </a:moveTo>
                  <a:cubicBezTo>
                    <a:pt x="15097" y="21587"/>
                    <a:pt x="20838" y="15115"/>
                    <a:pt x="21600" y="2611"/>
                  </a:cubicBezTo>
                  <a:cubicBezTo>
                    <a:pt x="18182" y="549"/>
                    <a:pt x="14724" y="-4"/>
                    <a:pt x="10800" y="0"/>
                  </a:cubicBezTo>
                  <a:cubicBezTo>
                    <a:pt x="6875" y="3"/>
                    <a:pt x="3418" y="563"/>
                    <a:pt x="0" y="2631"/>
                  </a:cubicBezTo>
                  <a:cubicBezTo>
                    <a:pt x="769" y="15134"/>
                    <a:pt x="6512" y="21596"/>
                    <a:pt x="10805" y="21592"/>
                  </a:cubicBezTo>
                  <a:close/>
                  <a:moveTo>
                    <a:pt x="10805" y="21592"/>
                  </a:moveTo>
                </a:path>
              </a:pathLst>
            </a:custGeom>
            <a:solidFill>
              <a:srgbClr val="91939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3" name="AutoShape 123"/>
            <p:cNvSpPr>
              <a:spLocks/>
            </p:cNvSpPr>
            <p:nvPr/>
          </p:nvSpPr>
          <p:spPr bwMode="auto">
            <a:xfrm>
              <a:off x="263" y="0"/>
              <a:ext cx="806" cy="703"/>
            </a:xfrm>
            <a:custGeom>
              <a:avLst/>
              <a:gdLst>
                <a:gd name="T0" fmla="*/ 0 w 21598"/>
                <a:gd name="T1" fmla="*/ 0 h 21600"/>
                <a:gd name="T2" fmla="*/ 0 w 21598"/>
                <a:gd name="T3" fmla="*/ 0 h 21600"/>
                <a:gd name="T4" fmla="*/ 0 w 21598"/>
                <a:gd name="T5" fmla="*/ 0 h 21600"/>
                <a:gd name="T6" fmla="*/ 0 w 21598"/>
                <a:gd name="T7" fmla="*/ 0 h 21600"/>
                <a:gd name="T8" fmla="*/ 0 w 21598"/>
                <a:gd name="T9" fmla="*/ 0 h 21600"/>
                <a:gd name="T10" fmla="*/ 0 w 21598"/>
                <a:gd name="T11" fmla="*/ 0 h 21600"/>
                <a:gd name="T12" fmla="*/ 0 w 21598"/>
                <a:gd name="T13" fmla="*/ 0 h 21600"/>
                <a:gd name="T14" fmla="*/ 0 w 21598"/>
                <a:gd name="T15" fmla="*/ 0 h 21600"/>
                <a:gd name="T16" fmla="*/ 0 w 21598"/>
                <a:gd name="T17" fmla="*/ 0 h 21600"/>
                <a:gd name="T18" fmla="*/ 0 w 21598"/>
                <a:gd name="T19" fmla="*/ 0 h 21600"/>
                <a:gd name="T20" fmla="*/ 0 w 21598"/>
                <a:gd name="T21" fmla="*/ 0 h 21600"/>
                <a:gd name="T22" fmla="*/ 0 w 21598"/>
                <a:gd name="T23" fmla="*/ 0 h 21600"/>
                <a:gd name="T24" fmla="*/ 0 w 21598"/>
                <a:gd name="T25" fmla="*/ 0 h 21600"/>
                <a:gd name="T26" fmla="*/ 0 w 21598"/>
                <a:gd name="T27" fmla="*/ 0 h 21600"/>
                <a:gd name="T28" fmla="*/ 0 w 21598"/>
                <a:gd name="T29" fmla="*/ 0 h 21600"/>
                <a:gd name="T30" fmla="*/ 0 w 21598"/>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598" h="21600">
                  <a:moveTo>
                    <a:pt x="3418" y="21600"/>
                  </a:moveTo>
                  <a:cubicBezTo>
                    <a:pt x="5783" y="20472"/>
                    <a:pt x="8094" y="20379"/>
                    <a:pt x="10805" y="20377"/>
                  </a:cubicBezTo>
                  <a:cubicBezTo>
                    <a:pt x="13513" y="20376"/>
                    <a:pt x="15822" y="20466"/>
                    <a:pt x="18184" y="21587"/>
                  </a:cubicBezTo>
                  <a:cubicBezTo>
                    <a:pt x="19938" y="18831"/>
                    <a:pt x="20242" y="17119"/>
                    <a:pt x="20688" y="14773"/>
                  </a:cubicBezTo>
                  <a:cubicBezTo>
                    <a:pt x="21600" y="9976"/>
                    <a:pt x="21598" y="5522"/>
                    <a:pt x="21598" y="5522"/>
                  </a:cubicBezTo>
                  <a:cubicBezTo>
                    <a:pt x="21598" y="5522"/>
                    <a:pt x="18535" y="6826"/>
                    <a:pt x="18224" y="8266"/>
                  </a:cubicBezTo>
                  <a:cubicBezTo>
                    <a:pt x="17974" y="4320"/>
                    <a:pt x="18774" y="1521"/>
                    <a:pt x="18774" y="1521"/>
                  </a:cubicBezTo>
                  <a:cubicBezTo>
                    <a:pt x="18774" y="1521"/>
                    <a:pt x="14209" y="4203"/>
                    <a:pt x="13951" y="8014"/>
                  </a:cubicBezTo>
                  <a:cubicBezTo>
                    <a:pt x="13429" y="2924"/>
                    <a:pt x="10790" y="0"/>
                    <a:pt x="10790" y="0"/>
                  </a:cubicBezTo>
                  <a:cubicBezTo>
                    <a:pt x="10790" y="0"/>
                    <a:pt x="8003" y="3425"/>
                    <a:pt x="7569" y="8451"/>
                  </a:cubicBezTo>
                  <a:cubicBezTo>
                    <a:pt x="7266" y="5393"/>
                    <a:pt x="3575" y="3351"/>
                    <a:pt x="3575" y="3351"/>
                  </a:cubicBezTo>
                  <a:cubicBezTo>
                    <a:pt x="3575" y="3351"/>
                    <a:pt x="4139" y="5638"/>
                    <a:pt x="3852" y="8991"/>
                  </a:cubicBezTo>
                  <a:cubicBezTo>
                    <a:pt x="3536" y="7206"/>
                    <a:pt x="0" y="6067"/>
                    <a:pt x="0" y="6067"/>
                  </a:cubicBezTo>
                  <a:cubicBezTo>
                    <a:pt x="0" y="6067"/>
                    <a:pt x="392" y="10133"/>
                    <a:pt x="1188" y="14455"/>
                  </a:cubicBezTo>
                  <a:cubicBezTo>
                    <a:pt x="1636" y="16885"/>
                    <a:pt x="2178" y="19333"/>
                    <a:pt x="3418" y="21600"/>
                  </a:cubicBezTo>
                  <a:close/>
                  <a:moveTo>
                    <a:pt x="3418" y="21600"/>
                  </a:moveTo>
                </a:path>
              </a:pathLst>
            </a:custGeom>
            <a:solidFill>
              <a:srgbClr val="FE703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4" name="AutoShape 124"/>
            <p:cNvSpPr>
              <a:spLocks/>
            </p:cNvSpPr>
            <p:nvPr/>
          </p:nvSpPr>
          <p:spPr bwMode="auto">
            <a:xfrm>
              <a:off x="384" y="288"/>
              <a:ext cx="581" cy="3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0387" y="20514"/>
                  </a:moveTo>
                  <a:cubicBezTo>
                    <a:pt x="13238" y="20512"/>
                    <a:pt x="15770" y="20603"/>
                    <a:pt x="18258" y="21526"/>
                  </a:cubicBezTo>
                  <a:cubicBezTo>
                    <a:pt x="20563" y="17171"/>
                    <a:pt x="21600" y="5150"/>
                    <a:pt x="21600" y="5150"/>
                  </a:cubicBezTo>
                  <a:cubicBezTo>
                    <a:pt x="21600" y="5150"/>
                    <a:pt x="17663" y="7185"/>
                    <a:pt x="17362" y="9231"/>
                  </a:cubicBezTo>
                  <a:cubicBezTo>
                    <a:pt x="16949" y="5709"/>
                    <a:pt x="17086" y="2618"/>
                    <a:pt x="17086" y="2618"/>
                  </a:cubicBezTo>
                  <a:cubicBezTo>
                    <a:pt x="17086" y="2618"/>
                    <a:pt x="13656" y="5212"/>
                    <a:pt x="13226" y="8093"/>
                  </a:cubicBezTo>
                  <a:cubicBezTo>
                    <a:pt x="12733" y="3736"/>
                    <a:pt x="10292" y="0"/>
                    <a:pt x="10292" y="0"/>
                  </a:cubicBezTo>
                  <a:cubicBezTo>
                    <a:pt x="10292" y="0"/>
                    <a:pt x="7736" y="3548"/>
                    <a:pt x="7159" y="8878"/>
                  </a:cubicBezTo>
                  <a:cubicBezTo>
                    <a:pt x="6718" y="5649"/>
                    <a:pt x="4277" y="3805"/>
                    <a:pt x="4130" y="3705"/>
                  </a:cubicBezTo>
                  <a:cubicBezTo>
                    <a:pt x="4130" y="3705"/>
                    <a:pt x="3603" y="6205"/>
                    <a:pt x="3172" y="8864"/>
                  </a:cubicBezTo>
                  <a:cubicBezTo>
                    <a:pt x="2873" y="7080"/>
                    <a:pt x="0" y="5166"/>
                    <a:pt x="0" y="5166"/>
                  </a:cubicBezTo>
                  <a:cubicBezTo>
                    <a:pt x="0" y="5166"/>
                    <a:pt x="266" y="17844"/>
                    <a:pt x="2355" y="21599"/>
                  </a:cubicBezTo>
                  <a:cubicBezTo>
                    <a:pt x="2354" y="21600"/>
                    <a:pt x="2354" y="21600"/>
                    <a:pt x="2352" y="21600"/>
                  </a:cubicBezTo>
                  <a:cubicBezTo>
                    <a:pt x="4892" y="20616"/>
                    <a:pt x="7473" y="20516"/>
                    <a:pt x="10387" y="20514"/>
                  </a:cubicBezTo>
                  <a:close/>
                  <a:moveTo>
                    <a:pt x="10387" y="20514"/>
                  </a:moveTo>
                </a:path>
              </a:pathLst>
            </a:custGeom>
            <a:solidFill>
              <a:srgbClr val="F6EB1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5" name="AutoShape 125"/>
            <p:cNvSpPr>
              <a:spLocks/>
            </p:cNvSpPr>
            <p:nvPr/>
          </p:nvSpPr>
          <p:spPr bwMode="auto">
            <a:xfrm>
              <a:off x="407" y="872"/>
              <a:ext cx="524" cy="189"/>
            </a:xfrm>
            <a:custGeom>
              <a:avLst/>
              <a:gdLst>
                <a:gd name="T0" fmla="*/ 0 w 21600"/>
                <a:gd name="T1" fmla="*/ 0 h 21591"/>
                <a:gd name="T2" fmla="*/ 0 w 21600"/>
                <a:gd name="T3" fmla="*/ 0 h 21591"/>
                <a:gd name="T4" fmla="*/ 0 w 21600"/>
                <a:gd name="T5" fmla="*/ 0 h 21591"/>
                <a:gd name="T6" fmla="*/ 0 w 21600"/>
                <a:gd name="T7" fmla="*/ 0 h 21591"/>
                <a:gd name="T8" fmla="*/ 0 w 21600"/>
                <a:gd name="T9" fmla="*/ 0 h 21591"/>
                <a:gd name="T10" fmla="*/ 0 w 21600"/>
                <a:gd name="T11" fmla="*/ 0 h 215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591">
                  <a:moveTo>
                    <a:pt x="10803" y="21592"/>
                  </a:moveTo>
                  <a:cubicBezTo>
                    <a:pt x="14564" y="21585"/>
                    <a:pt x="19322" y="15319"/>
                    <a:pt x="21600" y="3124"/>
                  </a:cubicBezTo>
                  <a:cubicBezTo>
                    <a:pt x="18188" y="685"/>
                    <a:pt x="14700" y="-4"/>
                    <a:pt x="10800" y="0"/>
                  </a:cubicBezTo>
                  <a:cubicBezTo>
                    <a:pt x="6899" y="7"/>
                    <a:pt x="3411" y="705"/>
                    <a:pt x="0" y="3153"/>
                  </a:cubicBezTo>
                  <a:cubicBezTo>
                    <a:pt x="2283" y="15342"/>
                    <a:pt x="7042" y="21596"/>
                    <a:pt x="10803" y="21592"/>
                  </a:cubicBezTo>
                  <a:close/>
                  <a:moveTo>
                    <a:pt x="10803" y="21592"/>
                  </a:moveTo>
                </a:path>
              </a:pathLst>
            </a:custGeom>
            <a:solidFill>
              <a:srgbClr val="A5A8A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6" name="AutoShape 126"/>
            <p:cNvSpPr>
              <a:spLocks/>
            </p:cNvSpPr>
            <p:nvPr/>
          </p:nvSpPr>
          <p:spPr bwMode="auto">
            <a:xfrm>
              <a:off x="304" y="944"/>
              <a:ext cx="717" cy="1684"/>
            </a:xfrm>
            <a:custGeom>
              <a:avLst/>
              <a:gdLst>
                <a:gd name="T0" fmla="*/ 0 w 21585"/>
                <a:gd name="T1" fmla="*/ 1 h 21599"/>
                <a:gd name="T2" fmla="*/ 0 w 21585"/>
                <a:gd name="T3" fmla="*/ 0 h 21599"/>
                <a:gd name="T4" fmla="*/ 0 w 21585"/>
                <a:gd name="T5" fmla="*/ 0 h 21599"/>
                <a:gd name="T6" fmla="*/ 0 w 21585"/>
                <a:gd name="T7" fmla="*/ 0 h 21599"/>
                <a:gd name="T8" fmla="*/ 0 w 21585"/>
                <a:gd name="T9" fmla="*/ 0 h 21599"/>
                <a:gd name="T10" fmla="*/ 0 w 21585"/>
                <a:gd name="T11" fmla="*/ 0 h 21599"/>
                <a:gd name="T12" fmla="*/ 0 w 21585"/>
                <a:gd name="T13" fmla="*/ 1 h 21599"/>
                <a:gd name="T14" fmla="*/ 0 w 21585"/>
                <a:gd name="T15" fmla="*/ 1 h 215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585" h="21599">
                  <a:moveTo>
                    <a:pt x="10806" y="21599"/>
                  </a:moveTo>
                  <a:cubicBezTo>
                    <a:pt x="10806" y="21599"/>
                    <a:pt x="21595" y="18075"/>
                    <a:pt x="21586" y="9733"/>
                  </a:cubicBezTo>
                  <a:cubicBezTo>
                    <a:pt x="21580" y="5087"/>
                    <a:pt x="20216" y="2213"/>
                    <a:pt x="18849" y="462"/>
                  </a:cubicBezTo>
                  <a:cubicBezTo>
                    <a:pt x="16931" y="170"/>
                    <a:pt x="14100" y="-1"/>
                    <a:pt x="10782" y="0"/>
                  </a:cubicBezTo>
                  <a:cubicBezTo>
                    <a:pt x="7464" y="0"/>
                    <a:pt x="4633" y="172"/>
                    <a:pt x="2716" y="465"/>
                  </a:cubicBezTo>
                  <a:cubicBezTo>
                    <a:pt x="1353" y="2217"/>
                    <a:pt x="-5" y="5091"/>
                    <a:pt x="0" y="9738"/>
                  </a:cubicBezTo>
                  <a:cubicBezTo>
                    <a:pt x="10" y="18080"/>
                    <a:pt x="10806" y="21599"/>
                    <a:pt x="10806" y="21599"/>
                  </a:cubicBezTo>
                  <a:close/>
                  <a:moveTo>
                    <a:pt x="10806" y="21599"/>
                  </a:moveTo>
                </a:path>
              </a:pathLst>
            </a:custGeom>
            <a:solidFill>
              <a:srgbClr val="CFD1D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7" name="AutoShape 127"/>
            <p:cNvSpPr>
              <a:spLocks/>
            </p:cNvSpPr>
            <p:nvPr/>
          </p:nvSpPr>
          <p:spPr bwMode="auto">
            <a:xfrm>
              <a:off x="480" y="2376"/>
              <a:ext cx="378" cy="246"/>
            </a:xfrm>
            <a:custGeom>
              <a:avLst/>
              <a:gdLst>
                <a:gd name="T0" fmla="*/ 0 w 21600"/>
                <a:gd name="T1" fmla="*/ 0 h 21597"/>
                <a:gd name="T2" fmla="*/ 0 w 21600"/>
                <a:gd name="T3" fmla="*/ 0 h 21597"/>
                <a:gd name="T4" fmla="*/ 0 w 21600"/>
                <a:gd name="T5" fmla="*/ 0 h 21597"/>
                <a:gd name="T6" fmla="*/ 0 w 21600"/>
                <a:gd name="T7" fmla="*/ 0 h 21597"/>
                <a:gd name="T8" fmla="*/ 0 w 21600"/>
                <a:gd name="T9" fmla="*/ 0 h 21597"/>
                <a:gd name="T10" fmla="*/ 0 w 21600"/>
                <a:gd name="T11" fmla="*/ 0 h 215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597">
                  <a:moveTo>
                    <a:pt x="10806" y="21597"/>
                  </a:moveTo>
                  <a:cubicBezTo>
                    <a:pt x="10806" y="21597"/>
                    <a:pt x="16308" y="15125"/>
                    <a:pt x="21600" y="949"/>
                  </a:cubicBezTo>
                  <a:cubicBezTo>
                    <a:pt x="18114" y="324"/>
                    <a:pt x="14502" y="-3"/>
                    <a:pt x="10800" y="0"/>
                  </a:cubicBezTo>
                  <a:cubicBezTo>
                    <a:pt x="7097" y="2"/>
                    <a:pt x="3486" y="336"/>
                    <a:pt x="0" y="965"/>
                  </a:cubicBezTo>
                  <a:cubicBezTo>
                    <a:pt x="5301" y="15133"/>
                    <a:pt x="10806" y="21597"/>
                    <a:pt x="10806" y="21597"/>
                  </a:cubicBezTo>
                  <a:close/>
                  <a:moveTo>
                    <a:pt x="10806" y="21597"/>
                  </a:moveTo>
                </a:path>
              </a:pathLst>
            </a:custGeom>
            <a:solidFill>
              <a:srgbClr val="EF0A6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8" name="AutoShape 128"/>
            <p:cNvSpPr>
              <a:spLocks/>
            </p:cNvSpPr>
            <p:nvPr/>
          </p:nvSpPr>
          <p:spPr bwMode="auto">
            <a:xfrm>
              <a:off x="304" y="1392"/>
              <a:ext cx="717" cy="552"/>
            </a:xfrm>
            <a:custGeom>
              <a:avLst/>
              <a:gdLst>
                <a:gd name="T0" fmla="*/ 0 w 21597"/>
                <a:gd name="T1" fmla="*/ 0 h 21598"/>
                <a:gd name="T2" fmla="*/ 0 w 21597"/>
                <a:gd name="T3" fmla="*/ 0 h 21598"/>
                <a:gd name="T4" fmla="*/ 0 w 21597"/>
                <a:gd name="T5" fmla="*/ 0 h 21598"/>
                <a:gd name="T6" fmla="*/ 0 w 21597"/>
                <a:gd name="T7" fmla="*/ 0 h 21598"/>
                <a:gd name="T8" fmla="*/ 0 w 21597"/>
                <a:gd name="T9" fmla="*/ 0 h 21598"/>
                <a:gd name="T10" fmla="*/ 0 w 21597"/>
                <a:gd name="T11" fmla="*/ 0 h 21598"/>
                <a:gd name="T12" fmla="*/ 0 w 21597"/>
                <a:gd name="T13" fmla="*/ 0 h 21598"/>
                <a:gd name="T14" fmla="*/ 0 w 21597"/>
                <a:gd name="T15" fmla="*/ 0 h 21598"/>
                <a:gd name="T16" fmla="*/ 0 w 21597"/>
                <a:gd name="T17" fmla="*/ 0 h 21598"/>
                <a:gd name="T18" fmla="*/ 0 w 21597"/>
                <a:gd name="T19" fmla="*/ 0 h 215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597" h="21598">
                  <a:moveTo>
                    <a:pt x="549" y="21598"/>
                  </a:moveTo>
                  <a:cubicBezTo>
                    <a:pt x="3720" y="20677"/>
                    <a:pt x="7179" y="20169"/>
                    <a:pt x="10801" y="20167"/>
                  </a:cubicBezTo>
                  <a:cubicBezTo>
                    <a:pt x="14423" y="20165"/>
                    <a:pt x="17883" y="20668"/>
                    <a:pt x="21055" y="21585"/>
                  </a:cubicBezTo>
                  <a:cubicBezTo>
                    <a:pt x="21399" y="18660"/>
                    <a:pt x="21598" y="15473"/>
                    <a:pt x="21597" y="12015"/>
                  </a:cubicBezTo>
                  <a:cubicBezTo>
                    <a:pt x="21595" y="8111"/>
                    <a:pt x="21490" y="4619"/>
                    <a:pt x="21311" y="1495"/>
                  </a:cubicBezTo>
                  <a:cubicBezTo>
                    <a:pt x="18067" y="530"/>
                    <a:pt x="14516" y="-2"/>
                    <a:pt x="10794" y="0"/>
                  </a:cubicBezTo>
                  <a:cubicBezTo>
                    <a:pt x="7071" y="3"/>
                    <a:pt x="3520" y="539"/>
                    <a:pt x="278" y="1509"/>
                  </a:cubicBezTo>
                  <a:cubicBezTo>
                    <a:pt x="101" y="4633"/>
                    <a:pt x="-2" y="8125"/>
                    <a:pt x="0" y="12028"/>
                  </a:cubicBezTo>
                  <a:cubicBezTo>
                    <a:pt x="1" y="15487"/>
                    <a:pt x="202" y="18673"/>
                    <a:pt x="549" y="21598"/>
                  </a:cubicBezTo>
                  <a:close/>
                  <a:moveTo>
                    <a:pt x="549" y="21598"/>
                  </a:moveTo>
                </a:path>
              </a:pathLst>
            </a:custGeom>
            <a:solidFill>
              <a:srgbClr val="E6E6E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49" name="AutoShape 129"/>
            <p:cNvSpPr>
              <a:spLocks/>
            </p:cNvSpPr>
            <p:nvPr/>
          </p:nvSpPr>
          <p:spPr bwMode="auto">
            <a:xfrm>
              <a:off x="304" y="944"/>
              <a:ext cx="359" cy="1684"/>
            </a:xfrm>
            <a:custGeom>
              <a:avLst/>
              <a:gdLst>
                <a:gd name="T0" fmla="*/ 0 w 21589"/>
                <a:gd name="T1" fmla="*/ 1 h 21600"/>
                <a:gd name="T2" fmla="*/ 0 w 21589"/>
                <a:gd name="T3" fmla="*/ 1 h 21600"/>
                <a:gd name="T4" fmla="*/ 0 w 21589"/>
                <a:gd name="T5" fmla="*/ 0 h 21600"/>
                <a:gd name="T6" fmla="*/ 0 w 21589"/>
                <a:gd name="T7" fmla="*/ 0 h 21600"/>
                <a:gd name="T8" fmla="*/ 0 w 21589"/>
                <a:gd name="T9" fmla="*/ 0 h 21600"/>
                <a:gd name="T10" fmla="*/ 0 w 21589"/>
                <a:gd name="T11" fmla="*/ 1 h 21600"/>
                <a:gd name="T12" fmla="*/ 0 w 21589"/>
                <a:gd name="T13" fmla="*/ 1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89" h="21600">
                  <a:moveTo>
                    <a:pt x="21589" y="21600"/>
                  </a:moveTo>
                  <a:lnTo>
                    <a:pt x="21589" y="21600"/>
                  </a:lnTo>
                  <a:lnTo>
                    <a:pt x="21540" y="0"/>
                  </a:lnTo>
                  <a:cubicBezTo>
                    <a:pt x="14911" y="1"/>
                    <a:pt x="9255" y="173"/>
                    <a:pt x="5425" y="465"/>
                  </a:cubicBezTo>
                  <a:cubicBezTo>
                    <a:pt x="2702" y="2218"/>
                    <a:pt x="-11" y="5091"/>
                    <a:pt x="0" y="9738"/>
                  </a:cubicBezTo>
                  <a:cubicBezTo>
                    <a:pt x="19" y="18081"/>
                    <a:pt x="21589" y="21600"/>
                    <a:pt x="21589" y="21600"/>
                  </a:cubicBezTo>
                  <a:close/>
                  <a:moveTo>
                    <a:pt x="21589" y="21600"/>
                  </a:moveTo>
                </a:path>
              </a:pathLst>
            </a:custGeom>
            <a:solidFill>
              <a:srgbClr val="161C21">
                <a:alpha val="9804"/>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0" name="AutoShape 130"/>
            <p:cNvSpPr>
              <a:spLocks/>
            </p:cNvSpPr>
            <p:nvPr/>
          </p:nvSpPr>
          <p:spPr bwMode="auto">
            <a:xfrm>
              <a:off x="400" y="1496"/>
              <a:ext cx="531" cy="8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2005" y="17497"/>
                  </a:moveTo>
                  <a:cubicBezTo>
                    <a:pt x="12005" y="17385"/>
                    <a:pt x="11859" y="17294"/>
                    <a:pt x="11678" y="17294"/>
                  </a:cubicBezTo>
                  <a:cubicBezTo>
                    <a:pt x="11497" y="17294"/>
                    <a:pt x="11351" y="17385"/>
                    <a:pt x="11351" y="17497"/>
                  </a:cubicBezTo>
                  <a:cubicBezTo>
                    <a:pt x="11351" y="17610"/>
                    <a:pt x="11497" y="17701"/>
                    <a:pt x="11678" y="17701"/>
                  </a:cubicBezTo>
                  <a:cubicBezTo>
                    <a:pt x="11859" y="17700"/>
                    <a:pt x="12005" y="17609"/>
                    <a:pt x="12005" y="17497"/>
                  </a:cubicBezTo>
                  <a:close/>
                  <a:moveTo>
                    <a:pt x="11681" y="21600"/>
                  </a:moveTo>
                  <a:cubicBezTo>
                    <a:pt x="11862" y="21600"/>
                    <a:pt x="12008" y="21509"/>
                    <a:pt x="12008" y="21396"/>
                  </a:cubicBezTo>
                  <a:cubicBezTo>
                    <a:pt x="12008" y="21284"/>
                    <a:pt x="11862" y="21193"/>
                    <a:pt x="11681" y="21193"/>
                  </a:cubicBezTo>
                  <a:cubicBezTo>
                    <a:pt x="11500" y="21193"/>
                    <a:pt x="11354" y="21284"/>
                    <a:pt x="11354" y="21397"/>
                  </a:cubicBezTo>
                  <a:cubicBezTo>
                    <a:pt x="11354" y="21509"/>
                    <a:pt x="11501" y="21600"/>
                    <a:pt x="11681" y="21600"/>
                  </a:cubicBezTo>
                  <a:close/>
                  <a:moveTo>
                    <a:pt x="655" y="10482"/>
                  </a:moveTo>
                  <a:cubicBezTo>
                    <a:pt x="654" y="10370"/>
                    <a:pt x="508" y="10279"/>
                    <a:pt x="327" y="10279"/>
                  </a:cubicBezTo>
                  <a:cubicBezTo>
                    <a:pt x="146" y="10279"/>
                    <a:pt x="0" y="10370"/>
                    <a:pt x="0" y="10482"/>
                  </a:cubicBezTo>
                  <a:cubicBezTo>
                    <a:pt x="0" y="10595"/>
                    <a:pt x="147" y="10685"/>
                    <a:pt x="327" y="10685"/>
                  </a:cubicBezTo>
                  <a:cubicBezTo>
                    <a:pt x="508" y="10685"/>
                    <a:pt x="655" y="10594"/>
                    <a:pt x="655" y="10482"/>
                  </a:cubicBezTo>
                  <a:close/>
                  <a:moveTo>
                    <a:pt x="11996" y="5692"/>
                  </a:moveTo>
                  <a:cubicBezTo>
                    <a:pt x="11996" y="5579"/>
                    <a:pt x="11849" y="5488"/>
                    <a:pt x="11669" y="5489"/>
                  </a:cubicBezTo>
                  <a:cubicBezTo>
                    <a:pt x="11488" y="5489"/>
                    <a:pt x="11341" y="5580"/>
                    <a:pt x="11342" y="5692"/>
                  </a:cubicBezTo>
                  <a:cubicBezTo>
                    <a:pt x="11342" y="5804"/>
                    <a:pt x="11488" y="5895"/>
                    <a:pt x="11669" y="5895"/>
                  </a:cubicBezTo>
                  <a:cubicBezTo>
                    <a:pt x="11850" y="5895"/>
                    <a:pt x="11996" y="5804"/>
                    <a:pt x="11996" y="5692"/>
                  </a:cubicBezTo>
                  <a:close/>
                  <a:moveTo>
                    <a:pt x="11991" y="203"/>
                  </a:moveTo>
                  <a:cubicBezTo>
                    <a:pt x="11992" y="91"/>
                    <a:pt x="11845" y="0"/>
                    <a:pt x="11664" y="0"/>
                  </a:cubicBezTo>
                  <a:cubicBezTo>
                    <a:pt x="11484" y="0"/>
                    <a:pt x="11337" y="91"/>
                    <a:pt x="11338" y="204"/>
                  </a:cubicBezTo>
                  <a:cubicBezTo>
                    <a:pt x="11338" y="316"/>
                    <a:pt x="11484" y="407"/>
                    <a:pt x="11665" y="407"/>
                  </a:cubicBezTo>
                  <a:cubicBezTo>
                    <a:pt x="11846" y="407"/>
                    <a:pt x="11992" y="316"/>
                    <a:pt x="11991" y="203"/>
                  </a:cubicBezTo>
                  <a:close/>
                  <a:moveTo>
                    <a:pt x="21600" y="10476"/>
                  </a:moveTo>
                  <a:cubicBezTo>
                    <a:pt x="21600" y="10364"/>
                    <a:pt x="21453" y="10272"/>
                    <a:pt x="21273" y="10273"/>
                  </a:cubicBezTo>
                  <a:cubicBezTo>
                    <a:pt x="21092" y="10273"/>
                    <a:pt x="20946" y="10364"/>
                    <a:pt x="20946" y="10476"/>
                  </a:cubicBezTo>
                  <a:cubicBezTo>
                    <a:pt x="20946" y="10588"/>
                    <a:pt x="21092" y="10679"/>
                    <a:pt x="21273" y="10679"/>
                  </a:cubicBezTo>
                  <a:cubicBezTo>
                    <a:pt x="21454" y="10679"/>
                    <a:pt x="21600" y="10588"/>
                    <a:pt x="21600" y="10476"/>
                  </a:cubicBezTo>
                  <a:close/>
                  <a:moveTo>
                    <a:pt x="21600" y="10476"/>
                  </a:moveTo>
                </a:path>
              </a:pathLst>
            </a:custGeom>
            <a:solidFill>
              <a:srgbClr val="BABCB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1" name="AutoShape 131"/>
            <p:cNvSpPr>
              <a:spLocks/>
            </p:cNvSpPr>
            <p:nvPr/>
          </p:nvSpPr>
          <p:spPr bwMode="auto">
            <a:xfrm>
              <a:off x="376" y="1360"/>
              <a:ext cx="589" cy="44"/>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w 21599"/>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599" h="21600">
                  <a:moveTo>
                    <a:pt x="6995" y="3934"/>
                  </a:moveTo>
                  <a:cubicBezTo>
                    <a:pt x="6995" y="1765"/>
                    <a:pt x="6863" y="0"/>
                    <a:pt x="6700" y="0"/>
                  </a:cubicBezTo>
                  <a:cubicBezTo>
                    <a:pt x="6538" y="8"/>
                    <a:pt x="6405" y="1765"/>
                    <a:pt x="6405" y="3942"/>
                  </a:cubicBezTo>
                  <a:cubicBezTo>
                    <a:pt x="6405" y="6115"/>
                    <a:pt x="6538" y="7880"/>
                    <a:pt x="6701" y="7876"/>
                  </a:cubicBezTo>
                  <a:cubicBezTo>
                    <a:pt x="6864" y="7880"/>
                    <a:pt x="6995" y="6111"/>
                    <a:pt x="6995" y="3934"/>
                  </a:cubicBezTo>
                  <a:close/>
                  <a:moveTo>
                    <a:pt x="14702" y="4118"/>
                  </a:moveTo>
                  <a:cubicBezTo>
                    <a:pt x="14702" y="1944"/>
                    <a:pt x="14570" y="183"/>
                    <a:pt x="14407" y="183"/>
                  </a:cubicBezTo>
                  <a:cubicBezTo>
                    <a:pt x="14245" y="183"/>
                    <a:pt x="14112" y="1948"/>
                    <a:pt x="14112" y="4121"/>
                  </a:cubicBezTo>
                  <a:cubicBezTo>
                    <a:pt x="14112" y="6299"/>
                    <a:pt x="14245" y="8059"/>
                    <a:pt x="14407" y="8056"/>
                  </a:cubicBezTo>
                  <a:cubicBezTo>
                    <a:pt x="14570" y="8059"/>
                    <a:pt x="14702" y="6295"/>
                    <a:pt x="14702" y="4118"/>
                  </a:cubicBezTo>
                  <a:close/>
                  <a:moveTo>
                    <a:pt x="295" y="18670"/>
                  </a:moveTo>
                  <a:cubicBezTo>
                    <a:pt x="458" y="18670"/>
                    <a:pt x="590" y="16906"/>
                    <a:pt x="590" y="14728"/>
                  </a:cubicBezTo>
                  <a:cubicBezTo>
                    <a:pt x="590" y="12555"/>
                    <a:pt x="458" y="10790"/>
                    <a:pt x="295" y="10794"/>
                  </a:cubicBezTo>
                  <a:cubicBezTo>
                    <a:pt x="132" y="10798"/>
                    <a:pt x="0" y="12559"/>
                    <a:pt x="0" y="14732"/>
                  </a:cubicBezTo>
                  <a:cubicBezTo>
                    <a:pt x="1" y="16906"/>
                    <a:pt x="133" y="18670"/>
                    <a:pt x="295" y="18670"/>
                  </a:cubicBezTo>
                  <a:close/>
                  <a:moveTo>
                    <a:pt x="21600" y="17662"/>
                  </a:moveTo>
                  <a:cubicBezTo>
                    <a:pt x="21600" y="15489"/>
                    <a:pt x="21468" y="13724"/>
                    <a:pt x="21305" y="13728"/>
                  </a:cubicBezTo>
                  <a:cubicBezTo>
                    <a:pt x="21142" y="13724"/>
                    <a:pt x="21010" y="15489"/>
                    <a:pt x="21010" y="17666"/>
                  </a:cubicBezTo>
                  <a:cubicBezTo>
                    <a:pt x="21010" y="19839"/>
                    <a:pt x="21142" y="21600"/>
                    <a:pt x="21305" y="21600"/>
                  </a:cubicBezTo>
                  <a:cubicBezTo>
                    <a:pt x="21468" y="21600"/>
                    <a:pt x="21600" y="19835"/>
                    <a:pt x="21600" y="17662"/>
                  </a:cubicBezTo>
                  <a:close/>
                  <a:moveTo>
                    <a:pt x="21600" y="17662"/>
                  </a:moveTo>
                </a:path>
              </a:pathLst>
            </a:custGeom>
            <a:solidFill>
              <a:srgbClr val="A5A8A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2" name="AutoShape 132"/>
            <p:cNvSpPr>
              <a:spLocks/>
            </p:cNvSpPr>
            <p:nvPr/>
          </p:nvSpPr>
          <p:spPr bwMode="auto">
            <a:xfrm>
              <a:off x="528" y="1816"/>
              <a:ext cx="277" cy="277"/>
            </a:xfrm>
            <a:custGeom>
              <a:avLst/>
              <a:gdLst>
                <a:gd name="T0" fmla="*/ 0 w 21595"/>
                <a:gd name="T1" fmla="*/ 0 h 21594"/>
                <a:gd name="T2" fmla="*/ 0 w 21595"/>
                <a:gd name="T3" fmla="*/ 0 h 21594"/>
                <a:gd name="T4" fmla="*/ 0 w 21595"/>
                <a:gd name="T5" fmla="*/ 0 h 21594"/>
                <a:gd name="T6" fmla="*/ 0 w 21595"/>
                <a:gd name="T7" fmla="*/ 0 h 21594"/>
                <a:gd name="T8" fmla="*/ 0 w 21595"/>
                <a:gd name="T9" fmla="*/ 0 h 21594"/>
                <a:gd name="T10" fmla="*/ 0 w 21595"/>
                <a:gd name="T11" fmla="*/ 0 h 21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95" h="21594">
                  <a:moveTo>
                    <a:pt x="0" y="10801"/>
                  </a:moveTo>
                  <a:cubicBezTo>
                    <a:pt x="-3" y="4838"/>
                    <a:pt x="4829" y="2"/>
                    <a:pt x="10792" y="0"/>
                  </a:cubicBezTo>
                  <a:cubicBezTo>
                    <a:pt x="16755" y="-4"/>
                    <a:pt x="21592" y="4828"/>
                    <a:pt x="21595" y="10791"/>
                  </a:cubicBezTo>
                  <a:cubicBezTo>
                    <a:pt x="21597" y="16753"/>
                    <a:pt x="16765" y="21591"/>
                    <a:pt x="10802" y="21594"/>
                  </a:cubicBezTo>
                  <a:cubicBezTo>
                    <a:pt x="4839" y="21596"/>
                    <a:pt x="4" y="16764"/>
                    <a:pt x="0" y="10801"/>
                  </a:cubicBezTo>
                  <a:close/>
                  <a:moveTo>
                    <a:pt x="0" y="10801"/>
                  </a:moveTo>
                </a:path>
              </a:pathLst>
            </a:custGeom>
            <a:solidFill>
              <a:srgbClr val="BCE6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3" name="AutoShape 133"/>
            <p:cNvSpPr>
              <a:spLocks/>
            </p:cNvSpPr>
            <p:nvPr/>
          </p:nvSpPr>
          <p:spPr bwMode="auto">
            <a:xfrm>
              <a:off x="552" y="1944"/>
              <a:ext cx="131" cy="131"/>
            </a:xfrm>
            <a:custGeom>
              <a:avLst/>
              <a:gdLst>
                <a:gd name="T0" fmla="*/ 0 w 15566"/>
                <a:gd name="T1" fmla="*/ 0 h 15564"/>
                <a:gd name="T2" fmla="*/ 0 w 15566"/>
                <a:gd name="T3" fmla="*/ 0 h 15564"/>
                <a:gd name="T4" fmla="*/ 0 w 15566"/>
                <a:gd name="T5" fmla="*/ 0 h 15564"/>
                <a:gd name="T6" fmla="*/ 0 w 15566"/>
                <a:gd name="T7" fmla="*/ 0 h 15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66" h="15564">
                  <a:moveTo>
                    <a:pt x="0" y="1654"/>
                  </a:moveTo>
                  <a:cubicBezTo>
                    <a:pt x="-5" y="-6032"/>
                    <a:pt x="21595" y="15561"/>
                    <a:pt x="13914" y="15563"/>
                  </a:cubicBezTo>
                  <a:cubicBezTo>
                    <a:pt x="6233" y="15568"/>
                    <a:pt x="4" y="9341"/>
                    <a:pt x="0" y="1654"/>
                  </a:cubicBezTo>
                  <a:close/>
                  <a:moveTo>
                    <a:pt x="0" y="1654"/>
                  </a:moveTo>
                </a:path>
              </a:pathLst>
            </a:custGeom>
            <a:solidFill>
              <a:srgbClr val="000000">
                <a:alpha val="29803"/>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4" name="AutoShape 134"/>
            <p:cNvSpPr>
              <a:spLocks/>
            </p:cNvSpPr>
            <p:nvPr/>
          </p:nvSpPr>
          <p:spPr bwMode="auto">
            <a:xfrm>
              <a:off x="656" y="2112"/>
              <a:ext cx="16" cy="16"/>
            </a:xfrm>
            <a:custGeom>
              <a:avLst/>
              <a:gdLst>
                <a:gd name="T0" fmla="*/ 0 w 21600"/>
                <a:gd name="T1" fmla="*/ 0 h 21590"/>
                <a:gd name="T2" fmla="*/ 0 w 21600"/>
                <a:gd name="T3" fmla="*/ 0 h 21590"/>
                <a:gd name="T4" fmla="*/ 0 w 21600"/>
                <a:gd name="T5" fmla="*/ 0 h 21590"/>
                <a:gd name="T6" fmla="*/ 0 w 21600"/>
                <a:gd name="T7" fmla="*/ 0 h 21590"/>
                <a:gd name="T8" fmla="*/ 0 w 21600"/>
                <a:gd name="T9" fmla="*/ 0 h 21590"/>
                <a:gd name="T10" fmla="*/ 0 w 21600"/>
                <a:gd name="T11" fmla="*/ 0 h 215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590">
                  <a:moveTo>
                    <a:pt x="0" y="10810"/>
                  </a:moveTo>
                  <a:cubicBezTo>
                    <a:pt x="0" y="4840"/>
                    <a:pt x="4829" y="0"/>
                    <a:pt x="10800" y="0"/>
                  </a:cubicBezTo>
                  <a:cubicBezTo>
                    <a:pt x="16760" y="0"/>
                    <a:pt x="21600" y="4829"/>
                    <a:pt x="21600" y="10790"/>
                  </a:cubicBezTo>
                  <a:cubicBezTo>
                    <a:pt x="21600" y="16760"/>
                    <a:pt x="16771" y="21590"/>
                    <a:pt x="10810" y="21590"/>
                  </a:cubicBezTo>
                  <a:cubicBezTo>
                    <a:pt x="4840" y="21600"/>
                    <a:pt x="10" y="16771"/>
                    <a:pt x="0" y="10810"/>
                  </a:cubicBezTo>
                  <a:close/>
                  <a:moveTo>
                    <a:pt x="0" y="10810"/>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5" name="AutoShape 135"/>
            <p:cNvSpPr>
              <a:spLocks/>
            </p:cNvSpPr>
            <p:nvPr/>
          </p:nvSpPr>
          <p:spPr bwMode="auto">
            <a:xfrm>
              <a:off x="808" y="2032"/>
              <a:ext cx="16" cy="16"/>
            </a:xfrm>
            <a:custGeom>
              <a:avLst/>
              <a:gdLst>
                <a:gd name="T0" fmla="*/ 0 w 18912"/>
                <a:gd name="T1" fmla="*/ 0 h 18915"/>
                <a:gd name="T2" fmla="*/ 0 w 18912"/>
                <a:gd name="T3" fmla="*/ 0 h 18915"/>
                <a:gd name="T4" fmla="*/ 0 w 18912"/>
                <a:gd name="T5" fmla="*/ 0 h 18915"/>
                <a:gd name="T6" fmla="*/ 0 w 18912"/>
                <a:gd name="T7" fmla="*/ 0 h 18915"/>
                <a:gd name="T8" fmla="*/ 0 w 18912"/>
                <a:gd name="T9" fmla="*/ 0 h 18915"/>
                <a:gd name="T10" fmla="*/ 0 w 18912"/>
                <a:gd name="T11" fmla="*/ 0 h 189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2" h="18915">
                  <a:moveTo>
                    <a:pt x="4735" y="17645"/>
                  </a:moveTo>
                  <a:cubicBezTo>
                    <a:pt x="216" y="15040"/>
                    <a:pt x="-1343" y="9262"/>
                    <a:pt x="1261" y="4740"/>
                  </a:cubicBezTo>
                  <a:cubicBezTo>
                    <a:pt x="3883" y="209"/>
                    <a:pt x="9659" y="-1341"/>
                    <a:pt x="14169" y="1264"/>
                  </a:cubicBezTo>
                  <a:cubicBezTo>
                    <a:pt x="18698" y="3869"/>
                    <a:pt x="20257" y="9665"/>
                    <a:pt x="17644" y="14178"/>
                  </a:cubicBezTo>
                  <a:cubicBezTo>
                    <a:pt x="15040" y="18709"/>
                    <a:pt x="9255" y="20259"/>
                    <a:pt x="4735" y="17645"/>
                  </a:cubicBezTo>
                  <a:close/>
                  <a:moveTo>
                    <a:pt x="4735" y="17645"/>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6" name="AutoShape 136"/>
            <p:cNvSpPr>
              <a:spLocks/>
            </p:cNvSpPr>
            <p:nvPr/>
          </p:nvSpPr>
          <p:spPr bwMode="auto">
            <a:xfrm>
              <a:off x="808" y="1864"/>
              <a:ext cx="16" cy="16"/>
            </a:xfrm>
            <a:custGeom>
              <a:avLst/>
              <a:gdLst>
                <a:gd name="T0" fmla="*/ 0 w 18913"/>
                <a:gd name="T1" fmla="*/ 0 h 18914"/>
                <a:gd name="T2" fmla="*/ 0 w 18913"/>
                <a:gd name="T3" fmla="*/ 0 h 18914"/>
                <a:gd name="T4" fmla="*/ 0 w 18913"/>
                <a:gd name="T5" fmla="*/ 0 h 18914"/>
                <a:gd name="T6" fmla="*/ 0 w 18913"/>
                <a:gd name="T7" fmla="*/ 0 h 18914"/>
                <a:gd name="T8" fmla="*/ 0 w 18913"/>
                <a:gd name="T9" fmla="*/ 0 h 18914"/>
                <a:gd name="T10" fmla="*/ 0 w 18913"/>
                <a:gd name="T11" fmla="*/ 0 h 189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3" h="18914">
                  <a:moveTo>
                    <a:pt x="14195" y="17641"/>
                  </a:moveTo>
                  <a:cubicBezTo>
                    <a:pt x="9675" y="20256"/>
                    <a:pt x="3890" y="18714"/>
                    <a:pt x="1268" y="14191"/>
                  </a:cubicBezTo>
                  <a:cubicBezTo>
                    <a:pt x="-1345" y="9667"/>
                    <a:pt x="214" y="3877"/>
                    <a:pt x="4733" y="1271"/>
                  </a:cubicBezTo>
                  <a:cubicBezTo>
                    <a:pt x="9244" y="-1344"/>
                    <a:pt x="15029" y="207"/>
                    <a:pt x="17633" y="4730"/>
                  </a:cubicBezTo>
                  <a:cubicBezTo>
                    <a:pt x="20255" y="9254"/>
                    <a:pt x="18724" y="15026"/>
                    <a:pt x="14195" y="17641"/>
                  </a:cubicBezTo>
                  <a:close/>
                  <a:moveTo>
                    <a:pt x="14195" y="17641"/>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7" name="AutoShape 137"/>
            <p:cNvSpPr>
              <a:spLocks/>
            </p:cNvSpPr>
            <p:nvPr/>
          </p:nvSpPr>
          <p:spPr bwMode="auto">
            <a:xfrm>
              <a:off x="656" y="1776"/>
              <a:ext cx="16" cy="16"/>
            </a:xfrm>
            <a:custGeom>
              <a:avLst/>
              <a:gdLst>
                <a:gd name="T0" fmla="*/ 0 w 21590"/>
                <a:gd name="T1" fmla="*/ 0 h 21600"/>
                <a:gd name="T2" fmla="*/ 0 w 21590"/>
                <a:gd name="T3" fmla="*/ 0 h 21600"/>
                <a:gd name="T4" fmla="*/ 0 w 21590"/>
                <a:gd name="T5" fmla="*/ 0 h 21600"/>
                <a:gd name="T6" fmla="*/ 0 w 21590"/>
                <a:gd name="T7" fmla="*/ 0 h 21600"/>
                <a:gd name="T8" fmla="*/ 0 w 21590"/>
                <a:gd name="T9" fmla="*/ 0 h 21600"/>
                <a:gd name="T10" fmla="*/ 0 w 2159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90" h="21600">
                  <a:moveTo>
                    <a:pt x="21590" y="10800"/>
                  </a:moveTo>
                  <a:cubicBezTo>
                    <a:pt x="21600" y="16760"/>
                    <a:pt x="16773" y="21600"/>
                    <a:pt x="10805" y="21600"/>
                  </a:cubicBezTo>
                  <a:cubicBezTo>
                    <a:pt x="4848" y="21600"/>
                    <a:pt x="0" y="16760"/>
                    <a:pt x="0" y="10810"/>
                  </a:cubicBezTo>
                  <a:cubicBezTo>
                    <a:pt x="0" y="4840"/>
                    <a:pt x="4837" y="10"/>
                    <a:pt x="10805" y="0"/>
                  </a:cubicBezTo>
                  <a:cubicBezTo>
                    <a:pt x="16752" y="0"/>
                    <a:pt x="21590" y="4829"/>
                    <a:pt x="21590" y="10800"/>
                  </a:cubicBezTo>
                  <a:close/>
                  <a:moveTo>
                    <a:pt x="21590" y="10800"/>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8" name="AutoShape 138"/>
            <p:cNvSpPr>
              <a:spLocks/>
            </p:cNvSpPr>
            <p:nvPr/>
          </p:nvSpPr>
          <p:spPr bwMode="auto">
            <a:xfrm>
              <a:off x="512" y="1864"/>
              <a:ext cx="16" cy="16"/>
            </a:xfrm>
            <a:custGeom>
              <a:avLst/>
              <a:gdLst>
                <a:gd name="T0" fmla="*/ 0 w 18919"/>
                <a:gd name="T1" fmla="*/ 0 h 18910"/>
                <a:gd name="T2" fmla="*/ 0 w 18919"/>
                <a:gd name="T3" fmla="*/ 0 h 18910"/>
                <a:gd name="T4" fmla="*/ 0 w 18919"/>
                <a:gd name="T5" fmla="*/ 0 h 18910"/>
                <a:gd name="T6" fmla="*/ 0 w 18919"/>
                <a:gd name="T7" fmla="*/ 0 h 18910"/>
                <a:gd name="T8" fmla="*/ 0 w 18919"/>
                <a:gd name="T9" fmla="*/ 0 h 18910"/>
                <a:gd name="T10" fmla="*/ 0 w 18919"/>
                <a:gd name="T11" fmla="*/ 0 h 189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19" h="18910">
                  <a:moveTo>
                    <a:pt x="14189" y="1275"/>
                  </a:moveTo>
                  <a:cubicBezTo>
                    <a:pt x="18712" y="3879"/>
                    <a:pt x="20263" y="9655"/>
                    <a:pt x="17648" y="14175"/>
                  </a:cubicBezTo>
                  <a:cubicBezTo>
                    <a:pt x="15051" y="18704"/>
                    <a:pt x="9270" y="20253"/>
                    <a:pt x="4737" y="17640"/>
                  </a:cubicBezTo>
                  <a:cubicBezTo>
                    <a:pt x="205" y="15036"/>
                    <a:pt x="-1337" y="9260"/>
                    <a:pt x="1260" y="4741"/>
                  </a:cubicBezTo>
                  <a:cubicBezTo>
                    <a:pt x="3884" y="202"/>
                    <a:pt x="9665" y="-1347"/>
                    <a:pt x="14189" y="1275"/>
                  </a:cubicBezTo>
                  <a:close/>
                  <a:moveTo>
                    <a:pt x="14189" y="1275"/>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59" name="AutoShape 139"/>
            <p:cNvSpPr>
              <a:spLocks/>
            </p:cNvSpPr>
            <p:nvPr/>
          </p:nvSpPr>
          <p:spPr bwMode="auto">
            <a:xfrm>
              <a:off x="512" y="2032"/>
              <a:ext cx="16" cy="16"/>
            </a:xfrm>
            <a:custGeom>
              <a:avLst/>
              <a:gdLst>
                <a:gd name="T0" fmla="*/ 0 w 18921"/>
                <a:gd name="T1" fmla="*/ 0 h 18912"/>
                <a:gd name="T2" fmla="*/ 0 w 18921"/>
                <a:gd name="T3" fmla="*/ 0 h 18912"/>
                <a:gd name="T4" fmla="*/ 0 w 18921"/>
                <a:gd name="T5" fmla="*/ 0 h 18912"/>
                <a:gd name="T6" fmla="*/ 0 w 18921"/>
                <a:gd name="T7" fmla="*/ 0 h 18912"/>
                <a:gd name="T8" fmla="*/ 0 w 18921"/>
                <a:gd name="T9" fmla="*/ 0 h 18912"/>
                <a:gd name="T10" fmla="*/ 0 w 18921"/>
                <a:gd name="T11" fmla="*/ 0 h 189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21" h="18912">
                  <a:moveTo>
                    <a:pt x="4732" y="1276"/>
                  </a:moveTo>
                  <a:cubicBezTo>
                    <a:pt x="9256" y="-1347"/>
                    <a:pt x="15028" y="203"/>
                    <a:pt x="17652" y="4734"/>
                  </a:cubicBezTo>
                  <a:cubicBezTo>
                    <a:pt x="20258" y="9247"/>
                    <a:pt x="18726" y="15034"/>
                    <a:pt x="14202" y="17639"/>
                  </a:cubicBezTo>
                  <a:cubicBezTo>
                    <a:pt x="9669" y="20253"/>
                    <a:pt x="3888" y="18712"/>
                    <a:pt x="1273" y="14181"/>
                  </a:cubicBezTo>
                  <a:cubicBezTo>
                    <a:pt x="-1342" y="9659"/>
                    <a:pt x="200" y="3881"/>
                    <a:pt x="4732" y="1276"/>
                  </a:cubicBezTo>
                  <a:close/>
                  <a:moveTo>
                    <a:pt x="4732" y="1276"/>
                  </a:moveTo>
                </a:path>
              </a:pathLst>
            </a:custGeom>
            <a:solidFill>
              <a:srgbClr val="8080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60" name="AutoShape 140"/>
            <p:cNvSpPr>
              <a:spLocks/>
            </p:cNvSpPr>
            <p:nvPr/>
          </p:nvSpPr>
          <p:spPr bwMode="auto">
            <a:xfrm>
              <a:off x="600" y="200"/>
              <a:ext cx="124" cy="1264"/>
            </a:xfrm>
            <a:custGeom>
              <a:avLst/>
              <a:gdLst>
                <a:gd name="T0" fmla="*/ 0 w 21538"/>
                <a:gd name="T1" fmla="*/ 0 h 21599"/>
                <a:gd name="T2" fmla="*/ 0 w 21538"/>
                <a:gd name="T3" fmla="*/ 0 h 21599"/>
                <a:gd name="T4" fmla="*/ 0 w 21538"/>
                <a:gd name="T5" fmla="*/ 0 h 21599"/>
                <a:gd name="T6" fmla="*/ 0 w 21538"/>
                <a:gd name="T7" fmla="*/ 0 h 21599"/>
                <a:gd name="T8" fmla="*/ 0 w 21538"/>
                <a:gd name="T9" fmla="*/ 0 h 21599"/>
                <a:gd name="T10" fmla="*/ 0 w 21538"/>
                <a:gd name="T11" fmla="*/ 0 h 215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538" h="21599">
                  <a:moveTo>
                    <a:pt x="0" y="13519"/>
                  </a:moveTo>
                  <a:cubicBezTo>
                    <a:pt x="-28" y="7642"/>
                    <a:pt x="4754" y="0"/>
                    <a:pt x="10703" y="0"/>
                  </a:cubicBezTo>
                  <a:cubicBezTo>
                    <a:pt x="16651" y="0"/>
                    <a:pt x="21509" y="7641"/>
                    <a:pt x="21538" y="13518"/>
                  </a:cubicBezTo>
                  <a:cubicBezTo>
                    <a:pt x="21572" y="20332"/>
                    <a:pt x="18836" y="21599"/>
                    <a:pt x="10808" y="21600"/>
                  </a:cubicBezTo>
                  <a:cubicBezTo>
                    <a:pt x="2782" y="21600"/>
                    <a:pt x="33" y="20333"/>
                    <a:pt x="0" y="13519"/>
                  </a:cubicBezTo>
                  <a:close/>
                  <a:moveTo>
                    <a:pt x="0" y="13519"/>
                  </a:moveTo>
                </a:path>
              </a:pathLst>
            </a:custGeom>
            <a:solidFill>
              <a:srgbClr val="1A1A1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9261" name="AutoShape 141"/>
            <p:cNvSpPr>
              <a:spLocks/>
            </p:cNvSpPr>
            <p:nvPr/>
          </p:nvSpPr>
          <p:spPr bwMode="auto">
            <a:xfrm>
              <a:off x="0" y="320"/>
              <a:ext cx="1330" cy="1136"/>
            </a:xfrm>
            <a:custGeom>
              <a:avLst/>
              <a:gdLst>
                <a:gd name="T0" fmla="*/ 0 w 21277"/>
                <a:gd name="T1" fmla="*/ 0 h 21600"/>
                <a:gd name="T2" fmla="*/ 0 w 21277"/>
                <a:gd name="T3" fmla="*/ 0 h 21600"/>
                <a:gd name="T4" fmla="*/ 0 w 21277"/>
                <a:gd name="T5" fmla="*/ 0 h 21600"/>
                <a:gd name="T6" fmla="*/ 0 w 21277"/>
                <a:gd name="T7" fmla="*/ 0 h 21600"/>
                <a:gd name="T8" fmla="*/ 0 w 21277"/>
                <a:gd name="T9" fmla="*/ 0 h 21600"/>
                <a:gd name="T10" fmla="*/ 0 w 21277"/>
                <a:gd name="T11" fmla="*/ 0 h 21600"/>
                <a:gd name="T12" fmla="*/ 0 w 21277"/>
                <a:gd name="T13" fmla="*/ 0 h 21600"/>
                <a:gd name="T14" fmla="*/ 0 w 21277"/>
                <a:gd name="T15" fmla="*/ 0 h 21600"/>
                <a:gd name="T16" fmla="*/ 0 w 21277"/>
                <a:gd name="T17" fmla="*/ 0 h 21600"/>
                <a:gd name="T18" fmla="*/ 0 w 21277"/>
                <a:gd name="T19" fmla="*/ 0 h 21600"/>
                <a:gd name="T20" fmla="*/ 0 w 21277"/>
                <a:gd name="T21" fmla="*/ 0 h 21600"/>
                <a:gd name="T22" fmla="*/ 0 w 21277"/>
                <a:gd name="T23" fmla="*/ 0 h 21600"/>
                <a:gd name="T24" fmla="*/ 0 w 21277"/>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277" h="21600">
                  <a:moveTo>
                    <a:pt x="5021" y="21598"/>
                  </a:moveTo>
                  <a:cubicBezTo>
                    <a:pt x="5148" y="19302"/>
                    <a:pt x="5366" y="17402"/>
                    <a:pt x="5626" y="15832"/>
                  </a:cubicBezTo>
                  <a:cubicBezTo>
                    <a:pt x="4011" y="14324"/>
                    <a:pt x="3139" y="12403"/>
                    <a:pt x="2542" y="9928"/>
                  </a:cubicBezTo>
                  <a:cubicBezTo>
                    <a:pt x="1570" y="5893"/>
                    <a:pt x="1764" y="11"/>
                    <a:pt x="1222" y="11"/>
                  </a:cubicBezTo>
                  <a:cubicBezTo>
                    <a:pt x="679" y="11"/>
                    <a:pt x="-163" y="3412"/>
                    <a:pt x="28" y="10036"/>
                  </a:cubicBezTo>
                  <a:cubicBezTo>
                    <a:pt x="210" y="16372"/>
                    <a:pt x="2753" y="20456"/>
                    <a:pt x="5021" y="21598"/>
                  </a:cubicBezTo>
                  <a:close/>
                  <a:moveTo>
                    <a:pt x="15643" y="15841"/>
                  </a:moveTo>
                  <a:cubicBezTo>
                    <a:pt x="15903" y="17410"/>
                    <a:pt x="16122" y="19308"/>
                    <a:pt x="16250" y="21600"/>
                  </a:cubicBezTo>
                  <a:cubicBezTo>
                    <a:pt x="18522" y="20468"/>
                    <a:pt x="21074" y="16376"/>
                    <a:pt x="21252" y="10024"/>
                  </a:cubicBezTo>
                  <a:cubicBezTo>
                    <a:pt x="21437" y="3400"/>
                    <a:pt x="20592" y="0"/>
                    <a:pt x="20050" y="0"/>
                  </a:cubicBezTo>
                  <a:cubicBezTo>
                    <a:pt x="19507" y="1"/>
                    <a:pt x="19706" y="5883"/>
                    <a:pt x="18737" y="9919"/>
                  </a:cubicBezTo>
                  <a:cubicBezTo>
                    <a:pt x="18141" y="12403"/>
                    <a:pt x="17267" y="14329"/>
                    <a:pt x="15643" y="15841"/>
                  </a:cubicBezTo>
                  <a:close/>
                  <a:moveTo>
                    <a:pt x="15643" y="15841"/>
                  </a:moveTo>
                </a:path>
              </a:pathLst>
            </a:custGeom>
            <a:solidFill>
              <a:srgbClr val="1A1A1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152" name="Picture 1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676400" y="1543241"/>
            <a:ext cx="5464175" cy="6229159"/>
          </a:xfrm>
          <a:prstGeom prst="rect">
            <a:avLst/>
          </a:prstGeom>
        </p:spPr>
      </p:pic>
      <p:sp>
        <p:nvSpPr>
          <p:cNvPr id="139" name="Rectangle 117"/>
          <p:cNvSpPr>
            <a:spLocks/>
          </p:cNvSpPr>
          <p:nvPr/>
        </p:nvSpPr>
        <p:spPr bwMode="auto">
          <a:xfrm>
            <a:off x="14300539" y="9965909"/>
            <a:ext cx="3760788"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nchor="ctr">
            <a:spAutoFit/>
          </a:bodyPr>
          <a:lstStyle/>
          <a:p>
            <a:pPr algn="l"/>
            <a:r>
              <a:rPr lang="en-US" sz="4400" dirty="0" smtClean="0">
                <a:solidFill>
                  <a:schemeClr val="bg1"/>
                </a:solidFill>
                <a:latin typeface="Diavlo" panose="02000000000000000000" pitchFamily="2" charset="0"/>
                <a:ea typeface="ＭＳ Ｐゴシック" charset="0"/>
                <a:cs typeface="ＭＳ Ｐゴシック" charset="0"/>
                <a:sym typeface="Diavlo Black Regular" charset="0"/>
              </a:rPr>
              <a:t>Let’s </a:t>
            </a:r>
          </a:p>
          <a:p>
            <a:pPr algn="l"/>
            <a:r>
              <a:rPr lang="en-US" sz="4400" dirty="0" smtClean="0">
                <a:solidFill>
                  <a:schemeClr val="bg1"/>
                </a:solidFill>
                <a:latin typeface="Diavlo" panose="02000000000000000000" pitchFamily="2" charset="0"/>
                <a:ea typeface="ＭＳ Ｐゴシック" charset="0"/>
                <a:cs typeface="ＭＳ Ｐゴシック" charset="0"/>
                <a:sym typeface="Diavlo Black Regular" charset="0"/>
              </a:rPr>
              <a:t>check out </a:t>
            </a:r>
            <a:r>
              <a:rPr lang="en-US" sz="4400" dirty="0" smtClean="0">
                <a:solidFill>
                  <a:srgbClr val="29B8AB"/>
                </a:solidFill>
                <a:latin typeface="Diavlo" panose="02000000000000000000" pitchFamily="2" charset="0"/>
                <a:ea typeface="ＭＳ Ｐゴシック" charset="0"/>
                <a:cs typeface="ＭＳ Ｐゴシック" charset="0"/>
                <a:sym typeface="Diavlo Black Regular" charset="0"/>
              </a:rPr>
              <a:t>React’s</a:t>
            </a:r>
          </a:p>
          <a:p>
            <a:pPr algn="l"/>
            <a:r>
              <a:rPr lang="en-US" sz="4400" dirty="0" smtClean="0">
                <a:solidFill>
                  <a:srgbClr val="29B8AB"/>
                </a:solidFill>
                <a:latin typeface="Diavlo" panose="02000000000000000000" pitchFamily="2" charset="0"/>
                <a:ea typeface="ＭＳ Ｐゴシック" charset="0"/>
                <a:cs typeface="ＭＳ Ｐゴシック" charset="0"/>
                <a:sym typeface="Diavlo Black Regular" charset="0"/>
              </a:rPr>
              <a:t>Terminology</a:t>
            </a:r>
            <a:endParaRPr lang="en-US" sz="4400" dirty="0">
              <a:solidFill>
                <a:srgbClr val="29B8AB"/>
              </a:solidFill>
              <a:latin typeface="Diavlo" panose="02000000000000000000" pitchFamily="2" charset="0"/>
              <a:ea typeface="ＭＳ Ｐゴシック" charset="0"/>
              <a:cs typeface="ＭＳ Ｐゴシック" charset="0"/>
              <a:sym typeface="Diavlo Black Regular"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up)">
                                      <p:cBhvr>
                                        <p:cTn id="7" dur="500"/>
                                        <p:tgtEl>
                                          <p:spTgt spid="8195"/>
                                        </p:tgtEl>
                                      </p:cBhvr>
                                    </p:animEffect>
                                  </p:childTnLst>
                                </p:cTn>
                              </p:par>
                              <p:par>
                                <p:cTn id="8" presetID="2" presetClass="entr" presetSubtype="1"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 calcmode="lin" valueType="num">
                                      <p:cBhvr additive="base">
                                        <p:cTn id="10" dur="500" fill="hold"/>
                                        <p:tgtEl>
                                          <p:spTgt spid="8199"/>
                                        </p:tgtEl>
                                        <p:attrNameLst>
                                          <p:attrName>ppt_x</p:attrName>
                                        </p:attrNameLst>
                                      </p:cBhvr>
                                      <p:tavLst>
                                        <p:tav tm="0">
                                          <p:val>
                                            <p:strVal val="#ppt_x"/>
                                          </p:val>
                                        </p:tav>
                                        <p:tav tm="100000">
                                          <p:val>
                                            <p:strVal val="#ppt_x"/>
                                          </p:val>
                                        </p:tav>
                                      </p:tavLst>
                                    </p:anim>
                                    <p:anim calcmode="lin" valueType="num">
                                      <p:cBhvr additive="base">
                                        <p:cTn id="11" dur="500" fill="hold"/>
                                        <p:tgtEl>
                                          <p:spTgt spid="8199"/>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wipe(down)">
                                      <p:cBhvr>
                                        <p:cTn id="16" dur="500"/>
                                        <p:tgtEl>
                                          <p:spTgt spid="15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8200"/>
                                        </p:tgtEl>
                                        <p:attrNameLst>
                                          <p:attrName>style.visibility</p:attrName>
                                        </p:attrNameLst>
                                      </p:cBhvr>
                                      <p:to>
                                        <p:strVal val="visible"/>
                                      </p:to>
                                    </p:set>
                                    <p:anim calcmode="lin" valueType="num">
                                      <p:cBhvr additive="base">
                                        <p:cTn id="21" dur="500"/>
                                        <p:tgtEl>
                                          <p:spTgt spid="8200"/>
                                        </p:tgtEl>
                                        <p:attrNameLst>
                                          <p:attrName>ppt_y</p:attrName>
                                        </p:attrNameLst>
                                      </p:cBhvr>
                                      <p:tavLst>
                                        <p:tav tm="0">
                                          <p:val>
                                            <p:strVal val="#ppt_y+#ppt_h*1.125000"/>
                                          </p:val>
                                        </p:tav>
                                        <p:tav tm="100000">
                                          <p:val>
                                            <p:strVal val="#ppt_y"/>
                                          </p:val>
                                        </p:tav>
                                      </p:tavLst>
                                    </p:anim>
                                    <p:animEffect transition="in" filter="wipe(up)">
                                      <p:cBhvr>
                                        <p:cTn id="22" dur="500"/>
                                        <p:tgtEl>
                                          <p:spTgt spid="82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4"/>
                                        </p:tgtEl>
                                        <p:attrNameLst>
                                          <p:attrName>style.visibility</p:attrName>
                                        </p:attrNameLst>
                                      </p:cBhvr>
                                      <p:to>
                                        <p:strVal val="visible"/>
                                      </p:to>
                                    </p:set>
                                    <p:animEffect transition="in" filter="wipe(left)">
                                      <p:cBhvr>
                                        <p:cTn id="27" dur="500"/>
                                        <p:tgtEl>
                                          <p:spTgt spid="819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196"/>
                                        </p:tgtEl>
                                        <p:attrNameLst>
                                          <p:attrName>style.visibility</p:attrName>
                                        </p:attrNameLst>
                                      </p:cBhvr>
                                      <p:to>
                                        <p:strVal val="visible"/>
                                      </p:to>
                                    </p:set>
                                    <p:anim calcmode="lin" valueType="num">
                                      <p:cBhvr additive="base">
                                        <p:cTn id="32" dur="500" fill="hold"/>
                                        <p:tgtEl>
                                          <p:spTgt spid="8196"/>
                                        </p:tgtEl>
                                        <p:attrNameLst>
                                          <p:attrName>ppt_x</p:attrName>
                                        </p:attrNameLst>
                                      </p:cBhvr>
                                      <p:tavLst>
                                        <p:tav tm="0">
                                          <p:val>
                                            <p:strVal val="#ppt_x"/>
                                          </p:val>
                                        </p:tav>
                                        <p:tav tm="100000">
                                          <p:val>
                                            <p:strVal val="#ppt_x"/>
                                          </p:val>
                                        </p:tav>
                                      </p:tavLst>
                                    </p:anim>
                                    <p:anim calcmode="lin" valueType="num">
                                      <p:cBhvr additive="base">
                                        <p:cTn id="33" dur="500" fill="hold"/>
                                        <p:tgtEl>
                                          <p:spTgt spid="8196"/>
                                        </p:tgtEl>
                                        <p:attrNameLst>
                                          <p:attrName>ppt_y</p:attrName>
                                        </p:attrNameLst>
                                      </p:cBhvr>
                                      <p:tavLst>
                                        <p:tav tm="0">
                                          <p:val>
                                            <p:strVal val="1+#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8198"/>
                                        </p:tgtEl>
                                        <p:attrNameLst>
                                          <p:attrName>style.visibility</p:attrName>
                                        </p:attrNameLst>
                                      </p:cBhvr>
                                      <p:to>
                                        <p:strVal val="visible"/>
                                      </p:to>
                                    </p:set>
                                    <p:anim calcmode="lin" valueType="num">
                                      <p:cBhvr additive="base">
                                        <p:cTn id="36" dur="500" fill="hold"/>
                                        <p:tgtEl>
                                          <p:spTgt spid="8198"/>
                                        </p:tgtEl>
                                        <p:attrNameLst>
                                          <p:attrName>ppt_x</p:attrName>
                                        </p:attrNameLst>
                                      </p:cBhvr>
                                      <p:tavLst>
                                        <p:tav tm="0">
                                          <p:val>
                                            <p:strVal val="#ppt_x"/>
                                          </p:val>
                                        </p:tav>
                                        <p:tav tm="100000">
                                          <p:val>
                                            <p:strVal val="#ppt_x"/>
                                          </p:val>
                                        </p:tav>
                                      </p:tavLst>
                                    </p:anim>
                                    <p:anim calcmode="lin" valueType="num">
                                      <p:cBhvr additive="base">
                                        <p:cTn id="37" dur="500" fill="hold"/>
                                        <p:tgtEl>
                                          <p:spTgt spid="8198"/>
                                        </p:tgtEl>
                                        <p:attrNameLst>
                                          <p:attrName>ppt_y</p:attrName>
                                        </p:attrNameLst>
                                      </p:cBhvr>
                                      <p:tavLst>
                                        <p:tav tm="0">
                                          <p:val>
                                            <p:strVal val="0-#ppt_h/2"/>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8197"/>
                                        </p:tgtEl>
                                        <p:attrNameLst>
                                          <p:attrName>style.visibility</p:attrName>
                                        </p:attrNameLst>
                                      </p:cBhvr>
                                      <p:to>
                                        <p:strVal val="visible"/>
                                      </p:to>
                                    </p:set>
                                    <p:anim calcmode="lin" valueType="num">
                                      <p:cBhvr additive="base">
                                        <p:cTn id="40" dur="500" fill="hold"/>
                                        <p:tgtEl>
                                          <p:spTgt spid="8197"/>
                                        </p:tgtEl>
                                        <p:attrNameLst>
                                          <p:attrName>ppt_x</p:attrName>
                                        </p:attrNameLst>
                                      </p:cBhvr>
                                      <p:tavLst>
                                        <p:tav tm="0">
                                          <p:val>
                                            <p:strVal val="#ppt_x"/>
                                          </p:val>
                                        </p:tav>
                                        <p:tav tm="100000">
                                          <p:val>
                                            <p:strVal val="#ppt_x"/>
                                          </p:val>
                                        </p:tav>
                                      </p:tavLst>
                                    </p:anim>
                                    <p:anim calcmode="lin" valueType="num">
                                      <p:cBhvr additive="base">
                                        <p:cTn id="41" dur="500" fill="hold"/>
                                        <p:tgtEl>
                                          <p:spTgt spid="8197"/>
                                        </p:tgtEl>
                                        <p:attrNameLst>
                                          <p:attrName>ppt_y</p:attrName>
                                        </p:attrNameLst>
                                      </p:cBhvr>
                                      <p:tavLst>
                                        <p:tav tm="0">
                                          <p:val>
                                            <p:strVal val="0-#ppt_h/2"/>
                                          </p:val>
                                        </p:tav>
                                        <p:tav tm="100000">
                                          <p:val>
                                            <p:strVal val="#ppt_y"/>
                                          </p:val>
                                        </p:tav>
                                      </p:tavLst>
                                    </p:anim>
                                  </p:childTnLst>
                                </p:cTn>
                              </p:par>
                              <p:par>
                                <p:cTn id="42" presetID="12" presetClass="entr" presetSubtype="4" fill="hold" nodeType="withEffect">
                                  <p:stCondLst>
                                    <p:cond delay="0"/>
                                  </p:stCondLst>
                                  <p:childTnLst>
                                    <p:set>
                                      <p:cBhvr>
                                        <p:cTn id="43" dur="1" fill="hold">
                                          <p:stCondLst>
                                            <p:cond delay="0"/>
                                          </p:stCondLst>
                                        </p:cTn>
                                        <p:tgtEl>
                                          <p:spTgt spid="8201"/>
                                        </p:tgtEl>
                                        <p:attrNameLst>
                                          <p:attrName>style.visibility</p:attrName>
                                        </p:attrNameLst>
                                      </p:cBhvr>
                                      <p:to>
                                        <p:strVal val="visible"/>
                                      </p:to>
                                    </p:set>
                                    <p:anim calcmode="lin" valueType="num">
                                      <p:cBhvr additive="base">
                                        <p:cTn id="44" dur="500"/>
                                        <p:tgtEl>
                                          <p:spTgt spid="8201"/>
                                        </p:tgtEl>
                                        <p:attrNameLst>
                                          <p:attrName>ppt_y</p:attrName>
                                        </p:attrNameLst>
                                      </p:cBhvr>
                                      <p:tavLst>
                                        <p:tav tm="0">
                                          <p:val>
                                            <p:strVal val="#ppt_y+#ppt_h*1.125000"/>
                                          </p:val>
                                        </p:tav>
                                        <p:tav tm="100000">
                                          <p:val>
                                            <p:strVal val="#ppt_y"/>
                                          </p:val>
                                        </p:tav>
                                      </p:tavLst>
                                    </p:anim>
                                    <p:animEffect transition="in" filter="wipe(up)">
                                      <p:cBhvr>
                                        <p:cTn id="45" dur="500"/>
                                        <p:tgtEl>
                                          <p:spTgt spid="8201"/>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grpId="0" nodeType="clickEffect">
                                  <p:stCondLst>
                                    <p:cond delay="0"/>
                                  </p:stCondLst>
                                  <p:iterate type="lt">
                                    <p:tmPct val="10000"/>
                                  </p:iterate>
                                  <p:childTnLst>
                                    <p:set>
                                      <p:cBhvr>
                                        <p:cTn id="49" dur="1" fill="hold">
                                          <p:stCondLst>
                                            <p:cond delay="0"/>
                                          </p:stCondLst>
                                        </p:cTn>
                                        <p:tgtEl>
                                          <p:spTgt spid="139"/>
                                        </p:tgtEl>
                                        <p:attrNameLst>
                                          <p:attrName>style.visibility</p:attrName>
                                        </p:attrNameLst>
                                      </p:cBhvr>
                                      <p:to>
                                        <p:strVal val="visible"/>
                                      </p:to>
                                    </p:set>
                                    <p:anim calcmode="lin" valueType="num">
                                      <p:cBhvr>
                                        <p:cTn id="50" dur="250" fill="hold"/>
                                        <p:tgtEl>
                                          <p:spTgt spid="139"/>
                                        </p:tgtEl>
                                        <p:attrNameLst>
                                          <p:attrName>ppt_x</p:attrName>
                                        </p:attrNameLst>
                                      </p:cBhvr>
                                      <p:tavLst>
                                        <p:tav tm="0">
                                          <p:val>
                                            <p:strVal val="#ppt_x"/>
                                          </p:val>
                                        </p:tav>
                                        <p:tav tm="50000">
                                          <p:val>
                                            <p:strVal val="#ppt_x+.1"/>
                                          </p:val>
                                        </p:tav>
                                        <p:tav tm="100000">
                                          <p:val>
                                            <p:strVal val="#ppt_x"/>
                                          </p:val>
                                        </p:tav>
                                      </p:tavLst>
                                    </p:anim>
                                    <p:anim calcmode="lin" valueType="num">
                                      <p:cBhvr>
                                        <p:cTn id="51" dur="250" fill="hold"/>
                                        <p:tgtEl>
                                          <p:spTgt spid="139"/>
                                        </p:tgtEl>
                                        <p:attrNameLst>
                                          <p:attrName>ppt_y</p:attrName>
                                        </p:attrNameLst>
                                      </p:cBhvr>
                                      <p:tavLst>
                                        <p:tav tm="0">
                                          <p:val>
                                            <p:strVal val="#ppt_y"/>
                                          </p:val>
                                        </p:tav>
                                        <p:tav tm="100000">
                                          <p:val>
                                            <p:strVal val="#ppt_y"/>
                                          </p:val>
                                        </p:tav>
                                      </p:tavLst>
                                    </p:anim>
                                    <p:anim calcmode="lin" valueType="num">
                                      <p:cBhvr>
                                        <p:cTn id="52" dur="250" fill="hold"/>
                                        <p:tgtEl>
                                          <p:spTgt spid="139"/>
                                        </p:tgtEl>
                                        <p:attrNameLst>
                                          <p:attrName>ppt_h</p:attrName>
                                        </p:attrNameLst>
                                      </p:cBhvr>
                                      <p:tavLst>
                                        <p:tav tm="0">
                                          <p:val>
                                            <p:strVal val="#ppt_h/10"/>
                                          </p:val>
                                        </p:tav>
                                        <p:tav tm="50000">
                                          <p:val>
                                            <p:strVal val="#ppt_h+.01"/>
                                          </p:val>
                                        </p:tav>
                                        <p:tav tm="100000">
                                          <p:val>
                                            <p:strVal val="#ppt_h"/>
                                          </p:val>
                                        </p:tav>
                                      </p:tavLst>
                                    </p:anim>
                                    <p:anim calcmode="lin" valueType="num">
                                      <p:cBhvr>
                                        <p:cTn id="53" dur="250" fill="hold"/>
                                        <p:tgtEl>
                                          <p:spTgt spid="139"/>
                                        </p:tgtEl>
                                        <p:attrNameLst>
                                          <p:attrName>ppt_w</p:attrName>
                                        </p:attrNameLst>
                                      </p:cBhvr>
                                      <p:tavLst>
                                        <p:tav tm="0">
                                          <p:val>
                                            <p:strVal val="#ppt_w/10"/>
                                          </p:val>
                                        </p:tav>
                                        <p:tav tm="50000">
                                          <p:val>
                                            <p:strVal val="#ppt_w+.01"/>
                                          </p:val>
                                        </p:tav>
                                        <p:tav tm="100000">
                                          <p:val>
                                            <p:strVal val="#ppt_w"/>
                                          </p:val>
                                        </p:tav>
                                      </p:tavLst>
                                    </p:anim>
                                    <p:animEffect transition="in" filter="fade">
                                      <p:cBhvr>
                                        <p:cTn id="54" dur="250" tmFilter="0,0; .5, 1; 1, 1"/>
                                        <p:tgtEl>
                                          <p:spTgt spid="13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8203"/>
                                        </p:tgtEl>
                                        <p:attrNameLst>
                                          <p:attrName>style.visibility</p:attrName>
                                        </p:attrNameLst>
                                      </p:cBhvr>
                                      <p:to>
                                        <p:strVal val="visible"/>
                                      </p:to>
                                    </p:set>
                                    <p:anim calcmode="lin" valueType="num">
                                      <p:cBhvr additive="base">
                                        <p:cTn id="59" dur="500"/>
                                        <p:tgtEl>
                                          <p:spTgt spid="8203"/>
                                        </p:tgtEl>
                                        <p:attrNameLst>
                                          <p:attrName>ppt_y</p:attrName>
                                        </p:attrNameLst>
                                      </p:cBhvr>
                                      <p:tavLst>
                                        <p:tav tm="0">
                                          <p:val>
                                            <p:strVal val="#ppt_y-#ppt_h*1.125000"/>
                                          </p:val>
                                        </p:tav>
                                        <p:tav tm="100000">
                                          <p:val>
                                            <p:strVal val="#ppt_y"/>
                                          </p:val>
                                        </p:tav>
                                      </p:tavLst>
                                    </p:anim>
                                    <p:animEffect transition="in" filter="wipe(down)">
                                      <p:cBhvr>
                                        <p:cTn id="60" dur="500"/>
                                        <p:tgtEl>
                                          <p:spTgt spid="8203"/>
                                        </p:tgtEl>
                                      </p:cBhvr>
                                    </p:animEffect>
                                  </p:childTnLst>
                                </p:cTn>
                              </p:par>
                              <p:par>
                                <p:cTn id="61" presetID="22" presetClass="entr" presetSubtype="1"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up)">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1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reeform 1"/>
          <p:cNvSpPr>
            <a:spLocks/>
          </p:cNvSpPr>
          <p:nvPr/>
        </p:nvSpPr>
        <p:spPr bwMode="auto">
          <a:xfrm rot="10800000">
            <a:off x="5761038" y="7504113"/>
            <a:ext cx="6553200" cy="5780087"/>
          </a:xfrm>
          <a:custGeom>
            <a:avLst/>
            <a:gdLst>
              <a:gd name="T0" fmla="*/ 2147483647 w 21067"/>
              <a:gd name="T1" fmla="*/ 0 h 21564"/>
              <a:gd name="T2" fmla="*/ 2147483647 w 21067"/>
              <a:gd name="T3" fmla="*/ 2147483647 h 21564"/>
              <a:gd name="T4" fmla="*/ 2147483647 w 21067"/>
              <a:gd name="T5" fmla="*/ 2147483647 h 21564"/>
              <a:gd name="T6" fmla="*/ 0 w 21067"/>
              <a:gd name="T7" fmla="*/ 2147483647 h 21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67" h="21564">
                <a:moveTo>
                  <a:pt x="21054" y="0"/>
                </a:moveTo>
                <a:lnTo>
                  <a:pt x="21054" y="14977"/>
                </a:lnTo>
                <a:cubicBezTo>
                  <a:pt x="21054" y="14977"/>
                  <a:pt x="21600" y="21600"/>
                  <a:pt x="15690" y="21563"/>
                </a:cubicBezTo>
                <a:cubicBezTo>
                  <a:pt x="9822" y="21527"/>
                  <a:pt x="0" y="21345"/>
                  <a:pt x="0" y="21345"/>
                </a:cubicBezTo>
              </a:path>
            </a:pathLst>
          </a:custGeom>
          <a:noFill/>
          <a:ln w="50800" cap="flat">
            <a:solidFill>
              <a:srgbClr val="DB125A"/>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9218" name="Line 2"/>
          <p:cNvSpPr>
            <a:spLocks noChangeShapeType="1"/>
          </p:cNvSpPr>
          <p:nvPr/>
        </p:nvSpPr>
        <p:spPr bwMode="auto">
          <a:xfrm>
            <a:off x="13550899" y="-2438401"/>
            <a:ext cx="11113" cy="6208713"/>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9219" name="Line 52"/>
          <p:cNvSpPr>
            <a:spLocks noChangeShapeType="1"/>
          </p:cNvSpPr>
          <p:nvPr/>
        </p:nvSpPr>
        <p:spPr bwMode="auto">
          <a:xfrm flipV="1">
            <a:off x="9790111" y="2070100"/>
            <a:ext cx="3771901" cy="11112"/>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9220" name="Group 4"/>
          <p:cNvGrpSpPr>
            <a:grpSpLocks/>
          </p:cNvGrpSpPr>
          <p:nvPr/>
        </p:nvGrpSpPr>
        <p:grpSpPr bwMode="auto">
          <a:xfrm>
            <a:off x="15430500" y="1933258"/>
            <a:ext cx="7531100" cy="4238943"/>
            <a:chOff x="15430500" y="1933258"/>
            <a:chExt cx="7531100" cy="4238943"/>
          </a:xfrm>
        </p:grpSpPr>
        <p:sp>
          <p:nvSpPr>
            <p:cNvPr id="10321" name="Rectangle 53"/>
            <p:cNvSpPr>
              <a:spLocks/>
            </p:cNvSpPr>
            <p:nvPr/>
          </p:nvSpPr>
          <p:spPr bwMode="auto">
            <a:xfrm>
              <a:off x="15430500" y="1933258"/>
              <a:ext cx="4961295"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6400" dirty="0" smtClean="0">
                  <a:solidFill>
                    <a:srgbClr val="FFFFFF"/>
                  </a:solidFill>
                  <a:latin typeface="Diavlo" panose="02000000000000000000" pitchFamily="2" charset="0"/>
                  <a:ea typeface="ＭＳ Ｐゴシック" charset="0"/>
                  <a:cs typeface="ＭＳ Ｐゴシック" charset="0"/>
                  <a:sym typeface="Diavlo Black Regular" charset="0"/>
                </a:rPr>
                <a:t>Virtual DOM</a:t>
              </a:r>
              <a:endParaRPr lang="en-US" sz="6400" dirty="0">
                <a:solidFill>
                  <a:srgbClr val="FFFFFF"/>
                </a:solidFill>
                <a:latin typeface="Diavlo" panose="02000000000000000000" pitchFamily="2" charset="0"/>
                <a:ea typeface="ＭＳ Ｐゴシック" charset="0"/>
                <a:cs typeface="ＭＳ Ｐゴシック" charset="0"/>
                <a:sym typeface="Diavlo Black Regular" charset="0"/>
              </a:endParaRPr>
            </a:p>
          </p:txBody>
        </p:sp>
        <p:sp>
          <p:nvSpPr>
            <p:cNvPr id="10322" name="Rectangle 54"/>
            <p:cNvSpPr>
              <a:spLocks/>
            </p:cNvSpPr>
            <p:nvPr/>
          </p:nvSpPr>
          <p:spPr bwMode="auto">
            <a:xfrm>
              <a:off x="16973640" y="3048001"/>
              <a:ext cx="598796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sz="2400" dirty="0">
                  <a:solidFill>
                    <a:srgbClr val="9AA7A8"/>
                  </a:solidFill>
                  <a:latin typeface="Open Sans" charset="0"/>
                  <a:ea typeface="ＭＳ Ｐゴシック" charset="0"/>
                  <a:cs typeface="ＭＳ Ｐゴシック" charset="0"/>
                  <a:sym typeface="Open Sans" charset="0"/>
                </a:rPr>
                <a:t>A JavaScript representation of the actual DOM. </a:t>
              </a:r>
              <a:r>
                <a:rPr lang="en-IN" sz="2400" dirty="0" smtClean="0">
                  <a:solidFill>
                    <a:srgbClr val="9AA7A8"/>
                  </a:solidFill>
                  <a:latin typeface="Open Sans" charset="0"/>
                  <a:ea typeface="ＭＳ Ｐゴシック" charset="0"/>
                  <a:cs typeface="ＭＳ Ｐゴシック" charset="0"/>
                  <a:sym typeface="Open Sans" charset="0"/>
                </a:rPr>
                <a:t>It’s </a:t>
              </a:r>
              <a:r>
                <a:rPr lang="en-IN" sz="2400" dirty="0">
                  <a:solidFill>
                    <a:srgbClr val="9AA7A8"/>
                  </a:solidFill>
                  <a:latin typeface="Open Sans" charset="0"/>
                  <a:ea typeface="ＭＳ Ｐゴシック" charset="0"/>
                  <a:cs typeface="ＭＳ Ｐゴシック" charset="0"/>
                  <a:sym typeface="Open Sans" charset="0"/>
                </a:rPr>
                <a:t>better to think of the virtual DOM as React’s local and simplified copy of the HTML DOM. It allows React to do its computations within this abstract world and skip the “real” DOM operations, often slow and browser-specific.</a:t>
              </a:r>
              <a:endParaRPr lang="en-US" sz="2400" dirty="0">
                <a:solidFill>
                  <a:srgbClr val="9AA7A8"/>
                </a:solidFill>
                <a:latin typeface="Open Sans" charset="0"/>
                <a:ea typeface="ＭＳ Ｐゴシック" charset="0"/>
                <a:cs typeface="ＭＳ Ｐゴシック" charset="0"/>
                <a:sym typeface="Open Sans" charset="0"/>
              </a:endParaRPr>
            </a:p>
          </p:txBody>
        </p:sp>
      </p:grpSp>
      <p:grpSp>
        <p:nvGrpSpPr>
          <p:cNvPr id="9221" name="Group 3"/>
          <p:cNvGrpSpPr>
            <a:grpSpLocks/>
          </p:cNvGrpSpPr>
          <p:nvPr/>
        </p:nvGrpSpPr>
        <p:grpSpPr bwMode="auto">
          <a:xfrm>
            <a:off x="1447800" y="580279"/>
            <a:ext cx="8145463" cy="3380218"/>
            <a:chOff x="2476500" y="980367"/>
            <a:chExt cx="7116763" cy="2999496"/>
          </a:xfrm>
        </p:grpSpPr>
        <p:sp>
          <p:nvSpPr>
            <p:cNvPr id="10318" name="AutoShape 3"/>
            <p:cNvSpPr>
              <a:spLocks/>
            </p:cNvSpPr>
            <p:nvPr/>
          </p:nvSpPr>
          <p:spPr bwMode="auto">
            <a:xfrm>
              <a:off x="8813800" y="2184400"/>
              <a:ext cx="34925" cy="14288"/>
            </a:xfrm>
            <a:custGeom>
              <a:avLst/>
              <a:gdLst>
                <a:gd name="T0" fmla="*/ 1454834 w 9804"/>
                <a:gd name="T1" fmla="*/ 1434 h 14766"/>
                <a:gd name="T2" fmla="*/ 1578832 w 9804"/>
                <a:gd name="T3" fmla="*/ 12944 h 14766"/>
                <a:gd name="T4" fmla="*/ 1454834 w 9804"/>
                <a:gd name="T5" fmla="*/ 1434 h 14766"/>
                <a:gd name="T6" fmla="*/ 1454834 w 9804"/>
                <a:gd name="T7" fmla="*/ 1434 h 147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04" h="14766">
                  <a:moveTo>
                    <a:pt x="9034" y="1636"/>
                  </a:moveTo>
                  <a:cubicBezTo>
                    <a:pt x="9034" y="1636"/>
                    <a:pt x="9276" y="6302"/>
                    <a:pt x="9804" y="14766"/>
                  </a:cubicBezTo>
                  <a:cubicBezTo>
                    <a:pt x="-11796" y="-6834"/>
                    <a:pt x="9034" y="1636"/>
                    <a:pt x="9034" y="1636"/>
                  </a:cubicBezTo>
                  <a:close/>
                  <a:moveTo>
                    <a:pt x="9034" y="1636"/>
                  </a:moveTo>
                </a:path>
              </a:pathLst>
            </a:custGeom>
            <a:solidFill>
              <a:srgbClr val="E43F1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19" name="Rectangle 55"/>
            <p:cNvSpPr>
              <a:spLocks/>
            </p:cNvSpPr>
            <p:nvPr/>
          </p:nvSpPr>
          <p:spPr bwMode="auto">
            <a:xfrm>
              <a:off x="4181508" y="980367"/>
              <a:ext cx="5411755" cy="655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4800" dirty="0" smtClean="0">
                  <a:solidFill>
                    <a:srgbClr val="7DBD94"/>
                  </a:solidFill>
                  <a:latin typeface="Diavlo" panose="02000000000000000000" pitchFamily="2" charset="0"/>
                  <a:ea typeface="ＭＳ Ｐゴシック" charset="0"/>
                  <a:cs typeface="ＭＳ Ｐゴシック" charset="0"/>
                  <a:sym typeface="Diavlo Black Regular" charset="0"/>
                </a:rPr>
                <a:t>JSX (JavaScript XML)</a:t>
              </a:r>
              <a:endParaRPr lang="en-US" sz="4800" dirty="0">
                <a:solidFill>
                  <a:srgbClr val="7DBD94"/>
                </a:solidFill>
                <a:latin typeface="Diavlo" panose="02000000000000000000" pitchFamily="2" charset="0"/>
                <a:ea typeface="ＭＳ Ｐゴシック" charset="0"/>
                <a:cs typeface="ＭＳ Ｐゴシック" charset="0"/>
                <a:sym typeface="Diavlo Black Regular" charset="0"/>
              </a:endParaRPr>
            </a:p>
          </p:txBody>
        </p:sp>
        <p:sp>
          <p:nvSpPr>
            <p:cNvPr id="10320" name="Rectangle 56"/>
            <p:cNvSpPr>
              <a:spLocks/>
            </p:cNvSpPr>
            <p:nvPr/>
          </p:nvSpPr>
          <p:spPr bwMode="auto">
            <a:xfrm>
              <a:off x="2476500" y="1905000"/>
              <a:ext cx="709930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r"/>
              <a:r>
                <a:rPr lang="en-IN" sz="2400" dirty="0">
                  <a:solidFill>
                    <a:srgbClr val="9AA7A8"/>
                  </a:solidFill>
                  <a:latin typeface="Open Sans" charset="0"/>
                  <a:ea typeface="ＭＳ Ｐゴシック" charset="0"/>
                  <a:cs typeface="ＭＳ Ｐゴシック" charset="0"/>
                  <a:sym typeface="Open Sans" charset="0"/>
                </a:rPr>
                <a:t>Allows us to write HTML like syntax which gets transformed to lightweight JavaScript objects. The syntax is intended to be used by </a:t>
              </a:r>
              <a:r>
                <a:rPr lang="en-IN" sz="2400" dirty="0" smtClean="0">
                  <a:solidFill>
                    <a:srgbClr val="9AA7A8"/>
                  </a:solidFill>
                  <a:latin typeface="Open Sans" charset="0"/>
                  <a:ea typeface="ＭＳ Ｐゴシック" charset="0"/>
                  <a:cs typeface="ＭＳ Ｐゴシック" charset="0"/>
                  <a:sym typeface="Open Sans" charset="0"/>
                </a:rPr>
                <a:t>pre-processors </a:t>
              </a:r>
              <a:r>
                <a:rPr lang="en-IN" sz="2400" dirty="0">
                  <a:solidFill>
                    <a:srgbClr val="9AA7A8"/>
                  </a:solidFill>
                  <a:latin typeface="Open Sans" charset="0"/>
                  <a:ea typeface="ＭＳ Ｐゴシック" charset="0"/>
                  <a:cs typeface="ＭＳ Ｐゴシック" charset="0"/>
                  <a:sym typeface="Open Sans" charset="0"/>
                </a:rPr>
                <a:t>(i.e., </a:t>
              </a:r>
              <a:r>
                <a:rPr lang="en-IN" sz="2400" dirty="0" smtClean="0">
                  <a:solidFill>
                    <a:srgbClr val="9AA7A8"/>
                  </a:solidFill>
                  <a:latin typeface="Open Sans" charset="0"/>
                  <a:ea typeface="ＭＳ Ｐゴシック" charset="0"/>
                  <a:cs typeface="ＭＳ Ｐゴシック" charset="0"/>
                  <a:sym typeface="Open Sans" charset="0"/>
                </a:rPr>
                <a:t>transpilers </a:t>
              </a:r>
              <a:r>
                <a:rPr lang="en-IN" sz="2400" dirty="0">
                  <a:solidFill>
                    <a:srgbClr val="9AA7A8"/>
                  </a:solidFill>
                  <a:latin typeface="Open Sans" charset="0"/>
                  <a:ea typeface="ＭＳ Ｐゴシック" charset="0"/>
                  <a:cs typeface="ＭＳ Ｐゴシック" charset="0"/>
                  <a:sym typeface="Open Sans" charset="0"/>
                </a:rPr>
                <a:t>like Babel) to transform HTML-like text found in JavaScript files into standard JavaScript objects that a JavaScript engine will parse.</a:t>
              </a:r>
              <a:endParaRPr lang="en-US" sz="2400" dirty="0">
                <a:solidFill>
                  <a:srgbClr val="9AA7A8"/>
                </a:solidFill>
                <a:latin typeface="Open Sans" charset="0"/>
                <a:ea typeface="ＭＳ Ｐゴシック" charset="0"/>
                <a:cs typeface="ＭＳ Ｐゴシック" charset="0"/>
                <a:sym typeface="Open Sans" charset="0"/>
              </a:endParaRPr>
            </a:p>
          </p:txBody>
        </p:sp>
      </p:grpSp>
      <p:grpSp>
        <p:nvGrpSpPr>
          <p:cNvPr id="9222" name="Group 7"/>
          <p:cNvGrpSpPr>
            <a:grpSpLocks/>
          </p:cNvGrpSpPr>
          <p:nvPr/>
        </p:nvGrpSpPr>
        <p:grpSpPr bwMode="auto">
          <a:xfrm>
            <a:off x="8991600" y="10287000"/>
            <a:ext cx="7519987" cy="2514600"/>
            <a:chOff x="8991600" y="10287000"/>
            <a:chExt cx="7519987" cy="2514600"/>
          </a:xfrm>
        </p:grpSpPr>
        <p:sp>
          <p:nvSpPr>
            <p:cNvPr id="10315" name="Rectangle 61"/>
            <p:cNvSpPr>
              <a:spLocks/>
            </p:cNvSpPr>
            <p:nvPr/>
          </p:nvSpPr>
          <p:spPr bwMode="auto">
            <a:xfrm>
              <a:off x="8991600" y="10287000"/>
              <a:ext cx="5100755"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6400" dirty="0" smtClean="0">
                  <a:solidFill>
                    <a:srgbClr val="FFFFFF"/>
                  </a:solidFill>
                  <a:latin typeface="Diavlo" panose="02000000000000000000" pitchFamily="2" charset="0"/>
                  <a:ea typeface="ＭＳ Ｐゴシック" charset="0"/>
                  <a:cs typeface="ＭＳ Ｐゴシック" charset="0"/>
                  <a:sym typeface="Diavlo Black Regular" charset="0"/>
                </a:rPr>
                <a:t>Components</a:t>
              </a:r>
              <a:endParaRPr lang="en-US" sz="6400" b="1" dirty="0">
                <a:solidFill>
                  <a:srgbClr val="368FE2"/>
                </a:solidFill>
                <a:latin typeface="Diavlo" panose="02000000000000000000" pitchFamily="2" charset="0"/>
                <a:ea typeface="ＭＳ Ｐゴシック" charset="0"/>
                <a:cs typeface="ＭＳ Ｐゴシック" charset="0"/>
                <a:sym typeface="Diavlo Black Regular" charset="0"/>
              </a:endParaRPr>
            </a:p>
          </p:txBody>
        </p:sp>
        <p:sp>
          <p:nvSpPr>
            <p:cNvPr id="10316" name="Rectangle 62"/>
            <p:cNvSpPr>
              <a:spLocks/>
            </p:cNvSpPr>
            <p:nvPr/>
          </p:nvSpPr>
          <p:spPr bwMode="auto">
            <a:xfrm>
              <a:off x="8991601" y="11468100"/>
              <a:ext cx="7519986"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sz="2400" dirty="0" smtClean="0">
                  <a:solidFill>
                    <a:srgbClr val="9AA7A8"/>
                  </a:solidFill>
                  <a:latin typeface="Open Sans" charset="0"/>
                  <a:ea typeface="ＭＳ Ｐゴシック" charset="0"/>
                  <a:cs typeface="ＭＳ Ｐゴシック" charset="0"/>
                  <a:sym typeface="Open Sans" charset="0"/>
                </a:rPr>
                <a:t>React is Component Based. </a:t>
              </a:r>
              <a:r>
                <a:rPr lang="en-IN" sz="2400" dirty="0">
                  <a:solidFill>
                    <a:srgbClr val="9AA7A8"/>
                  </a:solidFill>
                  <a:latin typeface="Open Sans" charset="0"/>
                  <a:ea typeface="ＭＳ Ｐゴシック" charset="0"/>
                  <a:cs typeface="ＭＳ Ｐゴシック" charset="0"/>
                  <a:sym typeface="Open Sans" charset="0"/>
                </a:rPr>
                <a:t>You can build encapsulated components that manage their own state, then compose them to make complex user interfaces. </a:t>
              </a:r>
              <a:endParaRPr lang="en-US" sz="2400" dirty="0">
                <a:solidFill>
                  <a:srgbClr val="9AA7A8"/>
                </a:solidFill>
                <a:latin typeface="Open Sans" charset="0"/>
                <a:ea typeface="ＭＳ Ｐゴシック" charset="0"/>
                <a:cs typeface="ＭＳ Ｐゴシック" charset="0"/>
                <a:sym typeface="Open Sans" charset="0"/>
              </a:endParaRPr>
            </a:p>
          </p:txBody>
        </p:sp>
        <p:sp>
          <p:nvSpPr>
            <p:cNvPr id="10317" name="Rectangle 63"/>
            <p:cNvSpPr>
              <a:spLocks/>
            </p:cNvSpPr>
            <p:nvPr/>
          </p:nvSpPr>
          <p:spPr bwMode="auto">
            <a:xfrm>
              <a:off x="9042400" y="11822668"/>
              <a:ext cx="6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endParaRPr lang="en-US" sz="4800" dirty="0">
                <a:solidFill>
                  <a:srgbClr val="2BC2A1"/>
                </a:solidFill>
                <a:latin typeface="Diavlo Book Regular" charset="0"/>
                <a:ea typeface="ＭＳ Ｐゴシック" charset="0"/>
                <a:cs typeface="ＭＳ Ｐゴシック" charset="0"/>
                <a:sym typeface="Diavlo Book Regular" charset="0"/>
              </a:endParaRPr>
            </a:p>
          </p:txBody>
        </p:sp>
      </p:grpSp>
      <p:grpSp>
        <p:nvGrpSpPr>
          <p:cNvPr id="9223" name="Group 5"/>
          <p:cNvGrpSpPr>
            <a:grpSpLocks/>
          </p:cNvGrpSpPr>
          <p:nvPr/>
        </p:nvGrpSpPr>
        <p:grpSpPr bwMode="auto">
          <a:xfrm>
            <a:off x="8534400" y="3860800"/>
            <a:ext cx="7988300" cy="5816600"/>
            <a:chOff x="8534400" y="3122613"/>
            <a:chExt cx="7988300" cy="5816600"/>
          </a:xfrm>
        </p:grpSpPr>
        <p:grpSp>
          <p:nvGrpSpPr>
            <p:cNvPr id="10265" name="Group 48"/>
            <p:cNvGrpSpPr>
              <a:grpSpLocks/>
            </p:cNvGrpSpPr>
            <p:nvPr/>
          </p:nvGrpSpPr>
          <p:grpSpPr bwMode="auto">
            <a:xfrm>
              <a:off x="8534400" y="3122613"/>
              <a:ext cx="7988300" cy="5816600"/>
              <a:chOff x="0" y="0"/>
              <a:chExt cx="5031" cy="3664"/>
            </a:xfrm>
          </p:grpSpPr>
          <p:sp>
            <p:nvSpPr>
              <p:cNvPr id="10271" name="AutoShape 4"/>
              <p:cNvSpPr>
                <a:spLocks/>
              </p:cNvSpPr>
              <p:nvPr/>
            </p:nvSpPr>
            <p:spPr bwMode="auto">
              <a:xfrm>
                <a:off x="1260" y="1921"/>
                <a:ext cx="3764" cy="1743"/>
              </a:xfrm>
              <a:custGeom>
                <a:avLst/>
                <a:gdLst>
                  <a:gd name="T0" fmla="*/ 0 w 21600"/>
                  <a:gd name="T1" fmla="*/ 0 h 21600"/>
                  <a:gd name="T2" fmla="*/ 10 w 21600"/>
                  <a:gd name="T3" fmla="*/ 1 h 21600"/>
                  <a:gd name="T4" fmla="*/ 2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3" y="11873"/>
                      <a:pt x="6977" y="21600"/>
                      <a:pt x="10800" y="21600"/>
                    </a:cubicBezTo>
                    <a:cubicBezTo>
                      <a:pt x="14893" y="21600"/>
                      <a:pt x="21597" y="11873"/>
                      <a:pt x="21600" y="0"/>
                    </a:cubicBezTo>
                    <a:cubicBezTo>
                      <a:pt x="21600" y="0"/>
                      <a:pt x="0" y="0"/>
                      <a:pt x="0" y="0"/>
                    </a:cubicBezTo>
                    <a:close/>
                    <a:moveTo>
                      <a:pt x="0" y="0"/>
                    </a:moveTo>
                  </a:path>
                </a:pathLst>
              </a:custGeom>
              <a:solidFill>
                <a:srgbClr val="DF055E"/>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72" name="AutoShape 5"/>
              <p:cNvSpPr>
                <a:spLocks/>
              </p:cNvSpPr>
              <p:nvPr/>
            </p:nvSpPr>
            <p:spPr bwMode="auto">
              <a:xfrm>
                <a:off x="1260" y="1928"/>
                <a:ext cx="3764" cy="1730"/>
              </a:xfrm>
              <a:custGeom>
                <a:avLst/>
                <a:gdLst>
                  <a:gd name="T0" fmla="*/ 0 w 21600"/>
                  <a:gd name="T1" fmla="*/ 0 h 21600"/>
                  <a:gd name="T2" fmla="*/ 2 w 21600"/>
                  <a:gd name="T3" fmla="*/ 0 h 21600"/>
                  <a:gd name="T4" fmla="*/ 18 w 21600"/>
                  <a:gd name="T5" fmla="*/ 0 h 21600"/>
                  <a:gd name="T6" fmla="*/ 11 w 21600"/>
                  <a:gd name="T7" fmla="*/ 1 h 21600"/>
                  <a:gd name="T8" fmla="*/ 2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0"/>
                    </a:moveTo>
                    <a:cubicBezTo>
                      <a:pt x="0" y="344"/>
                      <a:pt x="1898" y="118"/>
                      <a:pt x="1920" y="593"/>
                    </a:cubicBezTo>
                    <a:lnTo>
                      <a:pt x="19154" y="1338"/>
                    </a:lnTo>
                    <a:cubicBezTo>
                      <a:pt x="19152" y="10542"/>
                      <a:pt x="15259" y="18403"/>
                      <a:pt x="11594" y="21600"/>
                    </a:cubicBezTo>
                    <a:cubicBezTo>
                      <a:pt x="15704" y="20494"/>
                      <a:pt x="21598" y="11186"/>
                      <a:pt x="21600" y="0"/>
                    </a:cubicBezTo>
                    <a:cubicBezTo>
                      <a:pt x="21600" y="0"/>
                      <a:pt x="0" y="0"/>
                      <a:pt x="0" y="0"/>
                    </a:cubicBezTo>
                    <a:close/>
                    <a:moveTo>
                      <a:pt x="0" y="0"/>
                    </a:moveTo>
                  </a:path>
                </a:pathLst>
              </a:custGeom>
              <a:solidFill>
                <a:srgbClr val="000000">
                  <a:alpha val="20000"/>
                </a:srgb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73" name="AutoShape 6"/>
              <p:cNvSpPr>
                <a:spLocks/>
              </p:cNvSpPr>
              <p:nvPr/>
            </p:nvSpPr>
            <p:spPr bwMode="auto">
              <a:xfrm>
                <a:off x="1267" y="1549"/>
                <a:ext cx="3764" cy="802"/>
              </a:xfrm>
              <a:custGeom>
                <a:avLst/>
                <a:gdLst>
                  <a:gd name="T0" fmla="*/ 20 w 21600"/>
                  <a:gd name="T1" fmla="*/ 0 h 21600"/>
                  <a:gd name="T2" fmla="*/ 10 w 21600"/>
                  <a:gd name="T3" fmla="*/ 0 h 21600"/>
                  <a:gd name="T4" fmla="*/ 0 w 21600"/>
                  <a:gd name="T5" fmla="*/ 0 h 21600"/>
                  <a:gd name="T6" fmla="*/ 10 w 21600"/>
                  <a:gd name="T7" fmla="*/ 0 h 21600"/>
                  <a:gd name="T8" fmla="*/ 20 w 21600"/>
                  <a:gd name="T9" fmla="*/ 0 h 21600"/>
                  <a:gd name="T10" fmla="*/ 2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8C0F4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74" name="AutoShape 7"/>
              <p:cNvSpPr>
                <a:spLocks/>
              </p:cNvSpPr>
              <p:nvPr/>
            </p:nvSpPr>
            <p:spPr bwMode="auto">
              <a:xfrm>
                <a:off x="1143" y="0"/>
                <a:ext cx="357" cy="1877"/>
              </a:xfrm>
              <a:custGeom>
                <a:avLst/>
                <a:gdLst>
                  <a:gd name="T0" fmla="*/ 0 w 21415"/>
                  <a:gd name="T1" fmla="*/ 1 h 21554"/>
                  <a:gd name="T2" fmla="*/ 0 w 21415"/>
                  <a:gd name="T3" fmla="*/ 1 h 21554"/>
                  <a:gd name="T4" fmla="*/ 0 w 21415"/>
                  <a:gd name="T5" fmla="*/ 1 h 21554"/>
                  <a:gd name="T6" fmla="*/ 0 w 21415"/>
                  <a:gd name="T7" fmla="*/ 0 h 21554"/>
                  <a:gd name="T8" fmla="*/ 0 w 21415"/>
                  <a:gd name="T9" fmla="*/ 0 h 21554"/>
                  <a:gd name="T10" fmla="*/ 0 w 21415"/>
                  <a:gd name="T11" fmla="*/ 0 h 21554"/>
                  <a:gd name="T12" fmla="*/ 0 w 21415"/>
                  <a:gd name="T13" fmla="*/ 0 h 21554"/>
                  <a:gd name="T14" fmla="*/ 0 w 21415"/>
                  <a:gd name="T15" fmla="*/ 1 h 21554"/>
                  <a:gd name="T16" fmla="*/ 0 w 21415"/>
                  <a:gd name="T17" fmla="*/ 1 h 215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415" h="21554">
                    <a:moveTo>
                      <a:pt x="19562" y="21373"/>
                    </a:moveTo>
                    <a:cubicBezTo>
                      <a:pt x="19678" y="21498"/>
                      <a:pt x="20183" y="21577"/>
                      <a:pt x="20688" y="21548"/>
                    </a:cubicBezTo>
                    <a:cubicBezTo>
                      <a:pt x="21193" y="21519"/>
                      <a:pt x="21508" y="21393"/>
                      <a:pt x="21391" y="21267"/>
                    </a:cubicBezTo>
                    <a:lnTo>
                      <a:pt x="2277" y="637"/>
                    </a:lnTo>
                    <a:lnTo>
                      <a:pt x="1854" y="181"/>
                    </a:lnTo>
                    <a:cubicBezTo>
                      <a:pt x="1738" y="55"/>
                      <a:pt x="1234" y="-23"/>
                      <a:pt x="728" y="6"/>
                    </a:cubicBezTo>
                    <a:cubicBezTo>
                      <a:pt x="223" y="35"/>
                      <a:pt x="-92" y="161"/>
                      <a:pt x="25" y="287"/>
                    </a:cubicBezTo>
                    <a:cubicBezTo>
                      <a:pt x="25" y="287"/>
                      <a:pt x="19562" y="21373"/>
                      <a:pt x="19562" y="21373"/>
                    </a:cubicBezTo>
                    <a:close/>
                    <a:moveTo>
                      <a:pt x="19562" y="21373"/>
                    </a:moveTo>
                  </a:path>
                </a:pathLst>
              </a:custGeom>
              <a:solidFill>
                <a:srgbClr val="F6F6F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75" name="AutoShape 8"/>
              <p:cNvSpPr>
                <a:spLocks/>
              </p:cNvSpPr>
              <p:nvPr/>
            </p:nvSpPr>
            <p:spPr bwMode="auto">
              <a:xfrm>
                <a:off x="0" y="192"/>
                <a:ext cx="1316" cy="885"/>
              </a:xfrm>
              <a:custGeom>
                <a:avLst/>
                <a:gdLst>
                  <a:gd name="T0" fmla="*/ 0 w 21600"/>
                  <a:gd name="T1" fmla="*/ 0 h 20347"/>
                  <a:gd name="T2" fmla="*/ 0 w 21600"/>
                  <a:gd name="T3" fmla="*/ 0 h 20347"/>
                  <a:gd name="T4" fmla="*/ 0 w 21600"/>
                  <a:gd name="T5" fmla="*/ 0 h 20347"/>
                  <a:gd name="T6" fmla="*/ 0 w 21600"/>
                  <a:gd name="T7" fmla="*/ 0 h 20347"/>
                  <a:gd name="T8" fmla="*/ 0 w 21600"/>
                  <a:gd name="T9" fmla="*/ 0 h 20347"/>
                  <a:gd name="T10" fmla="*/ 0 w 21600"/>
                  <a:gd name="T11" fmla="*/ 0 h 20347"/>
                  <a:gd name="T12" fmla="*/ 0 w 21600"/>
                  <a:gd name="T13" fmla="*/ 0 h 20347"/>
                  <a:gd name="T14" fmla="*/ 0 w 21600"/>
                  <a:gd name="T15" fmla="*/ 0 h 20347"/>
                  <a:gd name="T16" fmla="*/ 0 w 21600"/>
                  <a:gd name="T17" fmla="*/ 0 h 20347"/>
                  <a:gd name="T18" fmla="*/ 0 w 21600"/>
                  <a:gd name="T19" fmla="*/ 0 h 20347"/>
                  <a:gd name="T20" fmla="*/ 0 w 21600"/>
                  <a:gd name="T21" fmla="*/ 0 h 20347"/>
                  <a:gd name="T22" fmla="*/ 0 w 21600"/>
                  <a:gd name="T23" fmla="*/ 0 h 20347"/>
                  <a:gd name="T24" fmla="*/ 0 w 21600"/>
                  <a:gd name="T25" fmla="*/ 0 h 203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0347">
                    <a:moveTo>
                      <a:pt x="547" y="11356"/>
                    </a:moveTo>
                    <a:cubicBezTo>
                      <a:pt x="2078" y="11867"/>
                      <a:pt x="4635" y="10353"/>
                      <a:pt x="6611" y="8797"/>
                    </a:cubicBezTo>
                    <a:cubicBezTo>
                      <a:pt x="8588" y="7242"/>
                      <a:pt x="10170" y="3085"/>
                      <a:pt x="12945" y="1072"/>
                    </a:cubicBezTo>
                    <a:cubicBezTo>
                      <a:pt x="15719" y="-941"/>
                      <a:pt x="19721" y="499"/>
                      <a:pt x="19721" y="499"/>
                    </a:cubicBezTo>
                    <a:lnTo>
                      <a:pt x="19722" y="508"/>
                    </a:lnTo>
                    <a:cubicBezTo>
                      <a:pt x="19487" y="1602"/>
                      <a:pt x="19336" y="3291"/>
                      <a:pt x="19585" y="5799"/>
                    </a:cubicBezTo>
                    <a:cubicBezTo>
                      <a:pt x="20078" y="10768"/>
                      <a:pt x="19523" y="15085"/>
                      <a:pt x="21552" y="19014"/>
                    </a:cubicBezTo>
                    <a:lnTo>
                      <a:pt x="21600" y="19500"/>
                    </a:lnTo>
                    <a:cubicBezTo>
                      <a:pt x="21600" y="19500"/>
                      <a:pt x="20987" y="17292"/>
                      <a:pt x="17207" y="17082"/>
                    </a:cubicBezTo>
                    <a:cubicBezTo>
                      <a:pt x="13427" y="16872"/>
                      <a:pt x="12720" y="20659"/>
                      <a:pt x="6949" y="20326"/>
                    </a:cubicBezTo>
                    <a:cubicBezTo>
                      <a:pt x="1642" y="20020"/>
                      <a:pt x="198" y="12389"/>
                      <a:pt x="0" y="11162"/>
                    </a:cubicBezTo>
                    <a:cubicBezTo>
                      <a:pt x="131" y="11213"/>
                      <a:pt x="309" y="11276"/>
                      <a:pt x="547" y="11356"/>
                    </a:cubicBezTo>
                    <a:close/>
                    <a:moveTo>
                      <a:pt x="547" y="11356"/>
                    </a:moveTo>
                  </a:path>
                </a:pathLst>
              </a:custGeom>
              <a:solidFill>
                <a:srgbClr val="368F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76" name="AutoShape 9"/>
              <p:cNvSpPr>
                <a:spLocks/>
              </p:cNvSpPr>
              <p:nvPr/>
            </p:nvSpPr>
            <p:spPr bwMode="auto">
              <a:xfrm>
                <a:off x="20" y="440"/>
                <a:ext cx="960" cy="645"/>
              </a:xfrm>
              <a:custGeom>
                <a:avLst/>
                <a:gdLst>
                  <a:gd name="T0" fmla="*/ 0 w 21600"/>
                  <a:gd name="T1" fmla="*/ 0 h 21222"/>
                  <a:gd name="T2" fmla="*/ 0 w 21600"/>
                  <a:gd name="T3" fmla="*/ 0 h 21222"/>
                  <a:gd name="T4" fmla="*/ 0 w 21600"/>
                  <a:gd name="T5" fmla="*/ 0 h 21222"/>
                  <a:gd name="T6" fmla="*/ 0 w 21600"/>
                  <a:gd name="T7" fmla="*/ 0 h 21222"/>
                  <a:gd name="T8" fmla="*/ 0 w 21600"/>
                  <a:gd name="T9" fmla="*/ 0 h 21222"/>
                  <a:gd name="T10" fmla="*/ 0 w 21600"/>
                  <a:gd name="T11" fmla="*/ 0 h 21222"/>
                  <a:gd name="T12" fmla="*/ 0 w 21600"/>
                  <a:gd name="T13" fmla="*/ 0 h 21222"/>
                  <a:gd name="T14" fmla="*/ 0 w 21600"/>
                  <a:gd name="T15" fmla="*/ 0 h 21222"/>
                  <a:gd name="T16" fmla="*/ 0 w 21600"/>
                  <a:gd name="T17" fmla="*/ 0 h 21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222">
                    <a:moveTo>
                      <a:pt x="9069" y="4694"/>
                    </a:moveTo>
                    <a:cubicBezTo>
                      <a:pt x="10299" y="3685"/>
                      <a:pt x="11418" y="1908"/>
                      <a:pt x="12628" y="0"/>
                    </a:cubicBezTo>
                    <a:cubicBezTo>
                      <a:pt x="12325" y="3050"/>
                      <a:pt x="12652" y="6597"/>
                      <a:pt x="14400" y="10125"/>
                    </a:cubicBezTo>
                    <a:cubicBezTo>
                      <a:pt x="16332" y="14026"/>
                      <a:pt x="19184" y="15871"/>
                      <a:pt x="21600" y="16739"/>
                    </a:cubicBezTo>
                    <a:cubicBezTo>
                      <a:pt x="17997" y="17681"/>
                      <a:pt x="16313" y="21600"/>
                      <a:pt x="9531" y="21192"/>
                    </a:cubicBezTo>
                    <a:cubicBezTo>
                      <a:pt x="2253" y="20754"/>
                      <a:pt x="272" y="9834"/>
                      <a:pt x="0" y="8078"/>
                    </a:cubicBezTo>
                    <a:cubicBezTo>
                      <a:pt x="179" y="8151"/>
                      <a:pt x="423" y="8241"/>
                      <a:pt x="750" y="8355"/>
                    </a:cubicBezTo>
                    <a:cubicBezTo>
                      <a:pt x="2850" y="9087"/>
                      <a:pt x="6358" y="6921"/>
                      <a:pt x="9069" y="4694"/>
                    </a:cubicBezTo>
                    <a:close/>
                    <a:moveTo>
                      <a:pt x="9069" y="4694"/>
                    </a:moveTo>
                  </a:path>
                </a:pathLst>
              </a:custGeom>
              <a:solidFill>
                <a:srgbClr val="2D7A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10277" name="Group 21"/>
              <p:cNvGrpSpPr>
                <a:grpSpLocks/>
              </p:cNvGrpSpPr>
              <p:nvPr/>
            </p:nvGrpSpPr>
            <p:grpSpPr bwMode="auto">
              <a:xfrm>
                <a:off x="2212" y="1076"/>
                <a:ext cx="321" cy="43"/>
                <a:chOff x="311" y="288"/>
                <a:chExt cx="321" cy="43"/>
              </a:xfrm>
            </p:grpSpPr>
            <p:sp>
              <p:nvSpPr>
                <p:cNvPr id="10308" name="AutoShape 14"/>
                <p:cNvSpPr>
                  <a:spLocks/>
                </p:cNvSpPr>
                <p:nvPr/>
              </p:nvSpPr>
              <p:spPr bwMode="auto">
                <a:xfrm>
                  <a:off x="319" y="301"/>
                  <a:ext cx="25" cy="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798"/>
                      </a:moveTo>
                      <a:cubicBezTo>
                        <a:pt x="21600" y="16763"/>
                        <a:pt x="16763" y="21600"/>
                        <a:pt x="10798" y="21600"/>
                      </a:cubicBezTo>
                      <a:cubicBezTo>
                        <a:pt x="4834" y="21600"/>
                        <a:pt x="0" y="16763"/>
                        <a:pt x="0" y="10798"/>
                      </a:cubicBezTo>
                      <a:cubicBezTo>
                        <a:pt x="0" y="4834"/>
                        <a:pt x="4834" y="0"/>
                        <a:pt x="10798" y="0"/>
                      </a:cubicBezTo>
                      <a:cubicBezTo>
                        <a:pt x="16763" y="0"/>
                        <a:pt x="21600" y="4834"/>
                        <a:pt x="21600" y="10798"/>
                      </a:cubicBezTo>
                      <a:close/>
                      <a:moveTo>
                        <a:pt x="21600" y="10798"/>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09" name="AutoShape 15"/>
                <p:cNvSpPr>
                  <a:spLocks/>
                </p:cNvSpPr>
                <p:nvPr/>
              </p:nvSpPr>
              <p:spPr bwMode="auto">
                <a:xfrm>
                  <a:off x="602" y="297"/>
                  <a:ext cx="25" cy="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797"/>
                      </a:moveTo>
                      <a:cubicBezTo>
                        <a:pt x="21600" y="16763"/>
                        <a:pt x="16757" y="21600"/>
                        <a:pt x="10797" y="21600"/>
                      </a:cubicBezTo>
                      <a:cubicBezTo>
                        <a:pt x="4833" y="21600"/>
                        <a:pt x="0" y="16763"/>
                        <a:pt x="0" y="10797"/>
                      </a:cubicBezTo>
                      <a:cubicBezTo>
                        <a:pt x="0" y="4832"/>
                        <a:pt x="4833" y="0"/>
                        <a:pt x="10797" y="0"/>
                      </a:cubicBezTo>
                      <a:cubicBezTo>
                        <a:pt x="16757" y="0"/>
                        <a:pt x="21600" y="4832"/>
                        <a:pt x="21600" y="10797"/>
                      </a:cubicBezTo>
                      <a:close/>
                      <a:moveTo>
                        <a:pt x="21600" y="10797"/>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10" name="AutoShape 16"/>
                <p:cNvSpPr>
                  <a:spLocks/>
                </p:cNvSpPr>
                <p:nvPr/>
              </p:nvSpPr>
              <p:spPr bwMode="auto">
                <a:xfrm>
                  <a:off x="311" y="292"/>
                  <a:ext cx="39"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798" y="17489"/>
                      </a:moveTo>
                      <a:cubicBezTo>
                        <a:pt x="7108" y="17489"/>
                        <a:pt x="4112" y="14493"/>
                        <a:pt x="4112" y="10803"/>
                      </a:cubicBezTo>
                      <a:cubicBezTo>
                        <a:pt x="4112" y="7105"/>
                        <a:pt x="7108" y="4109"/>
                        <a:pt x="10798" y="4109"/>
                      </a:cubicBezTo>
                      <a:cubicBezTo>
                        <a:pt x="14495" y="4109"/>
                        <a:pt x="17488" y="7105"/>
                        <a:pt x="17488" y="10803"/>
                      </a:cubicBezTo>
                      <a:cubicBezTo>
                        <a:pt x="17488" y="14493"/>
                        <a:pt x="14495" y="17489"/>
                        <a:pt x="10798" y="17489"/>
                      </a:cubicBezTo>
                      <a:close/>
                      <a:moveTo>
                        <a:pt x="10798" y="0"/>
                      </a:moveTo>
                      <a:cubicBezTo>
                        <a:pt x="4833" y="0"/>
                        <a:pt x="0" y="4833"/>
                        <a:pt x="0" y="10803"/>
                      </a:cubicBezTo>
                      <a:cubicBezTo>
                        <a:pt x="0" y="16764"/>
                        <a:pt x="4833" y="21600"/>
                        <a:pt x="10798" y="21600"/>
                      </a:cubicBezTo>
                      <a:cubicBezTo>
                        <a:pt x="16765" y="21600"/>
                        <a:pt x="21600" y="16764"/>
                        <a:pt x="21600" y="10803"/>
                      </a:cubicBezTo>
                      <a:cubicBezTo>
                        <a:pt x="21600" y="4833"/>
                        <a:pt x="16765" y="0"/>
                        <a:pt x="10798" y="0"/>
                      </a:cubicBezTo>
                      <a:close/>
                      <a:moveTo>
                        <a:pt x="10798" y="0"/>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11" name="AutoShape 17"/>
                <p:cNvSpPr>
                  <a:spLocks/>
                </p:cNvSpPr>
                <p:nvPr/>
              </p:nvSpPr>
              <p:spPr bwMode="auto">
                <a:xfrm>
                  <a:off x="311" y="292"/>
                  <a:ext cx="39"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802" y="17488"/>
                      </a:moveTo>
                      <a:cubicBezTo>
                        <a:pt x="7110" y="17488"/>
                        <a:pt x="4112" y="14494"/>
                        <a:pt x="4112" y="10801"/>
                      </a:cubicBezTo>
                      <a:cubicBezTo>
                        <a:pt x="4112" y="7103"/>
                        <a:pt x="7110" y="4111"/>
                        <a:pt x="10802" y="4111"/>
                      </a:cubicBezTo>
                      <a:cubicBezTo>
                        <a:pt x="14499" y="4111"/>
                        <a:pt x="17493" y="7103"/>
                        <a:pt x="17493" y="10801"/>
                      </a:cubicBezTo>
                      <a:cubicBezTo>
                        <a:pt x="17493" y="14494"/>
                        <a:pt x="14499" y="17488"/>
                        <a:pt x="10802" y="17488"/>
                      </a:cubicBezTo>
                      <a:close/>
                      <a:moveTo>
                        <a:pt x="10802" y="0"/>
                      </a:moveTo>
                      <a:cubicBezTo>
                        <a:pt x="4840" y="0"/>
                        <a:pt x="0" y="4833"/>
                        <a:pt x="0" y="10801"/>
                      </a:cubicBezTo>
                      <a:cubicBezTo>
                        <a:pt x="0" y="16763"/>
                        <a:pt x="4840" y="21600"/>
                        <a:pt x="10802" y="21600"/>
                      </a:cubicBezTo>
                      <a:cubicBezTo>
                        <a:pt x="16767" y="21600"/>
                        <a:pt x="21600" y="16763"/>
                        <a:pt x="21600" y="10801"/>
                      </a:cubicBezTo>
                      <a:cubicBezTo>
                        <a:pt x="21600" y="4833"/>
                        <a:pt x="16767" y="0"/>
                        <a:pt x="10802" y="0"/>
                      </a:cubicBezTo>
                      <a:close/>
                      <a:moveTo>
                        <a:pt x="10802" y="0"/>
                      </a:moveTo>
                    </a:path>
                  </a:pathLst>
                </a:custGeom>
                <a:gradFill rotWithShape="0">
                  <a:gsLst>
                    <a:gs pos="0">
                      <a:srgbClr val="000000"/>
                    </a:gs>
                    <a:gs pos="100000">
                      <a:srgbClr val="000000"/>
                    </a:gs>
                  </a:gsLst>
                  <a:lin ang="0" scaled="1"/>
                </a:gra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12" name="AutoShape 18"/>
                <p:cNvSpPr>
                  <a:spLocks/>
                </p:cNvSpPr>
                <p:nvPr/>
              </p:nvSpPr>
              <p:spPr bwMode="auto">
                <a:xfrm>
                  <a:off x="593" y="292"/>
                  <a:ext cx="39"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798" y="17484"/>
                      </a:moveTo>
                      <a:cubicBezTo>
                        <a:pt x="7105" y="17484"/>
                        <a:pt x="4112" y="14494"/>
                        <a:pt x="4112" y="10799"/>
                      </a:cubicBezTo>
                      <a:cubicBezTo>
                        <a:pt x="4112" y="7102"/>
                        <a:pt x="7105" y="4108"/>
                        <a:pt x="10798" y="4108"/>
                      </a:cubicBezTo>
                      <a:cubicBezTo>
                        <a:pt x="14495" y="4108"/>
                        <a:pt x="17488" y="7102"/>
                        <a:pt x="17488" y="10799"/>
                      </a:cubicBezTo>
                      <a:cubicBezTo>
                        <a:pt x="17488" y="14494"/>
                        <a:pt x="14495" y="17484"/>
                        <a:pt x="10798" y="17484"/>
                      </a:cubicBezTo>
                      <a:close/>
                      <a:moveTo>
                        <a:pt x="10798" y="0"/>
                      </a:moveTo>
                      <a:cubicBezTo>
                        <a:pt x="4835" y="0"/>
                        <a:pt x="0" y="4833"/>
                        <a:pt x="0" y="10799"/>
                      </a:cubicBezTo>
                      <a:cubicBezTo>
                        <a:pt x="0" y="16763"/>
                        <a:pt x="4835" y="21600"/>
                        <a:pt x="10798" y="21600"/>
                      </a:cubicBezTo>
                      <a:cubicBezTo>
                        <a:pt x="16762" y="21600"/>
                        <a:pt x="21600" y="16763"/>
                        <a:pt x="21600" y="10799"/>
                      </a:cubicBezTo>
                      <a:cubicBezTo>
                        <a:pt x="21600" y="4833"/>
                        <a:pt x="16762" y="0"/>
                        <a:pt x="10798" y="0"/>
                      </a:cubicBezTo>
                      <a:close/>
                      <a:moveTo>
                        <a:pt x="10798" y="0"/>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13" name="AutoShape 19"/>
                <p:cNvSpPr>
                  <a:spLocks/>
                </p:cNvSpPr>
                <p:nvPr/>
              </p:nvSpPr>
              <p:spPr bwMode="auto">
                <a:xfrm>
                  <a:off x="593" y="288"/>
                  <a:ext cx="39"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798" y="17488"/>
                      </a:moveTo>
                      <a:cubicBezTo>
                        <a:pt x="7101" y="17488"/>
                        <a:pt x="4112" y="14495"/>
                        <a:pt x="4112" y="10799"/>
                      </a:cubicBezTo>
                      <a:cubicBezTo>
                        <a:pt x="4112" y="7106"/>
                        <a:pt x="7101" y="4112"/>
                        <a:pt x="10798" y="4112"/>
                      </a:cubicBezTo>
                      <a:cubicBezTo>
                        <a:pt x="14495" y="4112"/>
                        <a:pt x="17491" y="7106"/>
                        <a:pt x="17491" y="10799"/>
                      </a:cubicBezTo>
                      <a:cubicBezTo>
                        <a:pt x="17491" y="14495"/>
                        <a:pt x="14495" y="17488"/>
                        <a:pt x="10798" y="17488"/>
                      </a:cubicBezTo>
                      <a:close/>
                      <a:moveTo>
                        <a:pt x="10798" y="0"/>
                      </a:moveTo>
                      <a:cubicBezTo>
                        <a:pt x="4833" y="0"/>
                        <a:pt x="0" y="4837"/>
                        <a:pt x="0" y="10799"/>
                      </a:cubicBezTo>
                      <a:cubicBezTo>
                        <a:pt x="0" y="16763"/>
                        <a:pt x="4833" y="21600"/>
                        <a:pt x="10798" y="21600"/>
                      </a:cubicBezTo>
                      <a:cubicBezTo>
                        <a:pt x="16767" y="21600"/>
                        <a:pt x="21600" y="16763"/>
                        <a:pt x="21600" y="10799"/>
                      </a:cubicBezTo>
                      <a:cubicBezTo>
                        <a:pt x="21600" y="4837"/>
                        <a:pt x="16767" y="0"/>
                        <a:pt x="10798" y="0"/>
                      </a:cubicBezTo>
                      <a:close/>
                      <a:moveTo>
                        <a:pt x="10798" y="0"/>
                      </a:moveTo>
                    </a:path>
                  </a:pathLst>
                </a:custGeom>
                <a:gradFill rotWithShape="0">
                  <a:gsLst>
                    <a:gs pos="0">
                      <a:srgbClr val="000000"/>
                    </a:gs>
                    <a:gs pos="100000">
                      <a:srgbClr val="000000"/>
                    </a:gs>
                  </a:gsLst>
                  <a:lin ang="0" scaled="1"/>
                </a:gra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0279" name="Group 34"/>
              <p:cNvGrpSpPr>
                <a:grpSpLocks/>
              </p:cNvGrpSpPr>
              <p:nvPr/>
            </p:nvGrpSpPr>
            <p:grpSpPr bwMode="auto">
              <a:xfrm>
                <a:off x="3981" y="1116"/>
                <a:ext cx="272" cy="37"/>
                <a:chOff x="262" y="245"/>
                <a:chExt cx="271" cy="37"/>
              </a:xfrm>
            </p:grpSpPr>
            <p:sp>
              <p:nvSpPr>
                <p:cNvPr id="10297" name="AutoShape 27"/>
                <p:cNvSpPr>
                  <a:spLocks/>
                </p:cNvSpPr>
                <p:nvPr/>
              </p:nvSpPr>
              <p:spPr bwMode="auto">
                <a:xfrm>
                  <a:off x="269" y="256"/>
                  <a:ext cx="21" cy="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798"/>
                      </a:moveTo>
                      <a:cubicBezTo>
                        <a:pt x="21600" y="16763"/>
                        <a:pt x="16763" y="21600"/>
                        <a:pt x="10798" y="21600"/>
                      </a:cubicBezTo>
                      <a:cubicBezTo>
                        <a:pt x="4834" y="21600"/>
                        <a:pt x="0" y="16763"/>
                        <a:pt x="0" y="10798"/>
                      </a:cubicBezTo>
                      <a:cubicBezTo>
                        <a:pt x="0" y="4834"/>
                        <a:pt x="4834" y="0"/>
                        <a:pt x="10798" y="0"/>
                      </a:cubicBezTo>
                      <a:cubicBezTo>
                        <a:pt x="16763" y="0"/>
                        <a:pt x="21600" y="4834"/>
                        <a:pt x="21600" y="10798"/>
                      </a:cubicBezTo>
                      <a:close/>
                      <a:moveTo>
                        <a:pt x="21600" y="10798"/>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98" name="AutoShape 28"/>
                <p:cNvSpPr>
                  <a:spLocks/>
                </p:cNvSpPr>
                <p:nvPr/>
              </p:nvSpPr>
              <p:spPr bwMode="auto">
                <a:xfrm>
                  <a:off x="507" y="252"/>
                  <a:ext cx="21" cy="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797"/>
                      </a:moveTo>
                      <a:cubicBezTo>
                        <a:pt x="21600" y="16763"/>
                        <a:pt x="16757" y="21600"/>
                        <a:pt x="10797" y="21600"/>
                      </a:cubicBezTo>
                      <a:cubicBezTo>
                        <a:pt x="4833" y="21600"/>
                        <a:pt x="0" y="16763"/>
                        <a:pt x="0" y="10797"/>
                      </a:cubicBezTo>
                      <a:cubicBezTo>
                        <a:pt x="0" y="4832"/>
                        <a:pt x="4833" y="0"/>
                        <a:pt x="10797" y="0"/>
                      </a:cubicBezTo>
                      <a:cubicBezTo>
                        <a:pt x="16757" y="0"/>
                        <a:pt x="21600" y="4832"/>
                        <a:pt x="21600" y="10797"/>
                      </a:cubicBezTo>
                      <a:close/>
                      <a:moveTo>
                        <a:pt x="21600" y="10797"/>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99" name="AutoShape 29"/>
                <p:cNvSpPr>
                  <a:spLocks/>
                </p:cNvSpPr>
                <p:nvPr/>
              </p:nvSpPr>
              <p:spPr bwMode="auto">
                <a:xfrm>
                  <a:off x="262" y="249"/>
                  <a:ext cx="33"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798" y="17489"/>
                      </a:moveTo>
                      <a:cubicBezTo>
                        <a:pt x="7108" y="17489"/>
                        <a:pt x="4112" y="14493"/>
                        <a:pt x="4112" y="10803"/>
                      </a:cubicBezTo>
                      <a:cubicBezTo>
                        <a:pt x="4112" y="7105"/>
                        <a:pt x="7108" y="4109"/>
                        <a:pt x="10798" y="4109"/>
                      </a:cubicBezTo>
                      <a:cubicBezTo>
                        <a:pt x="14495" y="4109"/>
                        <a:pt x="17488" y="7105"/>
                        <a:pt x="17488" y="10803"/>
                      </a:cubicBezTo>
                      <a:cubicBezTo>
                        <a:pt x="17488" y="14493"/>
                        <a:pt x="14495" y="17489"/>
                        <a:pt x="10798" y="17489"/>
                      </a:cubicBezTo>
                      <a:close/>
                      <a:moveTo>
                        <a:pt x="10798" y="0"/>
                      </a:moveTo>
                      <a:cubicBezTo>
                        <a:pt x="4833" y="0"/>
                        <a:pt x="0" y="4833"/>
                        <a:pt x="0" y="10803"/>
                      </a:cubicBezTo>
                      <a:cubicBezTo>
                        <a:pt x="0" y="16764"/>
                        <a:pt x="4833" y="21600"/>
                        <a:pt x="10798" y="21600"/>
                      </a:cubicBezTo>
                      <a:cubicBezTo>
                        <a:pt x="16765" y="21600"/>
                        <a:pt x="21600" y="16764"/>
                        <a:pt x="21600" y="10803"/>
                      </a:cubicBezTo>
                      <a:cubicBezTo>
                        <a:pt x="21600" y="4833"/>
                        <a:pt x="16765" y="0"/>
                        <a:pt x="10798" y="0"/>
                      </a:cubicBezTo>
                      <a:close/>
                      <a:moveTo>
                        <a:pt x="10798" y="0"/>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00" name="AutoShape 30"/>
                <p:cNvSpPr>
                  <a:spLocks/>
                </p:cNvSpPr>
                <p:nvPr/>
              </p:nvSpPr>
              <p:spPr bwMode="auto">
                <a:xfrm>
                  <a:off x="262" y="249"/>
                  <a:ext cx="33"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802" y="17488"/>
                      </a:moveTo>
                      <a:cubicBezTo>
                        <a:pt x="7110" y="17488"/>
                        <a:pt x="4112" y="14494"/>
                        <a:pt x="4112" y="10801"/>
                      </a:cubicBezTo>
                      <a:cubicBezTo>
                        <a:pt x="4112" y="7103"/>
                        <a:pt x="7110" y="4111"/>
                        <a:pt x="10802" y="4111"/>
                      </a:cubicBezTo>
                      <a:cubicBezTo>
                        <a:pt x="14499" y="4111"/>
                        <a:pt x="17493" y="7103"/>
                        <a:pt x="17493" y="10801"/>
                      </a:cubicBezTo>
                      <a:cubicBezTo>
                        <a:pt x="17493" y="14494"/>
                        <a:pt x="14499" y="17488"/>
                        <a:pt x="10802" y="17488"/>
                      </a:cubicBezTo>
                      <a:close/>
                      <a:moveTo>
                        <a:pt x="10802" y="0"/>
                      </a:moveTo>
                      <a:cubicBezTo>
                        <a:pt x="4840" y="0"/>
                        <a:pt x="0" y="4833"/>
                        <a:pt x="0" y="10801"/>
                      </a:cubicBezTo>
                      <a:cubicBezTo>
                        <a:pt x="0" y="16763"/>
                        <a:pt x="4840" y="21600"/>
                        <a:pt x="10802" y="21600"/>
                      </a:cubicBezTo>
                      <a:cubicBezTo>
                        <a:pt x="16767" y="21600"/>
                        <a:pt x="21600" y="16763"/>
                        <a:pt x="21600" y="10801"/>
                      </a:cubicBezTo>
                      <a:cubicBezTo>
                        <a:pt x="21600" y="4833"/>
                        <a:pt x="16767" y="0"/>
                        <a:pt x="10802" y="0"/>
                      </a:cubicBezTo>
                      <a:close/>
                      <a:moveTo>
                        <a:pt x="10802" y="0"/>
                      </a:moveTo>
                    </a:path>
                  </a:pathLst>
                </a:custGeom>
                <a:gradFill rotWithShape="0">
                  <a:gsLst>
                    <a:gs pos="0">
                      <a:srgbClr val="000000"/>
                    </a:gs>
                    <a:gs pos="100000">
                      <a:srgbClr val="000000"/>
                    </a:gs>
                  </a:gsLst>
                  <a:lin ang="0" scaled="1"/>
                </a:gra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01" name="AutoShape 31"/>
                <p:cNvSpPr>
                  <a:spLocks/>
                </p:cNvSpPr>
                <p:nvPr/>
              </p:nvSpPr>
              <p:spPr bwMode="auto">
                <a:xfrm>
                  <a:off x="500" y="249"/>
                  <a:ext cx="33"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798" y="17484"/>
                      </a:moveTo>
                      <a:cubicBezTo>
                        <a:pt x="7105" y="17484"/>
                        <a:pt x="4112" y="14494"/>
                        <a:pt x="4112" y="10799"/>
                      </a:cubicBezTo>
                      <a:cubicBezTo>
                        <a:pt x="4112" y="7102"/>
                        <a:pt x="7105" y="4108"/>
                        <a:pt x="10798" y="4108"/>
                      </a:cubicBezTo>
                      <a:cubicBezTo>
                        <a:pt x="14495" y="4108"/>
                        <a:pt x="17488" y="7102"/>
                        <a:pt x="17488" y="10799"/>
                      </a:cubicBezTo>
                      <a:cubicBezTo>
                        <a:pt x="17488" y="14494"/>
                        <a:pt x="14495" y="17484"/>
                        <a:pt x="10798" y="17484"/>
                      </a:cubicBezTo>
                      <a:close/>
                      <a:moveTo>
                        <a:pt x="10798" y="0"/>
                      </a:moveTo>
                      <a:cubicBezTo>
                        <a:pt x="4835" y="0"/>
                        <a:pt x="0" y="4833"/>
                        <a:pt x="0" y="10799"/>
                      </a:cubicBezTo>
                      <a:cubicBezTo>
                        <a:pt x="0" y="16763"/>
                        <a:pt x="4835" y="21600"/>
                        <a:pt x="10798" y="21600"/>
                      </a:cubicBezTo>
                      <a:cubicBezTo>
                        <a:pt x="16762" y="21600"/>
                        <a:pt x="21600" y="16763"/>
                        <a:pt x="21600" y="10799"/>
                      </a:cubicBezTo>
                      <a:cubicBezTo>
                        <a:pt x="21600" y="4833"/>
                        <a:pt x="16762" y="0"/>
                        <a:pt x="10798" y="0"/>
                      </a:cubicBezTo>
                      <a:close/>
                      <a:moveTo>
                        <a:pt x="10798" y="0"/>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302" name="AutoShape 32"/>
                <p:cNvSpPr>
                  <a:spLocks/>
                </p:cNvSpPr>
                <p:nvPr/>
              </p:nvSpPr>
              <p:spPr bwMode="auto">
                <a:xfrm>
                  <a:off x="500" y="245"/>
                  <a:ext cx="33"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0798" y="17488"/>
                      </a:moveTo>
                      <a:cubicBezTo>
                        <a:pt x="7101" y="17488"/>
                        <a:pt x="4112" y="14495"/>
                        <a:pt x="4112" y="10799"/>
                      </a:cubicBezTo>
                      <a:cubicBezTo>
                        <a:pt x="4112" y="7106"/>
                        <a:pt x="7101" y="4112"/>
                        <a:pt x="10798" y="4112"/>
                      </a:cubicBezTo>
                      <a:cubicBezTo>
                        <a:pt x="14495" y="4112"/>
                        <a:pt x="17491" y="7106"/>
                        <a:pt x="17491" y="10799"/>
                      </a:cubicBezTo>
                      <a:cubicBezTo>
                        <a:pt x="17491" y="14495"/>
                        <a:pt x="14495" y="17488"/>
                        <a:pt x="10798" y="17488"/>
                      </a:cubicBezTo>
                      <a:close/>
                      <a:moveTo>
                        <a:pt x="10798" y="0"/>
                      </a:moveTo>
                      <a:cubicBezTo>
                        <a:pt x="4833" y="0"/>
                        <a:pt x="0" y="4837"/>
                        <a:pt x="0" y="10799"/>
                      </a:cubicBezTo>
                      <a:cubicBezTo>
                        <a:pt x="0" y="16763"/>
                        <a:pt x="4833" y="21600"/>
                        <a:pt x="10798" y="21600"/>
                      </a:cubicBezTo>
                      <a:cubicBezTo>
                        <a:pt x="16767" y="21600"/>
                        <a:pt x="21600" y="16763"/>
                        <a:pt x="21600" y="10799"/>
                      </a:cubicBezTo>
                      <a:cubicBezTo>
                        <a:pt x="21600" y="4837"/>
                        <a:pt x="16767" y="0"/>
                        <a:pt x="10798" y="0"/>
                      </a:cubicBezTo>
                      <a:close/>
                      <a:moveTo>
                        <a:pt x="10798" y="0"/>
                      </a:moveTo>
                    </a:path>
                  </a:pathLst>
                </a:custGeom>
                <a:gradFill rotWithShape="0">
                  <a:gsLst>
                    <a:gs pos="0">
                      <a:srgbClr val="000000"/>
                    </a:gs>
                    <a:gs pos="100000">
                      <a:srgbClr val="000000"/>
                    </a:gs>
                  </a:gsLst>
                  <a:lin ang="0" scaled="1"/>
                </a:gra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0280" name="Group 46"/>
              <p:cNvGrpSpPr>
                <a:grpSpLocks/>
              </p:cNvGrpSpPr>
              <p:nvPr/>
            </p:nvGrpSpPr>
            <p:grpSpPr bwMode="auto">
              <a:xfrm flipH="1">
                <a:off x="2893" y="905"/>
                <a:ext cx="432" cy="42"/>
                <a:chOff x="449" y="420"/>
                <a:chExt cx="432" cy="42"/>
              </a:xfrm>
            </p:grpSpPr>
            <p:sp>
              <p:nvSpPr>
                <p:cNvPr id="10286" name="AutoShape 39"/>
                <p:cNvSpPr>
                  <a:spLocks/>
                </p:cNvSpPr>
                <p:nvPr/>
              </p:nvSpPr>
              <p:spPr bwMode="auto">
                <a:xfrm>
                  <a:off x="449" y="426"/>
                  <a:ext cx="35"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798"/>
                      </a:moveTo>
                      <a:cubicBezTo>
                        <a:pt x="21600" y="16763"/>
                        <a:pt x="16763" y="21600"/>
                        <a:pt x="10798" y="21600"/>
                      </a:cubicBezTo>
                      <a:cubicBezTo>
                        <a:pt x="4834" y="21600"/>
                        <a:pt x="0" y="16763"/>
                        <a:pt x="0" y="10798"/>
                      </a:cubicBezTo>
                      <a:cubicBezTo>
                        <a:pt x="0" y="4834"/>
                        <a:pt x="4834" y="0"/>
                        <a:pt x="10798" y="0"/>
                      </a:cubicBezTo>
                      <a:cubicBezTo>
                        <a:pt x="16763" y="0"/>
                        <a:pt x="21600" y="4834"/>
                        <a:pt x="21600" y="10798"/>
                      </a:cubicBezTo>
                      <a:close/>
                      <a:moveTo>
                        <a:pt x="21600" y="10798"/>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87" name="AutoShape 40"/>
                <p:cNvSpPr>
                  <a:spLocks/>
                </p:cNvSpPr>
                <p:nvPr/>
              </p:nvSpPr>
              <p:spPr bwMode="auto">
                <a:xfrm>
                  <a:off x="845" y="420"/>
                  <a:ext cx="36"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797"/>
                      </a:moveTo>
                      <a:cubicBezTo>
                        <a:pt x="21600" y="16763"/>
                        <a:pt x="16757" y="21600"/>
                        <a:pt x="10797" y="21600"/>
                      </a:cubicBezTo>
                      <a:cubicBezTo>
                        <a:pt x="4833" y="21600"/>
                        <a:pt x="0" y="16763"/>
                        <a:pt x="0" y="10797"/>
                      </a:cubicBezTo>
                      <a:cubicBezTo>
                        <a:pt x="0" y="4832"/>
                        <a:pt x="4833" y="0"/>
                        <a:pt x="10797" y="0"/>
                      </a:cubicBezTo>
                      <a:cubicBezTo>
                        <a:pt x="16757" y="0"/>
                        <a:pt x="21600" y="4832"/>
                        <a:pt x="21600" y="10797"/>
                      </a:cubicBezTo>
                      <a:close/>
                      <a:moveTo>
                        <a:pt x="21600" y="10797"/>
                      </a:moveTo>
                    </a:path>
                  </a:pathLst>
                </a:custGeom>
                <a:solidFill>
                  <a:srgbClr val="231F1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sp>
          <p:nvSpPr>
            <p:cNvPr id="10268" name="Rectangle 59"/>
            <p:cNvSpPr>
              <a:spLocks/>
            </p:cNvSpPr>
            <p:nvPr/>
          </p:nvSpPr>
          <p:spPr bwMode="auto">
            <a:xfrm>
              <a:off x="12977813" y="7304901"/>
              <a:ext cx="6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endParaRPr lang="en-US" sz="3600" dirty="0">
                <a:solidFill>
                  <a:srgbClr val="343434"/>
                </a:solidFill>
                <a:latin typeface="Diavlo Black Regular" charset="0"/>
                <a:ea typeface="ＭＳ Ｐゴシック" charset="0"/>
                <a:cs typeface="ＭＳ Ｐゴシック" charset="0"/>
                <a:sym typeface="Diavlo Black Regular" charset="0"/>
              </a:endParaRPr>
            </a:p>
          </p:txBody>
        </p:sp>
        <p:sp>
          <p:nvSpPr>
            <p:cNvPr id="10269" name="Rectangle 60"/>
            <p:cNvSpPr>
              <a:spLocks/>
            </p:cNvSpPr>
            <p:nvPr/>
          </p:nvSpPr>
          <p:spPr bwMode="auto">
            <a:xfrm rot="20028813">
              <a:off x="9707530" y="3933051"/>
              <a:ext cx="6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endParaRPr lang="en-US" sz="3600" dirty="0">
                <a:solidFill>
                  <a:srgbClr val="FFFFFF"/>
                </a:solidFill>
                <a:latin typeface="Diavlo Black Regular" charset="0"/>
                <a:ea typeface="ＭＳ Ｐゴシック" charset="0"/>
                <a:cs typeface="ＭＳ Ｐゴシック" charset="0"/>
                <a:sym typeface="Diavlo Black Regular" charset="0"/>
              </a:endParaRPr>
            </a:p>
          </p:txBody>
        </p:sp>
        <p:sp>
          <p:nvSpPr>
            <p:cNvPr id="10270" name="Rectangle 64"/>
            <p:cNvSpPr>
              <a:spLocks/>
            </p:cNvSpPr>
            <p:nvPr/>
          </p:nvSpPr>
          <p:spPr bwMode="auto">
            <a:xfrm>
              <a:off x="13435774" y="4649248"/>
              <a:ext cx="64" cy="1674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39999"/>
                    </a:schemeClr>
                  </a:solidFill>
                  <a:miter lim="800000"/>
                  <a:headEnd/>
                  <a:tailEnd/>
                </a14:hiddenLine>
              </a:ext>
            </a:extLst>
          </p:spPr>
          <p:txBody>
            <a:bodyPr wrap="none" lIns="0" tIns="0" rIns="0" bIns="0" anchor="ctr">
              <a:spAutoFit/>
            </a:bodyPr>
            <a:lstStyle/>
            <a:p>
              <a:pPr>
                <a:lnSpc>
                  <a:spcPct val="170000"/>
                </a:lnSpc>
              </a:pPr>
              <a:endParaRPr lang="en-US" sz="6400" dirty="0">
                <a:solidFill>
                  <a:schemeClr val="tx1"/>
                </a:solidFill>
                <a:latin typeface="FontAwesome Regular" charset="0"/>
                <a:ea typeface="ＭＳ Ｐゴシック" charset="0"/>
                <a:cs typeface="ＭＳ Ｐゴシック" charset="0"/>
                <a:sym typeface="FontAwesome Regular" charset="0"/>
              </a:endParaRPr>
            </a:p>
          </p:txBody>
        </p:sp>
      </p:grpSp>
      <p:grpSp>
        <p:nvGrpSpPr>
          <p:cNvPr id="9224" name="Group 6"/>
          <p:cNvGrpSpPr>
            <a:grpSpLocks/>
          </p:cNvGrpSpPr>
          <p:nvPr/>
        </p:nvGrpSpPr>
        <p:grpSpPr bwMode="auto">
          <a:xfrm>
            <a:off x="3086100" y="8851900"/>
            <a:ext cx="5118100" cy="10617200"/>
            <a:chOff x="3086100" y="8851900"/>
            <a:chExt cx="5118100" cy="10617200"/>
          </a:xfrm>
        </p:grpSpPr>
        <p:sp>
          <p:nvSpPr>
            <p:cNvPr id="10249" name="AutoShape 49"/>
            <p:cNvSpPr>
              <a:spLocks/>
            </p:cNvSpPr>
            <p:nvPr/>
          </p:nvSpPr>
          <p:spPr bwMode="auto">
            <a:xfrm>
              <a:off x="3086100" y="8851900"/>
              <a:ext cx="5118100" cy="10617200"/>
            </a:xfrm>
            <a:custGeom>
              <a:avLst/>
              <a:gdLst>
                <a:gd name="T0" fmla="*/ 2147483647 w 21600"/>
                <a:gd name="T1" fmla="*/ 0 h 21600"/>
                <a:gd name="T2" fmla="*/ 2147483647 w 21600"/>
                <a:gd name="T3" fmla="*/ 0 h 21600"/>
                <a:gd name="T4" fmla="*/ 0 w 21600"/>
                <a:gd name="T5" fmla="*/ 2147483647 h 21600"/>
                <a:gd name="T6" fmla="*/ 0 w 21600"/>
                <a:gd name="T7" fmla="*/ 2147483647 h 21600"/>
                <a:gd name="T8" fmla="*/ 0 w 21600"/>
                <a:gd name="T9" fmla="*/ 2147483647 h 21600"/>
                <a:gd name="T10" fmla="*/ 0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0 h 21600"/>
                <a:gd name="T26" fmla="*/ 2147483647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8584" y="0"/>
                  </a:moveTo>
                  <a:lnTo>
                    <a:pt x="3016" y="0"/>
                  </a:lnTo>
                  <a:cubicBezTo>
                    <a:pt x="1350" y="0"/>
                    <a:pt x="0" y="651"/>
                    <a:pt x="0" y="1454"/>
                  </a:cubicBezTo>
                  <a:lnTo>
                    <a:pt x="0" y="5872"/>
                  </a:lnTo>
                  <a:lnTo>
                    <a:pt x="0" y="15728"/>
                  </a:lnTo>
                  <a:lnTo>
                    <a:pt x="0" y="20146"/>
                  </a:lnTo>
                  <a:cubicBezTo>
                    <a:pt x="0" y="20949"/>
                    <a:pt x="1350" y="21600"/>
                    <a:pt x="3016" y="21600"/>
                  </a:cubicBezTo>
                  <a:lnTo>
                    <a:pt x="18584" y="21600"/>
                  </a:lnTo>
                  <a:cubicBezTo>
                    <a:pt x="20250" y="21600"/>
                    <a:pt x="21600" y="20949"/>
                    <a:pt x="21600" y="20146"/>
                  </a:cubicBezTo>
                  <a:lnTo>
                    <a:pt x="21600" y="15728"/>
                  </a:lnTo>
                  <a:lnTo>
                    <a:pt x="21600" y="5872"/>
                  </a:lnTo>
                  <a:lnTo>
                    <a:pt x="21600" y="1454"/>
                  </a:lnTo>
                  <a:cubicBezTo>
                    <a:pt x="21600" y="651"/>
                    <a:pt x="20250" y="0"/>
                    <a:pt x="18584" y="0"/>
                  </a:cubicBezTo>
                  <a:close/>
                  <a:moveTo>
                    <a:pt x="18584" y="0"/>
                  </a:moveTo>
                </a:path>
              </a:pathLst>
            </a:custGeom>
            <a:solidFill>
              <a:srgbClr val="FBF4F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50" name="AutoShape 50"/>
            <p:cNvSpPr>
              <a:spLocks/>
            </p:cNvSpPr>
            <p:nvPr/>
          </p:nvSpPr>
          <p:spPr bwMode="auto">
            <a:xfrm>
              <a:off x="3263900" y="9728200"/>
              <a:ext cx="4749800" cy="86741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21220"/>
                  </a:moveTo>
                  <a:cubicBezTo>
                    <a:pt x="21600" y="21430"/>
                    <a:pt x="21290" y="21600"/>
                    <a:pt x="20907" y="21600"/>
                  </a:cubicBezTo>
                  <a:lnTo>
                    <a:pt x="693" y="21600"/>
                  </a:lnTo>
                  <a:cubicBezTo>
                    <a:pt x="310" y="21600"/>
                    <a:pt x="0" y="21430"/>
                    <a:pt x="0" y="21220"/>
                  </a:cubicBezTo>
                  <a:lnTo>
                    <a:pt x="0" y="380"/>
                  </a:lnTo>
                  <a:cubicBezTo>
                    <a:pt x="0" y="170"/>
                    <a:pt x="310" y="0"/>
                    <a:pt x="693" y="0"/>
                  </a:cubicBezTo>
                  <a:lnTo>
                    <a:pt x="20907" y="0"/>
                  </a:lnTo>
                  <a:cubicBezTo>
                    <a:pt x="21290" y="0"/>
                    <a:pt x="21600" y="170"/>
                    <a:pt x="21600" y="380"/>
                  </a:cubicBezTo>
                  <a:cubicBezTo>
                    <a:pt x="21600" y="380"/>
                    <a:pt x="21600" y="21220"/>
                    <a:pt x="21600" y="21220"/>
                  </a:cubicBezTo>
                  <a:close/>
                  <a:moveTo>
                    <a:pt x="21600" y="21220"/>
                  </a:moveTo>
                </a:path>
              </a:pathLst>
            </a:custGeom>
            <a:solidFill>
              <a:srgbClr val="368F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0251" name="AutoShape 51"/>
            <p:cNvSpPr>
              <a:spLocks/>
            </p:cNvSpPr>
            <p:nvPr/>
          </p:nvSpPr>
          <p:spPr bwMode="auto">
            <a:xfrm>
              <a:off x="5168900" y="9258300"/>
              <a:ext cx="990600" cy="139700"/>
            </a:xfrm>
            <a:custGeom>
              <a:avLst/>
              <a:gdLst>
                <a:gd name="T0" fmla="*/ 2147483647 w 21600"/>
                <a:gd name="T1" fmla="*/ 18897051 h 21600"/>
                <a:gd name="T2" fmla="*/ 2147483647 w 21600"/>
                <a:gd name="T3" fmla="*/ 37794147 h 21600"/>
                <a:gd name="T4" fmla="*/ 2147483647 w 21600"/>
                <a:gd name="T5" fmla="*/ 37794147 h 21600"/>
                <a:gd name="T6" fmla="*/ 0 w 21600"/>
                <a:gd name="T7" fmla="*/ 18897051 h 21600"/>
                <a:gd name="T8" fmla="*/ 2147483647 w 21600"/>
                <a:gd name="T9" fmla="*/ 0 h 21600"/>
                <a:gd name="T10" fmla="*/ 2147483647 w 21600"/>
                <a:gd name="T11" fmla="*/ 0 h 21600"/>
                <a:gd name="T12" fmla="*/ 2147483647 w 21600"/>
                <a:gd name="T13" fmla="*/ 18897051 h 21600"/>
                <a:gd name="T14" fmla="*/ 2147483647 w 21600"/>
                <a:gd name="T15" fmla="*/ 18897051 h 21600"/>
                <a:gd name="T16" fmla="*/ 2147483647 w 21600"/>
                <a:gd name="T17" fmla="*/ 18897051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10800"/>
                  </a:moveTo>
                  <a:cubicBezTo>
                    <a:pt x="21600" y="16764"/>
                    <a:pt x="20918" y="21600"/>
                    <a:pt x="20077" y="21600"/>
                  </a:cubicBezTo>
                  <a:lnTo>
                    <a:pt x="1523" y="21600"/>
                  </a:lnTo>
                  <a:cubicBezTo>
                    <a:pt x="682" y="21600"/>
                    <a:pt x="0" y="16764"/>
                    <a:pt x="0" y="10800"/>
                  </a:cubicBezTo>
                  <a:cubicBezTo>
                    <a:pt x="0" y="4836"/>
                    <a:pt x="682" y="0"/>
                    <a:pt x="1523" y="0"/>
                  </a:cubicBezTo>
                  <a:lnTo>
                    <a:pt x="20077" y="0"/>
                  </a:lnTo>
                  <a:cubicBezTo>
                    <a:pt x="20918" y="0"/>
                    <a:pt x="21600" y="4836"/>
                    <a:pt x="21600" y="10800"/>
                  </a:cubicBezTo>
                  <a:cubicBezTo>
                    <a:pt x="21600" y="10800"/>
                    <a:pt x="21600" y="10800"/>
                    <a:pt x="21600" y="10800"/>
                  </a:cubicBezTo>
                  <a:close/>
                  <a:moveTo>
                    <a:pt x="21600" y="10800"/>
                  </a:moveTo>
                </a:path>
              </a:pathLst>
            </a:custGeom>
            <a:solidFill>
              <a:srgbClr val="A8A7A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10252" name="Group 68"/>
            <p:cNvGrpSpPr>
              <a:grpSpLocks/>
            </p:cNvGrpSpPr>
            <p:nvPr/>
          </p:nvGrpSpPr>
          <p:grpSpPr bwMode="auto">
            <a:xfrm>
              <a:off x="3581400" y="11015663"/>
              <a:ext cx="1625600" cy="1739900"/>
              <a:chOff x="0" y="0"/>
              <a:chExt cx="1024" cy="1096"/>
            </a:xfrm>
          </p:grpSpPr>
          <p:sp>
            <p:nvSpPr>
              <p:cNvPr id="10262" name="AutoShape 65"/>
              <p:cNvSpPr>
                <a:spLocks/>
              </p:cNvSpPr>
              <p:nvPr/>
            </p:nvSpPr>
            <p:spPr bwMode="auto">
              <a:xfrm>
                <a:off x="241" y="295"/>
                <a:ext cx="554" cy="801"/>
              </a:xfrm>
              <a:prstGeom prst="roundRect">
                <a:avLst>
                  <a:gd name="adj" fmla="val 12245"/>
                </a:avLst>
              </a:prstGeom>
              <a:solidFill>
                <a:srgbClr val="E8E8EA"/>
              </a:solidFill>
              <a:ln w="25400">
                <a:solidFill>
                  <a:schemeClr val="tx1">
                    <a:alpha val="0"/>
                  </a:schemeClr>
                </a:solidFill>
                <a:miter lim="800000"/>
                <a:headEnd/>
                <a:tailEnd/>
              </a:ln>
            </p:spPr>
            <p:txBody>
              <a:bodyPr lIns="0" tIns="0" rIns="0" bIns="0"/>
              <a:lstStyle/>
              <a:p>
                <a:endParaRPr lang="en-US"/>
              </a:p>
            </p:txBody>
          </p:sp>
          <p:sp>
            <p:nvSpPr>
              <p:cNvPr id="10263" name="AutoShape 66"/>
              <p:cNvSpPr>
                <a:spLocks/>
              </p:cNvSpPr>
              <p:nvPr/>
            </p:nvSpPr>
            <p:spPr bwMode="auto">
              <a:xfrm>
                <a:off x="0" y="295"/>
                <a:ext cx="1024" cy="235"/>
              </a:xfrm>
              <a:prstGeom prst="roundRect">
                <a:avLst>
                  <a:gd name="adj" fmla="val 18065"/>
                </a:avLst>
              </a:prstGeom>
              <a:solidFill>
                <a:srgbClr val="E8E8EA"/>
              </a:solidFill>
              <a:ln w="25400">
                <a:solidFill>
                  <a:schemeClr val="tx1">
                    <a:alpha val="0"/>
                  </a:schemeClr>
                </a:solidFill>
                <a:miter lim="800000"/>
                <a:headEnd/>
                <a:tailEnd/>
              </a:ln>
            </p:spPr>
            <p:txBody>
              <a:bodyPr lIns="0" tIns="0" rIns="0" bIns="0"/>
              <a:lstStyle/>
              <a:p>
                <a:endParaRPr lang="en-US"/>
              </a:p>
            </p:txBody>
          </p:sp>
          <p:sp>
            <p:nvSpPr>
              <p:cNvPr id="10264" name="Oval 67"/>
              <p:cNvSpPr>
                <a:spLocks/>
              </p:cNvSpPr>
              <p:nvPr/>
            </p:nvSpPr>
            <p:spPr bwMode="auto">
              <a:xfrm>
                <a:off x="307" y="0"/>
                <a:ext cx="426" cy="427"/>
              </a:xfrm>
              <a:prstGeom prst="ellipse">
                <a:avLst/>
              </a:prstGeom>
              <a:solidFill>
                <a:srgbClr val="368FE2"/>
              </a:solidFill>
              <a:ln w="25400">
                <a:solidFill>
                  <a:schemeClr val="tx1">
                    <a:alpha val="0"/>
                  </a:schemeClr>
                </a:solidFill>
                <a:miter lim="800000"/>
                <a:headEnd/>
                <a:tailEnd/>
              </a:ln>
            </p:spPr>
            <p:txBody>
              <a:bodyPr lIns="0" tIns="0" rIns="0" bIns="0"/>
              <a:lstStyle/>
              <a:p>
                <a:endParaRPr lang="en-US"/>
              </a:p>
            </p:txBody>
          </p:sp>
        </p:grpSp>
        <p:grpSp>
          <p:nvGrpSpPr>
            <p:cNvPr id="10253" name="Group 73"/>
            <p:cNvGrpSpPr>
              <a:grpSpLocks/>
            </p:cNvGrpSpPr>
            <p:nvPr/>
          </p:nvGrpSpPr>
          <p:grpSpPr bwMode="auto">
            <a:xfrm>
              <a:off x="5562600" y="12217400"/>
              <a:ext cx="2044700" cy="736600"/>
              <a:chOff x="0" y="96"/>
              <a:chExt cx="1288" cy="464"/>
            </a:xfrm>
          </p:grpSpPr>
          <p:grpSp>
            <p:nvGrpSpPr>
              <p:cNvPr id="10258" name="Group 71"/>
              <p:cNvGrpSpPr>
                <a:grpSpLocks/>
              </p:cNvGrpSpPr>
              <p:nvPr/>
            </p:nvGrpSpPr>
            <p:grpSpPr bwMode="auto">
              <a:xfrm>
                <a:off x="0" y="96"/>
                <a:ext cx="1288" cy="464"/>
                <a:chOff x="0" y="96"/>
                <a:chExt cx="1288" cy="464"/>
              </a:xfrm>
            </p:grpSpPr>
            <p:sp>
              <p:nvSpPr>
                <p:cNvPr id="9285" name="AutoShape 69"/>
                <p:cNvSpPr>
                  <a:spLocks/>
                </p:cNvSpPr>
                <p:nvPr/>
              </p:nvSpPr>
              <p:spPr bwMode="auto">
                <a:xfrm>
                  <a:off x="0" y="96"/>
                  <a:ext cx="1288" cy="464"/>
                </a:xfrm>
                <a:prstGeom prst="roundRect">
                  <a:avLst>
                    <a:gd name="adj" fmla="val 25861"/>
                  </a:avLst>
                </a:prstGeom>
                <a:solidFill>
                  <a:srgbClr val="FCBD00"/>
                </a:solidFill>
                <a:ln w="25400" cap="flat">
                  <a:solidFill>
                    <a:schemeClr val="tx1">
                      <a:alpha val="0"/>
                    </a:schemeClr>
                  </a:solidFill>
                  <a:prstDash val="solid"/>
                  <a:miter lim="800000"/>
                  <a:headEnd type="none" w="med" len="med"/>
                  <a:tailEnd type="none" w="med" len="med"/>
                </a:ln>
                <a:effectLst>
                  <a:outerShdw blurRad="12700" dist="63499" dir="5400000" algn="ctr" rotWithShape="0">
                    <a:schemeClr val="bg2">
                      <a:alpha val="50000"/>
                    </a:schemeClr>
                  </a:outerShdw>
                </a:effectLst>
              </p:spPr>
              <p:txBody>
                <a:bodyPr lIns="0" tIns="0" rIns="0" bIns="0"/>
                <a:lstStyle/>
                <a:p>
                  <a:pPr>
                    <a:defRPr/>
                  </a:pPr>
                  <a:endParaRPr lang="en-US"/>
                </a:p>
              </p:txBody>
            </p:sp>
            <p:sp>
              <p:nvSpPr>
                <p:cNvPr id="10261" name="AutoShape 70"/>
                <p:cNvSpPr>
                  <a:spLocks/>
                </p:cNvSpPr>
                <p:nvPr/>
              </p:nvSpPr>
              <p:spPr bwMode="auto">
                <a:xfrm>
                  <a:off x="0" y="96"/>
                  <a:ext cx="1288" cy="402"/>
                </a:xfrm>
                <a:prstGeom prst="roundRect">
                  <a:avLst>
                    <a:gd name="adj" fmla="val 29778"/>
                  </a:avLst>
                </a:prstGeom>
                <a:solidFill>
                  <a:srgbClr val="FFFF33"/>
                </a:solidFill>
                <a:ln w="25400">
                  <a:solidFill>
                    <a:schemeClr val="tx1">
                      <a:alpha val="0"/>
                    </a:schemeClr>
                  </a:solidFill>
                  <a:miter lim="800000"/>
                  <a:headEnd/>
                  <a:tailEnd/>
                </a:ln>
              </p:spPr>
              <p:txBody>
                <a:bodyPr lIns="0" tIns="0" rIns="0" bIns="0"/>
                <a:lstStyle/>
                <a:p>
                  <a:endParaRPr lang="en-US"/>
                </a:p>
              </p:txBody>
            </p:sp>
          </p:grpSp>
          <p:sp>
            <p:nvSpPr>
              <p:cNvPr id="10259" name="Rectangle 72"/>
              <p:cNvSpPr>
                <a:spLocks/>
              </p:cNvSpPr>
              <p:nvPr/>
            </p:nvSpPr>
            <p:spPr bwMode="auto">
              <a:xfrm>
                <a:off x="448" y="152"/>
                <a:ext cx="399"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1800" dirty="0">
                    <a:solidFill>
                      <a:srgbClr val="343434"/>
                    </a:solidFill>
                    <a:latin typeface="Diavlo Black Regular" charset="0"/>
                    <a:ea typeface="ＭＳ Ｐゴシック" charset="0"/>
                    <a:cs typeface="ＭＳ Ｐゴシック" charset="0"/>
                    <a:sym typeface="Diavlo Black Regular" charset="0"/>
                  </a:rPr>
                  <a:t>BUY!</a:t>
                </a:r>
              </a:p>
            </p:txBody>
          </p:sp>
        </p:grpSp>
        <p:sp>
          <p:nvSpPr>
            <p:cNvPr id="10254" name="Rectangle 74"/>
            <p:cNvSpPr>
              <a:spLocks/>
            </p:cNvSpPr>
            <p:nvPr/>
          </p:nvSpPr>
          <p:spPr bwMode="auto">
            <a:xfrm>
              <a:off x="4083050" y="11804650"/>
              <a:ext cx="622300"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170000"/>
                </a:lnSpc>
              </a:pPr>
              <a:r>
                <a:rPr lang="en-US" sz="4200">
                  <a:solidFill>
                    <a:srgbClr val="219271"/>
                  </a:solidFill>
                  <a:latin typeface="FontAwesome Regular" charset="0"/>
                  <a:ea typeface="ＭＳ Ｐゴシック" charset="0"/>
                  <a:cs typeface="ＭＳ Ｐゴシック" charset="0"/>
                  <a:sym typeface="FontAwesome Regular" charset="0"/>
                </a:rPr>
                <a:t></a:t>
              </a:r>
            </a:p>
          </p:txBody>
        </p:sp>
        <p:sp>
          <p:nvSpPr>
            <p:cNvPr id="10255" name="Rectangle 75"/>
            <p:cNvSpPr>
              <a:spLocks/>
            </p:cNvSpPr>
            <p:nvPr/>
          </p:nvSpPr>
          <p:spPr bwMode="auto">
            <a:xfrm>
              <a:off x="5549900" y="11188700"/>
              <a:ext cx="18542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2400" dirty="0">
                  <a:solidFill>
                    <a:srgbClr val="FFFFFF"/>
                  </a:solidFill>
                  <a:latin typeface="Open Sans Bold" charset="0"/>
                  <a:ea typeface="ＭＳ Ｐゴシック" charset="0"/>
                  <a:cs typeface="ＭＳ Ｐゴシック" charset="0"/>
                  <a:sym typeface="Open Sans Bold" charset="0"/>
                </a:rPr>
                <a:t>Leaf t-shirt!</a:t>
              </a:r>
            </a:p>
            <a:p>
              <a:pPr algn="l"/>
              <a:r>
                <a:rPr lang="en-US" sz="1400" dirty="0">
                  <a:solidFill>
                    <a:srgbClr val="FFFFFF"/>
                  </a:solidFill>
                  <a:latin typeface="Open Sans" charset="0"/>
                  <a:ea typeface="ＭＳ Ｐゴシック" charset="0"/>
                  <a:cs typeface="ＭＳ Ｐゴシック" charset="0"/>
                  <a:sym typeface="Open Sans" charset="0"/>
                </a:rPr>
                <a:t>cool for all purpose!</a:t>
              </a:r>
            </a:p>
          </p:txBody>
        </p:sp>
        <p:sp>
          <p:nvSpPr>
            <p:cNvPr id="10256" name="Rectangle 76"/>
            <p:cNvSpPr>
              <a:spLocks/>
            </p:cNvSpPr>
            <p:nvPr/>
          </p:nvSpPr>
          <p:spPr bwMode="auto">
            <a:xfrm>
              <a:off x="4864100" y="9899650"/>
              <a:ext cx="1755775"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2400">
                  <a:solidFill>
                    <a:srgbClr val="FFFFFF"/>
                  </a:solidFill>
                  <a:latin typeface="Open Sans Bold" charset="0"/>
                  <a:ea typeface="ＭＳ Ｐゴシック" charset="0"/>
                  <a:cs typeface="ＭＳ Ｐゴシック" charset="0"/>
                  <a:sym typeface="Open Sans Bold" charset="0"/>
                </a:rPr>
                <a:t>WOWSHOP</a:t>
              </a:r>
            </a:p>
          </p:txBody>
        </p:sp>
        <p:sp>
          <p:nvSpPr>
            <p:cNvPr id="10257" name="Line 77"/>
            <p:cNvSpPr>
              <a:spLocks noChangeShapeType="1"/>
            </p:cNvSpPr>
            <p:nvPr/>
          </p:nvSpPr>
          <p:spPr bwMode="auto">
            <a:xfrm>
              <a:off x="3263900" y="10528300"/>
              <a:ext cx="4749800" cy="0"/>
            </a:xfrm>
            <a:prstGeom prst="line">
              <a:avLst/>
            </a:prstGeom>
            <a:noFill/>
            <a:ln w="25400">
              <a:solidFill>
                <a:srgbClr val="FFFFFF"/>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120" name="AutoShape 22"/>
          <p:cNvSpPr>
            <a:spLocks/>
          </p:cNvSpPr>
          <p:nvPr/>
        </p:nvSpPr>
        <p:spPr bwMode="auto">
          <a:xfrm>
            <a:off x="10744200" y="3886200"/>
            <a:ext cx="5479551" cy="3502025"/>
          </a:xfrm>
          <a:custGeom>
            <a:avLst/>
            <a:gdLst>
              <a:gd name="T0" fmla="*/ 14 w 21600"/>
              <a:gd name="T1" fmla="*/ 2 h 21600"/>
              <a:gd name="T2" fmla="*/ 14 w 21600"/>
              <a:gd name="T3" fmla="*/ 2 h 21600"/>
              <a:gd name="T4" fmla="*/ 14 w 21600"/>
              <a:gd name="T5" fmla="*/ 2 h 21600"/>
              <a:gd name="T6" fmla="*/ 14 w 21600"/>
              <a:gd name="T7" fmla="*/ 2 h 21600"/>
              <a:gd name="T8" fmla="*/ 7 w 21600"/>
              <a:gd name="T9" fmla="*/ 0 h 21600"/>
              <a:gd name="T10" fmla="*/ 0 w 21600"/>
              <a:gd name="T11" fmla="*/ 2 h 21600"/>
              <a:gd name="T12" fmla="*/ 0 w 21600"/>
              <a:gd name="T13" fmla="*/ 2 h 21600"/>
              <a:gd name="T14" fmla="*/ 0 w 21600"/>
              <a:gd name="T15" fmla="*/ 2 h 21600"/>
              <a:gd name="T16" fmla="*/ 0 w 21600"/>
              <a:gd name="T17" fmla="*/ 2 h 21600"/>
              <a:gd name="T18" fmla="*/ 0 w 21600"/>
              <a:gd name="T19" fmla="*/ 2 h 21600"/>
              <a:gd name="T20" fmla="*/ 0 w 21600"/>
              <a:gd name="T21" fmla="*/ 2 h 21600"/>
              <a:gd name="T22" fmla="*/ 7 w 21600"/>
              <a:gd name="T23" fmla="*/ 2 h 21600"/>
              <a:gd name="T24" fmla="*/ 14 w 21600"/>
              <a:gd name="T25" fmla="*/ 2 h 21600"/>
              <a:gd name="T26" fmla="*/ 14 w 21600"/>
              <a:gd name="T27" fmla="*/ 2 h 21600"/>
              <a:gd name="T28" fmla="*/ 14 w 21600"/>
              <a:gd name="T29" fmla="*/ 2 h 21600"/>
              <a:gd name="T30" fmla="*/ 14 w 21600"/>
              <a:gd name="T31" fmla="*/ 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21596" y="16462"/>
                </a:moveTo>
                <a:cubicBezTo>
                  <a:pt x="21595" y="16387"/>
                  <a:pt x="21593" y="16313"/>
                  <a:pt x="21591" y="16238"/>
                </a:cubicBezTo>
                <a:cubicBezTo>
                  <a:pt x="21590" y="16194"/>
                  <a:pt x="21589" y="16149"/>
                  <a:pt x="21588" y="16105"/>
                </a:cubicBezTo>
                <a:cubicBezTo>
                  <a:pt x="21588" y="16104"/>
                  <a:pt x="21588" y="16104"/>
                  <a:pt x="21588" y="16104"/>
                </a:cubicBezTo>
                <a:cubicBezTo>
                  <a:pt x="21326" y="7141"/>
                  <a:pt x="16597" y="0"/>
                  <a:pt x="10800" y="0"/>
                </a:cubicBezTo>
                <a:cubicBezTo>
                  <a:pt x="5006" y="0"/>
                  <a:pt x="278" y="7135"/>
                  <a:pt x="13" y="16092"/>
                </a:cubicBezTo>
                <a:cubicBezTo>
                  <a:pt x="13" y="16092"/>
                  <a:pt x="12" y="16092"/>
                  <a:pt x="12" y="16092"/>
                </a:cubicBezTo>
                <a:cubicBezTo>
                  <a:pt x="11" y="16139"/>
                  <a:pt x="10" y="16185"/>
                  <a:pt x="9" y="16231"/>
                </a:cubicBezTo>
                <a:cubicBezTo>
                  <a:pt x="7" y="16307"/>
                  <a:pt x="5" y="16382"/>
                  <a:pt x="4" y="16458"/>
                </a:cubicBezTo>
                <a:cubicBezTo>
                  <a:pt x="2" y="16601"/>
                  <a:pt x="0" y="16744"/>
                  <a:pt x="0" y="16888"/>
                </a:cubicBezTo>
                <a:cubicBezTo>
                  <a:pt x="0" y="17720"/>
                  <a:pt x="39" y="18538"/>
                  <a:pt x="114" y="19338"/>
                </a:cubicBezTo>
                <a:cubicBezTo>
                  <a:pt x="1992" y="20674"/>
                  <a:pt x="6067" y="21600"/>
                  <a:pt x="10792" y="21600"/>
                </a:cubicBezTo>
                <a:cubicBezTo>
                  <a:pt x="15531" y="21600"/>
                  <a:pt x="19617" y="20669"/>
                  <a:pt x="21488" y="19326"/>
                </a:cubicBezTo>
                <a:cubicBezTo>
                  <a:pt x="21561" y="18530"/>
                  <a:pt x="21600" y="17716"/>
                  <a:pt x="21600" y="16888"/>
                </a:cubicBezTo>
                <a:cubicBezTo>
                  <a:pt x="21600" y="16745"/>
                  <a:pt x="21598" y="16603"/>
                  <a:pt x="21596" y="16462"/>
                </a:cubicBezTo>
                <a:close/>
                <a:moveTo>
                  <a:pt x="21596" y="16462"/>
                </a:moveTo>
              </a:path>
            </a:pathLst>
          </a:custGeom>
          <a:solidFill>
            <a:srgbClr val="FBF4F8">
              <a:alpha val="12157"/>
            </a:srgbClr>
          </a:solidFill>
          <a:ln w="635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2" name="Rounded Rectangle 1"/>
          <p:cNvSpPr/>
          <p:nvPr/>
        </p:nvSpPr>
        <p:spPr bwMode="auto">
          <a:xfrm>
            <a:off x="3581400" y="11188700"/>
            <a:ext cx="1625600" cy="1765300"/>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64" name="Rounded Rectangle 63"/>
          <p:cNvSpPr/>
          <p:nvPr/>
        </p:nvSpPr>
        <p:spPr bwMode="auto">
          <a:xfrm>
            <a:off x="5452393" y="11110914"/>
            <a:ext cx="1967581" cy="855661"/>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65" name="Rounded Rectangle 64"/>
          <p:cNvSpPr/>
          <p:nvPr/>
        </p:nvSpPr>
        <p:spPr bwMode="auto">
          <a:xfrm>
            <a:off x="5435600" y="12109718"/>
            <a:ext cx="2268537" cy="996682"/>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66" name="Rounded Rectangle 65"/>
          <p:cNvSpPr/>
          <p:nvPr/>
        </p:nvSpPr>
        <p:spPr bwMode="auto">
          <a:xfrm>
            <a:off x="3263900" y="9829800"/>
            <a:ext cx="4749800" cy="788989"/>
          </a:xfrm>
          <a:prstGeom prst="roundRect">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68" name="Rectangle 54"/>
          <p:cNvSpPr>
            <a:spLocks/>
          </p:cNvSpPr>
          <p:nvPr/>
        </p:nvSpPr>
        <p:spPr bwMode="auto">
          <a:xfrm>
            <a:off x="17297400" y="7239000"/>
            <a:ext cx="5314444" cy="5607304"/>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err="1"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var</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React = require("react");</a:t>
            </a: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err="1"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var</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err="1">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ReactDOM</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 require("react-</a:t>
            </a:r>
            <a:r>
              <a:rPr lang="en-US" sz="2000" dirty="0" err="1">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dom</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a:t>
            </a:r>
          </a:p>
          <a:p>
            <a:pPr algn="l"/>
            <a:endPar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endParaRP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require</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("./index.css");</a:t>
            </a:r>
          </a:p>
          <a:p>
            <a:pPr algn="l"/>
            <a:endPar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endParaRP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class </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App extends </a:t>
            </a:r>
            <a:r>
              <a:rPr lang="en-US" sz="2000" dirty="0" err="1">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React.Component</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render</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function() {</a:t>
            </a:r>
          </a:p>
          <a:p>
            <a:pPr algn="l"/>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return </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a:t>
            </a:r>
          </a:p>
          <a:p>
            <a:pPr algn="l"/>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&lt;</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div&gt;</a:t>
            </a:r>
          </a:p>
          <a:p>
            <a:pPr algn="l"/>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Hello </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World!</a:t>
            </a:r>
          </a:p>
          <a:p>
            <a:pPr algn="l"/>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&lt;/</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div&gt;</a:t>
            </a:r>
          </a:p>
          <a:p>
            <a:pPr algn="l"/>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endPar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endParaRP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endPar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endParaRPr>
          </a:p>
          <a:p>
            <a:pPr algn="l"/>
            <a:endPar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endParaRP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err="1"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ReactDOM.render</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a:t>
            </a:r>
          </a:p>
          <a:p>
            <a:pPr algn="l"/>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&lt;</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App /&gt;, </a:t>
            </a:r>
            <a:r>
              <a:rPr lang="en-US" sz="2000" dirty="0"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p>
          <a:p>
            <a:pPr algn="l"/>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 </a:t>
            </a:r>
            <a:r>
              <a:rPr lang="en-US" sz="2000" dirty="0" err="1" smtClean="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document.getElementById</a:t>
            </a:r>
            <a:r>
              <a:rPr lang="en-US" sz="2000" dirty="0">
                <a:solidFill>
                  <a:srgbClr val="2BC2A1"/>
                </a:solidFill>
                <a:latin typeface="Open Sans" panose="020B0606030504020204" pitchFamily="34" charset="0"/>
                <a:ea typeface="Open Sans" panose="020B0606030504020204" pitchFamily="34" charset="0"/>
                <a:cs typeface="Open Sans" panose="020B0606030504020204" pitchFamily="34" charset="0"/>
                <a:sym typeface="Open Sans" charset="0"/>
              </a:rPr>
              <a:t>('app'));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up)">
                                      <p:cBhvr>
                                        <p:cTn id="7" dur="500"/>
                                        <p:tgtEl>
                                          <p:spTgt spid="9218"/>
                                        </p:tgtEl>
                                      </p:cBhvr>
                                    </p:animEffect>
                                  </p:childTnLst>
                                </p:cTn>
                              </p:par>
                              <p:par>
                                <p:cTn id="8" presetID="12" presetClass="entr" presetSubtype="1"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 calcmode="lin" valueType="num">
                                      <p:cBhvr additive="base">
                                        <p:cTn id="10" dur="500"/>
                                        <p:tgtEl>
                                          <p:spTgt spid="9220"/>
                                        </p:tgtEl>
                                        <p:attrNameLst>
                                          <p:attrName>ppt_y</p:attrName>
                                        </p:attrNameLst>
                                      </p:cBhvr>
                                      <p:tavLst>
                                        <p:tav tm="0">
                                          <p:val>
                                            <p:strVal val="#ppt_y-#ppt_h*1.125000"/>
                                          </p:val>
                                        </p:tav>
                                        <p:tav tm="100000">
                                          <p:val>
                                            <p:strVal val="#ppt_y"/>
                                          </p:val>
                                        </p:tav>
                                      </p:tavLst>
                                    </p:anim>
                                    <p:animEffect transition="in" filter="wipe(down)">
                                      <p:cBhvr>
                                        <p:cTn id="11" dur="500"/>
                                        <p:tgtEl>
                                          <p:spTgt spid="9220"/>
                                        </p:tgtEl>
                                      </p:cBhvr>
                                    </p:animEffect>
                                  </p:childTnLst>
                                </p:cTn>
                              </p:par>
                              <p:par>
                                <p:cTn id="12" presetID="37" presetClass="entr" presetSubtype="0" fill="hold" nodeType="withEffect">
                                  <p:stCondLst>
                                    <p:cond delay="0"/>
                                  </p:stCondLst>
                                  <p:childTnLst>
                                    <p:set>
                                      <p:cBhvr>
                                        <p:cTn id="13" dur="1" fill="hold">
                                          <p:stCondLst>
                                            <p:cond delay="0"/>
                                          </p:stCondLst>
                                        </p:cTn>
                                        <p:tgtEl>
                                          <p:spTgt spid="9223"/>
                                        </p:tgtEl>
                                        <p:attrNameLst>
                                          <p:attrName>style.visibility</p:attrName>
                                        </p:attrNameLst>
                                      </p:cBhvr>
                                      <p:to>
                                        <p:strVal val="visible"/>
                                      </p:to>
                                    </p:set>
                                    <p:animEffect transition="in" filter="fade">
                                      <p:cBhvr>
                                        <p:cTn id="14" dur="1000"/>
                                        <p:tgtEl>
                                          <p:spTgt spid="9223"/>
                                        </p:tgtEl>
                                      </p:cBhvr>
                                    </p:animEffect>
                                    <p:anim calcmode="lin" valueType="num">
                                      <p:cBhvr>
                                        <p:cTn id="15" dur="1000" fill="hold"/>
                                        <p:tgtEl>
                                          <p:spTgt spid="9223"/>
                                        </p:tgtEl>
                                        <p:attrNameLst>
                                          <p:attrName>ppt_x</p:attrName>
                                        </p:attrNameLst>
                                      </p:cBhvr>
                                      <p:tavLst>
                                        <p:tav tm="0">
                                          <p:val>
                                            <p:strVal val="#ppt_x"/>
                                          </p:val>
                                        </p:tav>
                                        <p:tav tm="100000">
                                          <p:val>
                                            <p:strVal val="#ppt_x"/>
                                          </p:val>
                                        </p:tav>
                                      </p:tavLst>
                                    </p:anim>
                                    <p:anim calcmode="lin" valueType="num">
                                      <p:cBhvr>
                                        <p:cTn id="16" dur="900" decel="100000" fill="hold"/>
                                        <p:tgtEl>
                                          <p:spTgt spid="922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9223"/>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fade">
                                      <p:cBhvr>
                                        <p:cTn id="20" dur="1000"/>
                                        <p:tgtEl>
                                          <p:spTgt spid="120"/>
                                        </p:tgtEl>
                                      </p:cBhvr>
                                    </p:animEffect>
                                    <p:anim calcmode="lin" valueType="num">
                                      <p:cBhvr>
                                        <p:cTn id="21" dur="1000" fill="hold"/>
                                        <p:tgtEl>
                                          <p:spTgt spid="120"/>
                                        </p:tgtEl>
                                        <p:attrNameLst>
                                          <p:attrName>ppt_x</p:attrName>
                                        </p:attrNameLst>
                                      </p:cBhvr>
                                      <p:tavLst>
                                        <p:tav tm="0">
                                          <p:val>
                                            <p:strVal val="#ppt_x"/>
                                          </p:val>
                                        </p:tav>
                                        <p:tav tm="100000">
                                          <p:val>
                                            <p:strVal val="#ppt_x"/>
                                          </p:val>
                                        </p:tav>
                                      </p:tavLst>
                                    </p:anim>
                                    <p:anim calcmode="lin" valueType="num">
                                      <p:cBhvr>
                                        <p:cTn id="22" dur="900" decel="100000" fill="hold"/>
                                        <p:tgtEl>
                                          <p:spTgt spid="120"/>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219"/>
                                        </p:tgtEl>
                                        <p:attrNameLst>
                                          <p:attrName>style.visibility</p:attrName>
                                        </p:attrNameLst>
                                      </p:cBhvr>
                                      <p:to>
                                        <p:strVal val="visible"/>
                                      </p:to>
                                    </p:set>
                                    <p:animEffect transition="in" filter="wipe(right)">
                                      <p:cBhvr>
                                        <p:cTn id="28" dur="500"/>
                                        <p:tgtEl>
                                          <p:spTgt spid="9219"/>
                                        </p:tgtEl>
                                      </p:cBhvr>
                                    </p:animEffect>
                                  </p:childTnLst>
                                </p:cTn>
                              </p:par>
                              <p:par>
                                <p:cTn id="29" presetID="12" presetClass="entr" presetSubtype="4" fill="hold" nodeType="withEffect">
                                  <p:stCondLst>
                                    <p:cond delay="0"/>
                                  </p:stCondLst>
                                  <p:childTnLst>
                                    <p:set>
                                      <p:cBhvr>
                                        <p:cTn id="30" dur="1" fill="hold">
                                          <p:stCondLst>
                                            <p:cond delay="0"/>
                                          </p:stCondLst>
                                        </p:cTn>
                                        <p:tgtEl>
                                          <p:spTgt spid="9221"/>
                                        </p:tgtEl>
                                        <p:attrNameLst>
                                          <p:attrName>style.visibility</p:attrName>
                                        </p:attrNameLst>
                                      </p:cBhvr>
                                      <p:to>
                                        <p:strVal val="visible"/>
                                      </p:to>
                                    </p:set>
                                    <p:anim calcmode="lin" valueType="num">
                                      <p:cBhvr additive="base">
                                        <p:cTn id="31" dur="500"/>
                                        <p:tgtEl>
                                          <p:spTgt spid="9221"/>
                                        </p:tgtEl>
                                        <p:attrNameLst>
                                          <p:attrName>ppt_y</p:attrName>
                                        </p:attrNameLst>
                                      </p:cBhvr>
                                      <p:tavLst>
                                        <p:tav tm="0">
                                          <p:val>
                                            <p:strVal val="#ppt_y+#ppt_h*1.125000"/>
                                          </p:val>
                                        </p:tav>
                                        <p:tav tm="100000">
                                          <p:val>
                                            <p:strVal val="#ppt_y"/>
                                          </p:val>
                                        </p:tav>
                                      </p:tavLst>
                                    </p:anim>
                                    <p:animEffect transition="in" filter="wipe(up)">
                                      <p:cBhvr>
                                        <p:cTn id="32" dur="500"/>
                                        <p:tgtEl>
                                          <p:spTgt spid="9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217"/>
                                        </p:tgtEl>
                                        <p:attrNameLst>
                                          <p:attrName>style.visibility</p:attrName>
                                        </p:attrNameLst>
                                      </p:cBhvr>
                                      <p:to>
                                        <p:strVal val="visible"/>
                                      </p:to>
                                    </p:set>
                                    <p:animEffect transition="in" filter="wipe(up)">
                                      <p:cBhvr>
                                        <p:cTn id="37" dur="500"/>
                                        <p:tgtEl>
                                          <p:spTgt spid="9217"/>
                                        </p:tgtEl>
                                      </p:cBhvr>
                                    </p:animEffect>
                                  </p:childTnLst>
                                </p:cTn>
                              </p:par>
                              <p:par>
                                <p:cTn id="38" presetID="37" presetClass="entr" presetSubtype="0" fill="hold" nodeType="withEffect">
                                  <p:stCondLst>
                                    <p:cond delay="0"/>
                                  </p:stCondLst>
                                  <p:childTnLst>
                                    <p:set>
                                      <p:cBhvr>
                                        <p:cTn id="39" dur="1" fill="hold">
                                          <p:stCondLst>
                                            <p:cond delay="0"/>
                                          </p:stCondLst>
                                        </p:cTn>
                                        <p:tgtEl>
                                          <p:spTgt spid="9224"/>
                                        </p:tgtEl>
                                        <p:attrNameLst>
                                          <p:attrName>style.visibility</p:attrName>
                                        </p:attrNameLst>
                                      </p:cBhvr>
                                      <p:to>
                                        <p:strVal val="visible"/>
                                      </p:to>
                                    </p:set>
                                    <p:animEffect transition="in" filter="fade">
                                      <p:cBhvr>
                                        <p:cTn id="40" dur="1000"/>
                                        <p:tgtEl>
                                          <p:spTgt spid="9224"/>
                                        </p:tgtEl>
                                      </p:cBhvr>
                                    </p:animEffect>
                                    <p:anim calcmode="lin" valueType="num">
                                      <p:cBhvr>
                                        <p:cTn id="41" dur="1000" fill="hold"/>
                                        <p:tgtEl>
                                          <p:spTgt spid="9224"/>
                                        </p:tgtEl>
                                        <p:attrNameLst>
                                          <p:attrName>ppt_x</p:attrName>
                                        </p:attrNameLst>
                                      </p:cBhvr>
                                      <p:tavLst>
                                        <p:tav tm="0">
                                          <p:val>
                                            <p:strVal val="#ppt_x"/>
                                          </p:val>
                                        </p:tav>
                                        <p:tav tm="100000">
                                          <p:val>
                                            <p:strVal val="#ppt_x"/>
                                          </p:val>
                                        </p:tav>
                                      </p:tavLst>
                                    </p:anim>
                                    <p:anim calcmode="lin" valueType="num">
                                      <p:cBhvr>
                                        <p:cTn id="42" dur="900" decel="100000" fill="hold"/>
                                        <p:tgtEl>
                                          <p:spTgt spid="9224"/>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9224"/>
                                        </p:tgtEl>
                                        <p:attrNameLst>
                                          <p:attrName>ppt_y</p:attrName>
                                        </p:attrNameLst>
                                      </p:cBhvr>
                                      <p:tavLst>
                                        <p:tav tm="0">
                                          <p:val>
                                            <p:strVal val="#ppt_y-.03"/>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edge">
                                      <p:cBhvr>
                                        <p:cTn id="48" dur="2000"/>
                                        <p:tgtEl>
                                          <p:spTgt spid="66"/>
                                        </p:tgtEl>
                                      </p:cBhvr>
                                    </p:animEffect>
                                  </p:childTnLst>
                                </p:cTn>
                              </p:par>
                              <p:par>
                                <p:cTn id="49" presetID="20"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edge">
                                      <p:cBhvr>
                                        <p:cTn id="51" dur="2000"/>
                                        <p:tgtEl>
                                          <p:spTgt spid="2"/>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edge">
                                      <p:cBhvr>
                                        <p:cTn id="54" dur="2000"/>
                                        <p:tgtEl>
                                          <p:spTgt spid="64"/>
                                        </p:tgtEl>
                                      </p:cBhvr>
                                    </p:animEffect>
                                  </p:childTnLst>
                                </p:cTn>
                              </p:par>
                              <p:par>
                                <p:cTn id="55" presetID="20"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edge">
                                      <p:cBhvr>
                                        <p:cTn id="57" dur="2000"/>
                                        <p:tgtEl>
                                          <p:spTgt spid="65"/>
                                        </p:tgtEl>
                                      </p:cBhvr>
                                    </p:animEffect>
                                  </p:childTnLst>
                                </p:cTn>
                              </p:par>
                              <p:par>
                                <p:cTn id="58" presetID="12" presetClass="entr" presetSubtype="4" fill="hold" nodeType="withEffect">
                                  <p:stCondLst>
                                    <p:cond delay="0"/>
                                  </p:stCondLst>
                                  <p:childTnLst>
                                    <p:set>
                                      <p:cBhvr>
                                        <p:cTn id="59" dur="1" fill="hold">
                                          <p:stCondLst>
                                            <p:cond delay="0"/>
                                          </p:stCondLst>
                                        </p:cTn>
                                        <p:tgtEl>
                                          <p:spTgt spid="9222"/>
                                        </p:tgtEl>
                                        <p:attrNameLst>
                                          <p:attrName>style.visibility</p:attrName>
                                        </p:attrNameLst>
                                      </p:cBhvr>
                                      <p:to>
                                        <p:strVal val="visible"/>
                                      </p:to>
                                    </p:set>
                                    <p:anim calcmode="lin" valueType="num">
                                      <p:cBhvr additive="base">
                                        <p:cTn id="60" dur="500"/>
                                        <p:tgtEl>
                                          <p:spTgt spid="9222"/>
                                        </p:tgtEl>
                                        <p:attrNameLst>
                                          <p:attrName>ppt_y</p:attrName>
                                        </p:attrNameLst>
                                      </p:cBhvr>
                                      <p:tavLst>
                                        <p:tav tm="0">
                                          <p:val>
                                            <p:strVal val="#ppt_y+#ppt_h*1.125000"/>
                                          </p:val>
                                        </p:tav>
                                        <p:tav tm="100000">
                                          <p:val>
                                            <p:strVal val="#ppt_y"/>
                                          </p:val>
                                        </p:tav>
                                      </p:tavLst>
                                    </p:anim>
                                    <p:animEffect transition="in" filter="wipe(up)">
                                      <p:cBhvr>
                                        <p:cTn id="61" dur="500"/>
                                        <p:tgtEl>
                                          <p:spTgt spid="922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nimBg="1"/>
      <p:bldP spid="9218" grpId="0" animBg="1"/>
      <p:bldP spid="9219" grpId="0" animBg="1"/>
      <p:bldP spid="120" grpId="0" animBg="1"/>
      <p:bldP spid="2" grpId="0" animBg="1"/>
      <p:bldP spid="64" grpId="0" animBg="1"/>
      <p:bldP spid="65" grpId="0" animBg="1"/>
      <p:bldP spid="66"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Line 1"/>
          <p:cNvSpPr>
            <a:spLocks noChangeShapeType="1"/>
          </p:cNvSpPr>
          <p:nvPr/>
        </p:nvSpPr>
        <p:spPr bwMode="auto">
          <a:xfrm>
            <a:off x="19431000" y="12039600"/>
            <a:ext cx="0" cy="1676400"/>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242" name="Freeform 2"/>
          <p:cNvSpPr>
            <a:spLocks/>
          </p:cNvSpPr>
          <p:nvPr/>
        </p:nvSpPr>
        <p:spPr bwMode="auto">
          <a:xfrm flipH="1">
            <a:off x="5519738" y="2411413"/>
            <a:ext cx="9634537" cy="5780087"/>
          </a:xfrm>
          <a:custGeom>
            <a:avLst/>
            <a:gdLst>
              <a:gd name="T0" fmla="*/ 2147483647 w 21234"/>
              <a:gd name="T1" fmla="*/ 0 h 21564"/>
              <a:gd name="T2" fmla="*/ 2147483647 w 21234"/>
              <a:gd name="T3" fmla="*/ 2147483647 h 21564"/>
              <a:gd name="T4" fmla="*/ 2147483647 w 21234"/>
              <a:gd name="T5" fmla="*/ 2147483647 h 21564"/>
              <a:gd name="T6" fmla="*/ 0 w 21234"/>
              <a:gd name="T7" fmla="*/ 2147483647 h 21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34" h="21564">
                <a:moveTo>
                  <a:pt x="21225" y="0"/>
                </a:moveTo>
                <a:lnTo>
                  <a:pt x="21225" y="14977"/>
                </a:lnTo>
                <a:cubicBezTo>
                  <a:pt x="21225" y="14977"/>
                  <a:pt x="21600" y="21600"/>
                  <a:pt x="17548" y="21563"/>
                </a:cubicBezTo>
                <a:cubicBezTo>
                  <a:pt x="13525" y="21527"/>
                  <a:pt x="0" y="21345"/>
                  <a:pt x="0" y="21345"/>
                </a:cubicBezTo>
              </a:path>
            </a:pathLst>
          </a:custGeom>
          <a:noFill/>
          <a:ln w="50800" cap="flat">
            <a:solidFill>
              <a:srgbClr val="61768D"/>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nvGrpSpPr>
          <p:cNvPr id="10243" name="Group 4"/>
          <p:cNvGrpSpPr>
            <a:grpSpLocks/>
          </p:cNvGrpSpPr>
          <p:nvPr/>
        </p:nvGrpSpPr>
        <p:grpSpPr bwMode="auto">
          <a:xfrm>
            <a:off x="3086100" y="-5194300"/>
            <a:ext cx="5118100" cy="10617200"/>
            <a:chOff x="3086100" y="-5194300"/>
            <a:chExt cx="5118100" cy="10617200"/>
          </a:xfrm>
        </p:grpSpPr>
        <p:grpSp>
          <p:nvGrpSpPr>
            <p:cNvPr id="11318" name="Group 6"/>
            <p:cNvGrpSpPr>
              <a:grpSpLocks/>
            </p:cNvGrpSpPr>
            <p:nvPr/>
          </p:nvGrpSpPr>
          <p:grpSpPr bwMode="auto">
            <a:xfrm>
              <a:off x="3086100" y="-5194300"/>
              <a:ext cx="5118100" cy="10617200"/>
              <a:chOff x="0" y="0"/>
              <a:chExt cx="3224" cy="6688"/>
            </a:xfrm>
          </p:grpSpPr>
          <p:sp>
            <p:nvSpPr>
              <p:cNvPr id="11328" name="AutoShape 3"/>
              <p:cNvSpPr>
                <a:spLocks/>
              </p:cNvSpPr>
              <p:nvPr/>
            </p:nvSpPr>
            <p:spPr bwMode="auto">
              <a:xfrm>
                <a:off x="0" y="0"/>
                <a:ext cx="3224" cy="6688"/>
              </a:xfrm>
              <a:custGeom>
                <a:avLst/>
                <a:gdLst>
                  <a:gd name="T0" fmla="*/ 9 w 21600"/>
                  <a:gd name="T1" fmla="*/ 0 h 21600"/>
                  <a:gd name="T2" fmla="*/ 1 w 21600"/>
                  <a:gd name="T3" fmla="*/ 0 h 21600"/>
                  <a:gd name="T4" fmla="*/ 0 w 21600"/>
                  <a:gd name="T5" fmla="*/ 13 h 21600"/>
                  <a:gd name="T6" fmla="*/ 0 w 21600"/>
                  <a:gd name="T7" fmla="*/ 54 h 21600"/>
                  <a:gd name="T8" fmla="*/ 0 w 21600"/>
                  <a:gd name="T9" fmla="*/ 145 h 21600"/>
                  <a:gd name="T10" fmla="*/ 0 w 21600"/>
                  <a:gd name="T11" fmla="*/ 185 h 21600"/>
                  <a:gd name="T12" fmla="*/ 1 w 21600"/>
                  <a:gd name="T13" fmla="*/ 198 h 21600"/>
                  <a:gd name="T14" fmla="*/ 9 w 21600"/>
                  <a:gd name="T15" fmla="*/ 198 h 21600"/>
                  <a:gd name="T16" fmla="*/ 11 w 21600"/>
                  <a:gd name="T17" fmla="*/ 185 h 21600"/>
                  <a:gd name="T18" fmla="*/ 11 w 21600"/>
                  <a:gd name="T19" fmla="*/ 145 h 21600"/>
                  <a:gd name="T20" fmla="*/ 11 w 21600"/>
                  <a:gd name="T21" fmla="*/ 54 h 21600"/>
                  <a:gd name="T22" fmla="*/ 11 w 21600"/>
                  <a:gd name="T23" fmla="*/ 13 h 21600"/>
                  <a:gd name="T24" fmla="*/ 9 w 21600"/>
                  <a:gd name="T25" fmla="*/ 0 h 21600"/>
                  <a:gd name="T26" fmla="*/ 9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8584" y="0"/>
                    </a:moveTo>
                    <a:lnTo>
                      <a:pt x="3016" y="0"/>
                    </a:lnTo>
                    <a:cubicBezTo>
                      <a:pt x="1350" y="0"/>
                      <a:pt x="0" y="651"/>
                      <a:pt x="0" y="1454"/>
                    </a:cubicBezTo>
                    <a:lnTo>
                      <a:pt x="0" y="5872"/>
                    </a:lnTo>
                    <a:lnTo>
                      <a:pt x="0" y="15728"/>
                    </a:lnTo>
                    <a:lnTo>
                      <a:pt x="0" y="20146"/>
                    </a:lnTo>
                    <a:cubicBezTo>
                      <a:pt x="0" y="20949"/>
                      <a:pt x="1350" y="21600"/>
                      <a:pt x="3016" y="21600"/>
                    </a:cubicBezTo>
                    <a:lnTo>
                      <a:pt x="18584" y="21600"/>
                    </a:lnTo>
                    <a:cubicBezTo>
                      <a:pt x="20250" y="21600"/>
                      <a:pt x="21600" y="20949"/>
                      <a:pt x="21600" y="20146"/>
                    </a:cubicBezTo>
                    <a:lnTo>
                      <a:pt x="21600" y="15728"/>
                    </a:lnTo>
                    <a:lnTo>
                      <a:pt x="21600" y="5872"/>
                    </a:lnTo>
                    <a:lnTo>
                      <a:pt x="21600" y="1454"/>
                    </a:lnTo>
                    <a:cubicBezTo>
                      <a:pt x="21600" y="651"/>
                      <a:pt x="20250" y="0"/>
                      <a:pt x="18584" y="0"/>
                    </a:cubicBezTo>
                    <a:close/>
                    <a:moveTo>
                      <a:pt x="18584" y="0"/>
                    </a:moveTo>
                  </a:path>
                </a:pathLst>
              </a:custGeom>
              <a:solidFill>
                <a:srgbClr val="FBF4F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1329" name="AutoShape 4"/>
              <p:cNvSpPr>
                <a:spLocks/>
              </p:cNvSpPr>
              <p:nvPr/>
            </p:nvSpPr>
            <p:spPr bwMode="auto">
              <a:xfrm>
                <a:off x="112" y="552"/>
                <a:ext cx="2992" cy="5464"/>
              </a:xfrm>
              <a:custGeom>
                <a:avLst/>
                <a:gdLst>
                  <a:gd name="T0" fmla="*/ 8 w 21600"/>
                  <a:gd name="T1" fmla="*/ 87 h 21600"/>
                  <a:gd name="T2" fmla="*/ 8 w 21600"/>
                  <a:gd name="T3" fmla="*/ 89 h 21600"/>
                  <a:gd name="T4" fmla="*/ 0 w 21600"/>
                  <a:gd name="T5" fmla="*/ 89 h 21600"/>
                  <a:gd name="T6" fmla="*/ 0 w 21600"/>
                  <a:gd name="T7" fmla="*/ 87 h 21600"/>
                  <a:gd name="T8" fmla="*/ 0 w 21600"/>
                  <a:gd name="T9" fmla="*/ 2 h 21600"/>
                  <a:gd name="T10" fmla="*/ 0 w 21600"/>
                  <a:gd name="T11" fmla="*/ 0 h 21600"/>
                  <a:gd name="T12" fmla="*/ 8 w 21600"/>
                  <a:gd name="T13" fmla="*/ 0 h 21600"/>
                  <a:gd name="T14" fmla="*/ 8 w 21600"/>
                  <a:gd name="T15" fmla="*/ 2 h 21600"/>
                  <a:gd name="T16" fmla="*/ 8 w 21600"/>
                  <a:gd name="T17" fmla="*/ 87 h 21600"/>
                  <a:gd name="T18" fmla="*/ 8 w 21600"/>
                  <a:gd name="T19" fmla="*/ 8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21221"/>
                    </a:moveTo>
                    <a:cubicBezTo>
                      <a:pt x="21600" y="21430"/>
                      <a:pt x="21290" y="21600"/>
                      <a:pt x="20907" y="21600"/>
                    </a:cubicBezTo>
                    <a:lnTo>
                      <a:pt x="693" y="21600"/>
                    </a:lnTo>
                    <a:cubicBezTo>
                      <a:pt x="310" y="21600"/>
                      <a:pt x="0" y="21430"/>
                      <a:pt x="0" y="21221"/>
                    </a:cubicBezTo>
                    <a:lnTo>
                      <a:pt x="0" y="380"/>
                    </a:lnTo>
                    <a:cubicBezTo>
                      <a:pt x="0" y="170"/>
                      <a:pt x="310" y="0"/>
                      <a:pt x="693" y="0"/>
                    </a:cubicBezTo>
                    <a:lnTo>
                      <a:pt x="20907" y="0"/>
                    </a:lnTo>
                    <a:cubicBezTo>
                      <a:pt x="21290" y="0"/>
                      <a:pt x="21600" y="170"/>
                      <a:pt x="21600" y="380"/>
                    </a:cubicBezTo>
                    <a:cubicBezTo>
                      <a:pt x="21600" y="380"/>
                      <a:pt x="21600" y="21221"/>
                      <a:pt x="21600" y="21221"/>
                    </a:cubicBezTo>
                    <a:close/>
                    <a:moveTo>
                      <a:pt x="21600" y="21221"/>
                    </a:moveTo>
                  </a:path>
                </a:pathLst>
              </a:custGeom>
              <a:solidFill>
                <a:srgbClr val="368F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1330" name="AutoShape 5"/>
              <p:cNvSpPr>
                <a:spLocks/>
              </p:cNvSpPr>
              <p:nvPr/>
            </p:nvSpPr>
            <p:spPr bwMode="auto">
              <a:xfrm>
                <a:off x="1312" y="256"/>
                <a:ext cx="624" cy="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10800"/>
                    </a:moveTo>
                    <a:cubicBezTo>
                      <a:pt x="21600" y="16764"/>
                      <a:pt x="20918" y="21600"/>
                      <a:pt x="20077" y="21600"/>
                    </a:cubicBezTo>
                    <a:lnTo>
                      <a:pt x="1523" y="21600"/>
                    </a:lnTo>
                    <a:cubicBezTo>
                      <a:pt x="682" y="21600"/>
                      <a:pt x="0" y="16764"/>
                      <a:pt x="0" y="10800"/>
                    </a:cubicBezTo>
                    <a:cubicBezTo>
                      <a:pt x="0" y="4836"/>
                      <a:pt x="682" y="0"/>
                      <a:pt x="1523" y="0"/>
                    </a:cubicBezTo>
                    <a:lnTo>
                      <a:pt x="20077" y="0"/>
                    </a:lnTo>
                    <a:cubicBezTo>
                      <a:pt x="20918" y="0"/>
                      <a:pt x="21600" y="4836"/>
                      <a:pt x="21600" y="10800"/>
                    </a:cubicBezTo>
                    <a:cubicBezTo>
                      <a:pt x="21600" y="10800"/>
                      <a:pt x="21600" y="10800"/>
                      <a:pt x="21600" y="10800"/>
                    </a:cubicBezTo>
                    <a:close/>
                    <a:moveTo>
                      <a:pt x="21600" y="10800"/>
                    </a:moveTo>
                  </a:path>
                </a:pathLst>
              </a:custGeom>
              <a:solidFill>
                <a:srgbClr val="A8A7A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AutoShape 7"/>
            <p:cNvSpPr>
              <a:spLocks/>
            </p:cNvSpPr>
            <p:nvPr/>
          </p:nvSpPr>
          <p:spPr bwMode="auto">
            <a:xfrm>
              <a:off x="3746500" y="2247900"/>
              <a:ext cx="4064000" cy="1866900"/>
            </a:xfrm>
            <a:prstGeom prst="roundRect">
              <a:avLst>
                <a:gd name="adj" fmla="val 3750"/>
              </a:avLst>
            </a:prstGeom>
            <a:solidFill>
              <a:srgbClr val="FFFFFF"/>
            </a:solidFill>
            <a:ln w="25400" cap="flat">
              <a:solidFill>
                <a:schemeClr val="tx1">
                  <a:alpha val="0"/>
                </a:schemeClr>
              </a:solidFill>
              <a:prstDash val="solid"/>
              <a:miter lim="800000"/>
              <a:headEnd type="none" w="med" len="med"/>
              <a:tailEnd type="none" w="med" len="med"/>
            </a:ln>
            <a:effectLst>
              <a:outerShdw blurRad="38100" dist="12699" dir="5400000" algn="ctr" rotWithShape="0">
                <a:schemeClr val="bg2">
                  <a:alpha val="50000"/>
                </a:schemeClr>
              </a:outerShdw>
            </a:effectLst>
          </p:spPr>
          <p:txBody>
            <a:bodyPr lIns="0" tIns="0" rIns="0" bIns="0"/>
            <a:lstStyle/>
            <a:p>
              <a:pPr>
                <a:defRPr/>
              </a:pPr>
              <a:endParaRPr lang="en-US"/>
            </a:p>
          </p:txBody>
        </p:sp>
        <p:sp>
          <p:nvSpPr>
            <p:cNvPr id="11320" name="AutoShape 8"/>
            <p:cNvSpPr>
              <a:spLocks/>
            </p:cNvSpPr>
            <p:nvPr/>
          </p:nvSpPr>
          <p:spPr bwMode="auto">
            <a:xfrm>
              <a:off x="5511800" y="4762500"/>
              <a:ext cx="279400" cy="279400"/>
            </a:xfrm>
            <a:prstGeom prst="roundRect">
              <a:avLst>
                <a:gd name="adj" fmla="val 25069"/>
              </a:avLst>
            </a:prstGeom>
            <a:noFill/>
            <a:ln w="25400">
              <a:solidFill>
                <a:srgbClr val="B3B3B3"/>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4" name="AutoShape 9"/>
            <p:cNvSpPr>
              <a:spLocks/>
            </p:cNvSpPr>
            <p:nvPr/>
          </p:nvSpPr>
          <p:spPr bwMode="auto">
            <a:xfrm>
              <a:off x="3619500" y="2120900"/>
              <a:ext cx="4064000" cy="1866900"/>
            </a:xfrm>
            <a:prstGeom prst="roundRect">
              <a:avLst>
                <a:gd name="adj" fmla="val 3750"/>
              </a:avLst>
            </a:prstGeom>
            <a:solidFill>
              <a:srgbClr val="FFFFFF"/>
            </a:solidFill>
            <a:ln w="25400" cap="flat">
              <a:solidFill>
                <a:schemeClr val="tx1">
                  <a:alpha val="0"/>
                </a:schemeClr>
              </a:solidFill>
              <a:prstDash val="solid"/>
              <a:miter lim="800000"/>
              <a:headEnd type="none" w="med" len="med"/>
              <a:tailEnd type="none" w="med" len="med"/>
            </a:ln>
            <a:effectLst>
              <a:outerShdw blurRad="38100" dist="12699" dir="5400000" algn="ctr" rotWithShape="0">
                <a:schemeClr val="bg2">
                  <a:alpha val="50000"/>
                </a:schemeClr>
              </a:outerShdw>
            </a:effectLst>
          </p:spPr>
          <p:txBody>
            <a:bodyPr lIns="0" tIns="0" rIns="0" bIns="0"/>
            <a:lstStyle/>
            <a:p>
              <a:pPr>
                <a:defRPr/>
              </a:pPr>
              <a:endParaRPr lang="en-US"/>
            </a:p>
          </p:txBody>
        </p:sp>
        <p:grpSp>
          <p:nvGrpSpPr>
            <p:cNvPr id="11322" name="Group 13"/>
            <p:cNvGrpSpPr>
              <a:grpSpLocks/>
            </p:cNvGrpSpPr>
            <p:nvPr/>
          </p:nvGrpSpPr>
          <p:grpSpPr bwMode="auto">
            <a:xfrm>
              <a:off x="5992813" y="482600"/>
              <a:ext cx="1550988" cy="1550988"/>
              <a:chOff x="111" y="0"/>
              <a:chExt cx="977" cy="977"/>
            </a:xfrm>
          </p:grpSpPr>
          <p:sp>
            <p:nvSpPr>
              <p:cNvPr id="11325" name="Oval 10"/>
              <p:cNvSpPr>
                <a:spLocks/>
              </p:cNvSpPr>
              <p:nvPr/>
            </p:nvSpPr>
            <p:spPr bwMode="auto">
              <a:xfrm>
                <a:off x="111" y="0"/>
                <a:ext cx="977" cy="977"/>
              </a:xfrm>
              <a:prstGeom prst="ellipse">
                <a:avLst/>
              </a:prstGeom>
              <a:solidFill>
                <a:schemeClr val="accent1"/>
              </a:solidFill>
              <a:ln w="25400">
                <a:solidFill>
                  <a:schemeClr val="tx1">
                    <a:alpha val="0"/>
                  </a:schemeClr>
                </a:solidFill>
                <a:miter lim="800000"/>
                <a:headEnd/>
                <a:tailEnd/>
              </a:ln>
            </p:spPr>
            <p:txBody>
              <a:bodyPr lIns="0" tIns="0" rIns="0" bIns="0"/>
              <a:lstStyle/>
              <a:p>
                <a:endParaRPr lang="en-US"/>
              </a:p>
            </p:txBody>
          </p:sp>
          <p:sp>
            <p:nvSpPr>
              <p:cNvPr id="11326" name="Rectangle 11"/>
              <p:cNvSpPr>
                <a:spLocks/>
              </p:cNvSpPr>
              <p:nvPr/>
            </p:nvSpPr>
            <p:spPr bwMode="auto">
              <a:xfrm>
                <a:off x="236" y="50"/>
                <a:ext cx="703" cy="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170000"/>
                  </a:lnSpc>
                </a:pPr>
                <a:r>
                  <a:rPr lang="en-US" sz="6400" dirty="0">
                    <a:solidFill>
                      <a:srgbClr val="EBB91C"/>
                    </a:solidFill>
                    <a:latin typeface="FontAwesome Regular" charset="0"/>
                    <a:ea typeface="ＭＳ Ｐゴシック" charset="0"/>
                    <a:cs typeface="ＭＳ Ｐゴシック" charset="0"/>
                    <a:sym typeface="FontAwesome Regular" charset="0"/>
                  </a:rPr>
                  <a:t></a:t>
                </a:r>
              </a:p>
            </p:txBody>
          </p:sp>
        </p:grpSp>
        <p:sp>
          <p:nvSpPr>
            <p:cNvPr id="11323" name="Rectangle 14"/>
            <p:cNvSpPr>
              <a:spLocks/>
            </p:cNvSpPr>
            <p:nvPr/>
          </p:nvSpPr>
          <p:spPr bwMode="auto">
            <a:xfrm>
              <a:off x="3835400" y="2781300"/>
              <a:ext cx="36195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1800">
                  <a:solidFill>
                    <a:srgbClr val="9AA7A8"/>
                  </a:solidFill>
                  <a:latin typeface="Open Sans" charset="0"/>
                  <a:ea typeface="ＭＳ Ｐゴシック" charset="0"/>
                  <a:cs typeface="ＭＳ Ｐゴシック" charset="0"/>
                  <a:sym typeface="Open Sans" charset="0"/>
                </a:rPr>
                <a:t>Hey, we just launched our new products! discount 70% just for today!</a:t>
              </a:r>
            </a:p>
          </p:txBody>
        </p:sp>
        <p:sp>
          <p:nvSpPr>
            <p:cNvPr id="11324" name="Rectangle 15"/>
            <p:cNvSpPr>
              <a:spLocks/>
            </p:cNvSpPr>
            <p:nvPr/>
          </p:nvSpPr>
          <p:spPr bwMode="auto">
            <a:xfrm>
              <a:off x="3835400" y="2401888"/>
              <a:ext cx="132238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1800" b="1">
                  <a:solidFill>
                    <a:srgbClr val="343434"/>
                  </a:solidFill>
                  <a:latin typeface="Open Sans Bold" charset="0"/>
                  <a:ea typeface="ＭＳ Ｐゴシック" charset="0"/>
                  <a:cs typeface="ＭＳ Ｐゴシック" charset="0"/>
                  <a:sym typeface="Open Sans Bold" charset="0"/>
                </a:rPr>
                <a:t>WOW SHOP</a:t>
              </a:r>
            </a:p>
          </p:txBody>
        </p:sp>
      </p:grpSp>
      <p:grpSp>
        <p:nvGrpSpPr>
          <p:cNvPr id="10244" name="Group 5"/>
          <p:cNvGrpSpPr>
            <a:grpSpLocks/>
          </p:cNvGrpSpPr>
          <p:nvPr/>
        </p:nvGrpSpPr>
        <p:grpSpPr bwMode="auto">
          <a:xfrm>
            <a:off x="9029700" y="1247458"/>
            <a:ext cx="5405439" cy="3032442"/>
            <a:chOff x="9029700" y="1247458"/>
            <a:chExt cx="5436649" cy="3032442"/>
          </a:xfrm>
        </p:grpSpPr>
        <p:sp>
          <p:nvSpPr>
            <p:cNvPr id="11314" name="Rectangle 16"/>
            <p:cNvSpPr>
              <a:spLocks/>
            </p:cNvSpPr>
            <p:nvPr/>
          </p:nvSpPr>
          <p:spPr bwMode="auto">
            <a:xfrm>
              <a:off x="9029700" y="1247458"/>
              <a:ext cx="2258775"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6400" dirty="0" smtClean="0">
                  <a:solidFill>
                    <a:srgbClr val="FFFFFF"/>
                  </a:solidFill>
                  <a:latin typeface="Diavlo" panose="02000000000000000000" pitchFamily="2" charset="0"/>
                  <a:ea typeface="ＭＳ Ｐゴシック" charset="0"/>
                  <a:cs typeface="ＭＳ Ｐゴシック" charset="0"/>
                  <a:sym typeface="Diavlo Black Regular" charset="0"/>
                </a:rPr>
                <a:t>State</a:t>
              </a:r>
              <a:endParaRPr lang="en-US" sz="6400" dirty="0">
                <a:solidFill>
                  <a:srgbClr val="FFFFFF"/>
                </a:solidFill>
                <a:latin typeface="Diavlo" panose="02000000000000000000" pitchFamily="2" charset="0"/>
                <a:ea typeface="ＭＳ Ｐゴシック" charset="0"/>
                <a:cs typeface="ＭＳ Ｐゴシック" charset="0"/>
                <a:sym typeface="Diavlo Black Regular" charset="0"/>
              </a:endParaRPr>
            </a:p>
          </p:txBody>
        </p:sp>
        <p:sp>
          <p:nvSpPr>
            <p:cNvPr id="11315" name="Rectangle 17"/>
            <p:cNvSpPr>
              <a:spLocks/>
            </p:cNvSpPr>
            <p:nvPr/>
          </p:nvSpPr>
          <p:spPr bwMode="auto">
            <a:xfrm>
              <a:off x="9029700" y="2527300"/>
              <a:ext cx="5436649"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9AA7A8"/>
                  </a:solidFill>
                  <a:latin typeface="Open Sans" charset="0"/>
                  <a:ea typeface="ＭＳ Ｐゴシック" charset="0"/>
                  <a:cs typeface="ＭＳ Ｐゴシック" charset="0"/>
                  <a:sym typeface="Open Sans" charset="0"/>
                </a:rPr>
                <a:t>The internal data store (object) of a component</a:t>
              </a:r>
              <a:r>
                <a:rPr lang="en-IN" sz="2400" dirty="0" smtClean="0">
                  <a:solidFill>
                    <a:srgbClr val="9AA7A8"/>
                  </a:solidFill>
                  <a:latin typeface="Open Sans" charset="0"/>
                  <a:ea typeface="ＭＳ Ｐゴシック" charset="0"/>
                  <a:cs typeface="ＭＳ Ｐゴシック" charset="0"/>
                  <a:sym typeface="Open Sans" charset="0"/>
                </a:rPr>
                <a:t>. For </a:t>
              </a:r>
              <a:r>
                <a:rPr lang="en-IN" sz="2400" dirty="0">
                  <a:solidFill>
                    <a:srgbClr val="9AA7A8"/>
                  </a:solidFill>
                  <a:latin typeface="Open Sans" charset="0"/>
                  <a:ea typeface="ＭＳ Ｐゴシック" charset="0"/>
                  <a:cs typeface="ＭＳ Ｐゴシック" charset="0"/>
                  <a:sym typeface="Open Sans" charset="0"/>
                </a:rPr>
                <a:t>data that is going to change, we have to use state. </a:t>
              </a:r>
              <a:r>
                <a:rPr lang="en-IN" sz="2400" dirty="0" smtClean="0">
                  <a:solidFill>
                    <a:srgbClr val="9AA7A8"/>
                  </a:solidFill>
                  <a:latin typeface="Open Sans" charset="0"/>
                  <a:ea typeface="ＭＳ Ｐゴシック" charset="0"/>
                  <a:cs typeface="ＭＳ Ｐゴシック" charset="0"/>
                  <a:sym typeface="Open Sans" charset="0"/>
                </a:rPr>
                <a:t>It </a:t>
              </a:r>
              <a:r>
                <a:rPr lang="en-IN" sz="2400" dirty="0">
                  <a:solidFill>
                    <a:srgbClr val="9AA7A8"/>
                  </a:solidFill>
                  <a:latin typeface="Open Sans" charset="0"/>
                  <a:ea typeface="ＭＳ Ｐゴシック" charset="0"/>
                  <a:cs typeface="ＭＳ Ｐゴシック" charset="0"/>
                  <a:sym typeface="Open Sans" charset="0"/>
                </a:rPr>
                <a:t>affects how a component behaves and renders</a:t>
              </a:r>
              <a:r>
                <a:rPr lang="en-IN" sz="2400" dirty="0" smtClean="0">
                  <a:solidFill>
                    <a:srgbClr val="9AA7A8"/>
                  </a:solidFill>
                  <a:latin typeface="Open Sans" charset="0"/>
                  <a:ea typeface="ＭＳ Ｐゴシック" charset="0"/>
                  <a:cs typeface="ＭＳ Ｐゴシック" charset="0"/>
                  <a:sym typeface="Open Sans" charset="0"/>
                </a:rPr>
                <a:t>. </a:t>
              </a:r>
              <a:endParaRPr lang="en-US" sz="2400" dirty="0">
                <a:solidFill>
                  <a:srgbClr val="9AA7A8"/>
                </a:solidFill>
                <a:latin typeface="Open Sans" charset="0"/>
                <a:ea typeface="ＭＳ Ｐゴシック" charset="0"/>
                <a:cs typeface="ＭＳ Ｐゴシック" charset="0"/>
                <a:sym typeface="Open Sans" charset="0"/>
              </a:endParaRPr>
            </a:p>
          </p:txBody>
        </p:sp>
        <p:sp>
          <p:nvSpPr>
            <p:cNvPr id="11317" name="Rectangle 19"/>
            <p:cNvSpPr>
              <a:spLocks/>
            </p:cNvSpPr>
            <p:nvPr/>
          </p:nvSpPr>
          <p:spPr bwMode="auto">
            <a:xfrm>
              <a:off x="9169400" y="3638034"/>
              <a:ext cx="6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endParaRPr lang="en-US" sz="2400" dirty="0">
                <a:solidFill>
                  <a:srgbClr val="FFFFFF"/>
                </a:solidFill>
                <a:latin typeface="Open Sans Bold" charset="0"/>
                <a:ea typeface="ＭＳ Ｐゴシック" charset="0"/>
                <a:cs typeface="ＭＳ Ｐゴシック" charset="0"/>
                <a:sym typeface="Open Sans Bold" charset="0"/>
              </a:endParaRPr>
            </a:p>
          </p:txBody>
        </p:sp>
      </p:grpSp>
      <p:grpSp>
        <p:nvGrpSpPr>
          <p:cNvPr id="10246" name="Group 7"/>
          <p:cNvGrpSpPr>
            <a:grpSpLocks/>
          </p:cNvGrpSpPr>
          <p:nvPr/>
        </p:nvGrpSpPr>
        <p:grpSpPr bwMode="auto">
          <a:xfrm>
            <a:off x="6078539" y="8956358"/>
            <a:ext cx="8358188" cy="2587942"/>
            <a:chOff x="4622800" y="8956358"/>
            <a:chExt cx="8358188" cy="2587942"/>
          </a:xfrm>
        </p:grpSpPr>
        <p:sp>
          <p:nvSpPr>
            <p:cNvPr id="11271" name="Rectangle 61"/>
            <p:cNvSpPr>
              <a:spLocks/>
            </p:cNvSpPr>
            <p:nvPr/>
          </p:nvSpPr>
          <p:spPr bwMode="auto">
            <a:xfrm>
              <a:off x="5474125" y="8956358"/>
              <a:ext cx="7506863"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6400" dirty="0" smtClean="0">
                  <a:solidFill>
                    <a:srgbClr val="FFFFFF"/>
                  </a:solidFill>
                  <a:latin typeface="Diavlo" panose="02000000000000000000" pitchFamily="2" charset="0"/>
                  <a:ea typeface="ＭＳ Ｐゴシック" charset="0"/>
                  <a:cs typeface="ＭＳ Ｐゴシック" charset="0"/>
                  <a:sym typeface="Diavlo Black Regular" charset="0"/>
                </a:rPr>
                <a:t>Props &amp; </a:t>
              </a:r>
              <a:r>
                <a:rPr lang="en-US" sz="6400" dirty="0" err="1" smtClean="0">
                  <a:solidFill>
                    <a:srgbClr val="FFFFFF"/>
                  </a:solidFill>
                  <a:latin typeface="Diavlo" panose="02000000000000000000" pitchFamily="2" charset="0"/>
                  <a:ea typeface="ＭＳ Ｐゴシック" charset="0"/>
                  <a:cs typeface="ＭＳ Ｐゴシック" charset="0"/>
                  <a:sym typeface="Diavlo Black Regular" charset="0"/>
                </a:rPr>
                <a:t>PropTypes</a:t>
              </a:r>
              <a:endParaRPr lang="en-US" sz="6400" dirty="0">
                <a:solidFill>
                  <a:srgbClr val="FFFFFF"/>
                </a:solidFill>
                <a:latin typeface="Diavlo" panose="02000000000000000000" pitchFamily="2" charset="0"/>
                <a:ea typeface="ＭＳ Ｐゴシック" charset="0"/>
                <a:cs typeface="ＭＳ Ｐゴシック" charset="0"/>
                <a:sym typeface="Diavlo Black Regular" charset="0"/>
              </a:endParaRPr>
            </a:p>
          </p:txBody>
        </p:sp>
        <p:sp>
          <p:nvSpPr>
            <p:cNvPr id="11272" name="Rectangle 62"/>
            <p:cNvSpPr>
              <a:spLocks/>
            </p:cNvSpPr>
            <p:nvPr/>
          </p:nvSpPr>
          <p:spPr bwMode="auto">
            <a:xfrm>
              <a:off x="4622800" y="10210800"/>
              <a:ext cx="83566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endParaRPr lang="en-US" sz="2400" dirty="0">
                <a:solidFill>
                  <a:srgbClr val="9AA7A8"/>
                </a:solidFill>
                <a:latin typeface="Open Sans" charset="0"/>
                <a:ea typeface="ＭＳ Ｐゴシック" charset="0"/>
                <a:cs typeface="ＭＳ Ｐゴシック" charset="0"/>
                <a:sym typeface="Open Sans" charset="0"/>
              </a:endParaRPr>
            </a:p>
          </p:txBody>
        </p:sp>
      </p:grpSp>
      <p:sp>
        <p:nvSpPr>
          <p:cNvPr id="68" name="AutoShape 69"/>
          <p:cNvSpPr>
            <a:spLocks/>
          </p:cNvSpPr>
          <p:nvPr/>
        </p:nvSpPr>
        <p:spPr bwMode="auto">
          <a:xfrm>
            <a:off x="3643843" y="957263"/>
            <a:ext cx="2044700" cy="736600"/>
          </a:xfrm>
          <a:prstGeom prst="roundRect">
            <a:avLst>
              <a:gd name="adj" fmla="val 25861"/>
            </a:avLst>
          </a:prstGeom>
          <a:solidFill>
            <a:srgbClr val="FCBD00"/>
          </a:solidFill>
          <a:ln w="25400" cap="flat">
            <a:solidFill>
              <a:schemeClr val="tx1">
                <a:alpha val="0"/>
              </a:schemeClr>
            </a:solidFill>
            <a:prstDash val="solid"/>
            <a:miter lim="800000"/>
            <a:headEnd type="none" w="med" len="med"/>
            <a:tailEnd type="none" w="med" len="med"/>
          </a:ln>
          <a:effectLst>
            <a:outerShdw blurRad="12700" dist="63499" dir="5400000" algn="ctr" rotWithShape="0">
              <a:schemeClr val="bg2">
                <a:alpha val="50000"/>
              </a:schemeClr>
            </a:outerShdw>
          </a:effectLst>
        </p:spPr>
        <p:txBody>
          <a:bodyPr lIns="0" tIns="0" rIns="0" bIns="0"/>
          <a:lstStyle/>
          <a:p>
            <a:pPr>
              <a:defRPr/>
            </a:pPr>
            <a:endParaRPr lang="en-US"/>
          </a:p>
        </p:txBody>
      </p:sp>
      <p:sp>
        <p:nvSpPr>
          <p:cNvPr id="69" name="AutoShape 70"/>
          <p:cNvSpPr>
            <a:spLocks/>
          </p:cNvSpPr>
          <p:nvPr/>
        </p:nvSpPr>
        <p:spPr bwMode="auto">
          <a:xfrm>
            <a:off x="3643843" y="957263"/>
            <a:ext cx="2044700" cy="638175"/>
          </a:xfrm>
          <a:prstGeom prst="roundRect">
            <a:avLst>
              <a:gd name="adj" fmla="val 29778"/>
            </a:avLst>
          </a:prstGeom>
          <a:solidFill>
            <a:srgbClr val="FFFF33"/>
          </a:solidFill>
          <a:ln w="25400">
            <a:solidFill>
              <a:schemeClr val="tx1">
                <a:alpha val="0"/>
              </a:schemeClr>
            </a:solidFill>
            <a:miter lim="800000"/>
            <a:headEnd/>
            <a:tailEnd/>
          </a:ln>
        </p:spPr>
        <p:txBody>
          <a:bodyPr lIns="0" tIns="0" rIns="0" bIns="0"/>
          <a:lstStyle/>
          <a:p>
            <a:endParaRPr lang="en-US"/>
          </a:p>
        </p:txBody>
      </p:sp>
      <p:sp>
        <p:nvSpPr>
          <p:cNvPr id="70" name="Rectangle 72"/>
          <p:cNvSpPr>
            <a:spLocks/>
          </p:cNvSpPr>
          <p:nvPr/>
        </p:nvSpPr>
        <p:spPr bwMode="auto">
          <a:xfrm>
            <a:off x="3913741" y="990600"/>
            <a:ext cx="1494000"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1800" dirty="0" smtClean="0">
                <a:solidFill>
                  <a:srgbClr val="343434"/>
                </a:solidFill>
                <a:latin typeface="Diavlo Black Regular" charset="0"/>
                <a:ea typeface="ＭＳ Ｐゴシック" charset="0"/>
                <a:cs typeface="ＭＳ Ｐゴシック" charset="0"/>
                <a:sym typeface="Diavlo Black Regular" charset="0"/>
              </a:rPr>
              <a:t>Get</a:t>
            </a:r>
            <a:endParaRPr lang="en-US" sz="1800" dirty="0" smtClean="0">
              <a:solidFill>
                <a:srgbClr val="343434"/>
              </a:solidFill>
              <a:latin typeface="Diavlo Black Regular" charset="0"/>
              <a:ea typeface="ＭＳ Ｐゴシック" charset="0"/>
              <a:cs typeface="ＭＳ Ｐゴシック" charset="0"/>
              <a:sym typeface="Diavlo Black Regular" charset="0"/>
            </a:endParaRPr>
          </a:p>
          <a:p>
            <a:r>
              <a:rPr lang="en-US" sz="1800" dirty="0" smtClean="0">
                <a:solidFill>
                  <a:srgbClr val="343434"/>
                </a:solidFill>
                <a:latin typeface="Diavlo Black Regular" charset="0"/>
                <a:ea typeface="ＭＳ Ｐゴシック" charset="0"/>
                <a:cs typeface="ＭＳ Ｐゴシック" charset="0"/>
                <a:sym typeface="Diavlo Black Regular" charset="0"/>
              </a:rPr>
              <a:t>Coupon Code</a:t>
            </a:r>
            <a:endParaRPr lang="en-US" sz="1800" dirty="0">
              <a:solidFill>
                <a:srgbClr val="343434"/>
              </a:solidFill>
              <a:latin typeface="Diavlo Black Regular" charset="0"/>
              <a:ea typeface="ＭＳ Ｐゴシック" charset="0"/>
              <a:cs typeface="ＭＳ Ｐゴシック" charset="0"/>
              <a:sym typeface="Diavlo Black Regular" charset="0"/>
            </a:endParaRPr>
          </a:p>
        </p:txBody>
      </p:sp>
      <p:sp>
        <p:nvSpPr>
          <p:cNvPr id="71" name="Oval 12"/>
          <p:cNvSpPr>
            <a:spLocks/>
          </p:cNvSpPr>
          <p:nvPr/>
        </p:nvSpPr>
        <p:spPr bwMode="auto">
          <a:xfrm>
            <a:off x="7112001" y="482600"/>
            <a:ext cx="571500" cy="569913"/>
          </a:xfrm>
          <a:prstGeom prst="ellipse">
            <a:avLst/>
          </a:prstGeom>
          <a:solidFill>
            <a:srgbClr val="EC1F3A"/>
          </a:solidFill>
          <a:ln w="25400" cap="flat">
            <a:solidFill>
              <a:schemeClr val="tx1">
                <a:alpha val="0"/>
              </a:schemeClr>
            </a:solidFill>
            <a:prstDash val="solid"/>
            <a:miter lim="800000"/>
            <a:headEnd type="none" w="med" len="med"/>
            <a:tailEnd type="none" w="med" len="med"/>
          </a:ln>
        </p:spPr>
        <p:txBody>
          <a:bodyPr lIns="0" tIns="0" rIns="0" bIns="0" anchor="ctr"/>
          <a:lstStyle/>
          <a:p>
            <a:pPr>
              <a:defRPr/>
            </a:pPr>
            <a:r>
              <a:rPr lang="en-US" sz="1800" dirty="0">
                <a:solidFill>
                  <a:srgbClr val="FFFFFF"/>
                </a:solidFill>
                <a:effectLst>
                  <a:outerShdw blurRad="38100" dist="38100" dir="2700000" algn="tl">
                    <a:srgbClr val="000000"/>
                  </a:outerShdw>
                </a:effectLst>
                <a:latin typeface="Open Sans Bold" charset="0"/>
                <a:ea typeface="ＭＳ Ｐゴシック" charset="0"/>
                <a:cs typeface="Open Sans Bold" charset="0"/>
                <a:sym typeface="Open Sans Bold" charset="0"/>
              </a:rPr>
              <a:t>1</a:t>
            </a:r>
          </a:p>
        </p:txBody>
      </p:sp>
      <p:sp>
        <p:nvSpPr>
          <p:cNvPr id="72" name="Rectangle 17"/>
          <p:cNvSpPr>
            <a:spLocks/>
          </p:cNvSpPr>
          <p:nvPr/>
        </p:nvSpPr>
        <p:spPr bwMode="auto">
          <a:xfrm>
            <a:off x="7448551" y="10135616"/>
            <a:ext cx="7105649" cy="2665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9AA7A8"/>
                </a:solidFill>
                <a:latin typeface="Open Sans" charset="0"/>
                <a:ea typeface="ＭＳ Ｐゴシック" charset="0"/>
                <a:cs typeface="ＭＳ Ｐゴシック" charset="0"/>
                <a:sym typeface="Open Sans" charset="0"/>
              </a:rPr>
              <a:t>Most components can be customized when they are created, with different parameters. These creation parameters are called </a:t>
            </a:r>
            <a:r>
              <a:rPr lang="en-IN" sz="2400" b="1" dirty="0">
                <a:solidFill>
                  <a:srgbClr val="9AA7A8"/>
                </a:solidFill>
                <a:latin typeface="Open Sans" charset="0"/>
                <a:ea typeface="ＭＳ Ｐゴシック" charset="0"/>
                <a:cs typeface="ＭＳ Ｐゴシック" charset="0"/>
                <a:sym typeface="Open Sans" charset="0"/>
              </a:rPr>
              <a:t>props</a:t>
            </a:r>
            <a:r>
              <a:rPr lang="en-IN" sz="2400" dirty="0" smtClean="0">
                <a:solidFill>
                  <a:srgbClr val="9AA7A8"/>
                </a:solidFill>
                <a:latin typeface="Open Sans" charset="0"/>
                <a:ea typeface="ＭＳ Ｐゴシック" charset="0"/>
                <a:cs typeface="ＭＳ Ｐゴシック" charset="0"/>
                <a:sym typeface="Open Sans" charset="0"/>
              </a:rPr>
              <a:t>.</a:t>
            </a:r>
          </a:p>
          <a:p>
            <a:pPr algn="l"/>
            <a:endParaRPr lang="en-IN" sz="2400" dirty="0" smtClean="0">
              <a:solidFill>
                <a:srgbClr val="9AA7A8"/>
              </a:solidFill>
              <a:latin typeface="Open Sans" charset="0"/>
              <a:ea typeface="ＭＳ Ｐゴシック" charset="0"/>
              <a:cs typeface="ＭＳ Ｐゴシック" charset="0"/>
              <a:sym typeface="Open Sans" charset="0"/>
            </a:endParaRPr>
          </a:p>
          <a:p>
            <a:pPr algn="l"/>
            <a:r>
              <a:rPr lang="en-IN" sz="2400" b="1" dirty="0" err="1" smtClean="0">
                <a:solidFill>
                  <a:srgbClr val="9AA7A8"/>
                </a:solidFill>
                <a:latin typeface="Open Sans" charset="0"/>
                <a:ea typeface="ＭＳ Ｐゴシック" charset="0"/>
                <a:cs typeface="ＭＳ Ｐゴシック" charset="0"/>
                <a:sym typeface="Open Sans" charset="0"/>
              </a:rPr>
              <a:t>propTypes</a:t>
            </a:r>
            <a:r>
              <a:rPr lang="en-IN" sz="2400" b="1" dirty="0" smtClean="0">
                <a:solidFill>
                  <a:srgbClr val="9AA7A8"/>
                </a:solidFill>
                <a:latin typeface="Open Sans" charset="0"/>
                <a:ea typeface="ＭＳ Ｐゴシック" charset="0"/>
                <a:cs typeface="ＭＳ Ｐゴシック" charset="0"/>
                <a:sym typeface="Open Sans" charset="0"/>
              </a:rPr>
              <a:t> </a:t>
            </a:r>
            <a:r>
              <a:rPr lang="en-IN" sz="2400" dirty="0" smtClean="0">
                <a:solidFill>
                  <a:srgbClr val="9AA7A8"/>
                </a:solidFill>
                <a:latin typeface="Open Sans" charset="0"/>
                <a:ea typeface="ＭＳ Ｐゴシック" charset="0"/>
                <a:cs typeface="ＭＳ Ｐゴシック" charset="0"/>
                <a:sym typeface="Open Sans" charset="0"/>
              </a:rPr>
              <a:t>allows </a:t>
            </a:r>
            <a:r>
              <a:rPr lang="en-IN" sz="2400" dirty="0">
                <a:solidFill>
                  <a:srgbClr val="9AA7A8"/>
                </a:solidFill>
                <a:latin typeface="Open Sans" charset="0"/>
                <a:ea typeface="ＭＳ Ｐゴシック" charset="0"/>
                <a:cs typeface="ＭＳ Ｐゴシック" charset="0"/>
                <a:sym typeface="Open Sans" charset="0"/>
              </a:rPr>
              <a:t>you to control the presence, or types of certain props passed to the child component.</a:t>
            </a:r>
          </a:p>
        </p:txBody>
      </p:sp>
      <p:sp>
        <p:nvSpPr>
          <p:cNvPr id="74" name="Rectangle 54"/>
          <p:cNvSpPr>
            <a:spLocks/>
          </p:cNvSpPr>
          <p:nvPr/>
        </p:nvSpPr>
        <p:spPr bwMode="auto">
          <a:xfrm>
            <a:off x="15392400" y="561975"/>
            <a:ext cx="8001000" cy="11249025"/>
          </a:xfrm>
          <a:prstGeom prst="rect">
            <a:avLst/>
          </a:prstGeom>
          <a:noFill/>
          <a:ln>
            <a:solidFill>
              <a:srgbClr val="2BC2A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import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PropTypes</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from 'prop-types'; </a:t>
            </a:r>
            <a:endParaRPr lang="en-US" sz="1900"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lvl="1" algn="l"/>
            <a:endPar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lvl="1" algn="l"/>
            <a:r>
              <a:rPr lang="en-US" sz="1900"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class </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App extends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React.Component</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sz="1900" dirty="0" smtClean="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constructor(){</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this.state</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date: new Date(),</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count: 0</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updateCounter</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(count)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this.setState</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({count: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this.state.count</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 count});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render() {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return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&lt;div&gt;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&lt;h1&gt;Name: {this.state.name}!&lt;/h1&gt;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&lt;h4&gt;Roll Number: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this.props.roll</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}&lt;/h4&gt;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&lt;h4&gt;Marks: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this.state.count</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}&lt;/h4&gt;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&lt;h4&gt;Time: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this.state.date.toLocaleTimeString</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()}&lt;/h4&gt;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&lt;input type='button' value='Add One'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onClick</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this.updateCounter.bind</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(this, 1)} /&gt;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&lt;/div&gt;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lvl="1" algn="l"/>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App.propTypes</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name: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PropTypes.string.isRequired</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roll: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PropTypes.number.isRequired</a:t>
            </a:r>
            <a:endPar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lvl="1" algn="l"/>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App.defaultProps</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 {</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name: "Guest",</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	roll: 0</a:t>
            </a:r>
          </a:p>
          <a:p>
            <a:pPr lvl="1" algn="l"/>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t>
            </a:r>
          </a:p>
          <a:p>
            <a:pPr lvl="1" algn="l"/>
            <a:endPar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a:p>
            <a:pPr lvl="1" algn="l"/>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ReactDOM.render</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(&lt;App name="Nobody" roll={32} /&gt;, </a:t>
            </a:r>
            <a:r>
              <a:rPr lang="en-US" sz="1900" dirty="0" err="1">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document.getElementById</a:t>
            </a:r>
            <a:r>
              <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rPr>
              <a:t>('app'));</a:t>
            </a:r>
            <a:endParaRPr lang="en-US" sz="1900" dirty="0">
              <a:solidFill>
                <a:srgbClr val="2BC2A1"/>
              </a:solidFill>
              <a:latin typeface="Open Sans Light" panose="020B0306030504020204" pitchFamily="34" charset="0"/>
              <a:ea typeface="Open Sans Light" panose="020B0306030504020204" pitchFamily="34" charset="0"/>
              <a:cs typeface="Open Sans Light" panose="020B0306030504020204" pitchFamily="34" charset="0"/>
              <a:sym typeface="Open Sans"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ppt_x"/>
                                          </p:val>
                                        </p:tav>
                                        <p:tav tm="100000">
                                          <p:val>
                                            <p:strVal val="#ppt_x"/>
                                          </p:val>
                                        </p:tav>
                                      </p:tavLst>
                                    </p:anim>
                                    <p:anim calcmode="lin" valueType="num">
                                      <p:cBhvr additive="base">
                                        <p:cTn id="12" dur="500" fill="hold"/>
                                        <p:tgtEl>
                                          <p:spTgt spid="6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ppt_x"/>
                                          </p:val>
                                        </p:tav>
                                        <p:tav tm="100000">
                                          <p:val>
                                            <p:strVal val="#ppt_x"/>
                                          </p:val>
                                        </p:tav>
                                      </p:tavLst>
                                    </p:anim>
                                    <p:anim calcmode="lin" valueType="num">
                                      <p:cBhvr additive="base">
                                        <p:cTn id="16" dur="500" fill="hold"/>
                                        <p:tgtEl>
                                          <p:spTgt spid="6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0-#ppt_h/2"/>
                                          </p:val>
                                        </p:tav>
                                        <p:tav tm="100000">
                                          <p:val>
                                            <p:strVal val="#ppt_y"/>
                                          </p:val>
                                        </p:tav>
                                      </p:tavLst>
                                    </p:anim>
                                  </p:childTnLst>
                                </p:cTn>
                              </p:par>
                              <p:par>
                                <p:cTn id="21" presetID="12" presetClass="entr" presetSubtype="4" fill="hold" nodeType="withEffect">
                                  <p:stCondLst>
                                    <p:cond delay="0"/>
                                  </p:stCondLst>
                                  <p:childTnLst>
                                    <p:set>
                                      <p:cBhvr>
                                        <p:cTn id="22" dur="1" fill="hold">
                                          <p:stCondLst>
                                            <p:cond delay="0"/>
                                          </p:stCondLst>
                                        </p:cTn>
                                        <p:tgtEl>
                                          <p:spTgt spid="10244"/>
                                        </p:tgtEl>
                                        <p:attrNameLst>
                                          <p:attrName>style.visibility</p:attrName>
                                        </p:attrNameLst>
                                      </p:cBhvr>
                                      <p:to>
                                        <p:strVal val="visible"/>
                                      </p:to>
                                    </p:set>
                                    <p:anim calcmode="lin" valueType="num">
                                      <p:cBhvr additive="base">
                                        <p:cTn id="23" dur="500"/>
                                        <p:tgtEl>
                                          <p:spTgt spid="10244"/>
                                        </p:tgtEl>
                                        <p:attrNameLst>
                                          <p:attrName>ppt_y</p:attrName>
                                        </p:attrNameLst>
                                      </p:cBhvr>
                                      <p:tavLst>
                                        <p:tav tm="0">
                                          <p:val>
                                            <p:strVal val="#ppt_y+#ppt_h*1.125000"/>
                                          </p:val>
                                        </p:tav>
                                        <p:tav tm="100000">
                                          <p:val>
                                            <p:strVal val="#ppt_y"/>
                                          </p:val>
                                        </p:tav>
                                      </p:tavLst>
                                    </p:anim>
                                    <p:animEffect transition="in" filter="wipe(up)">
                                      <p:cBhvr>
                                        <p:cTn id="24" dur="500"/>
                                        <p:tgtEl>
                                          <p:spTgt spid="1024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242"/>
                                        </p:tgtEl>
                                        <p:attrNameLst>
                                          <p:attrName>style.visibility</p:attrName>
                                        </p:attrNameLst>
                                      </p:cBhvr>
                                      <p:to>
                                        <p:strVal val="visible"/>
                                      </p:to>
                                    </p:set>
                                    <p:animEffect transition="in" filter="wipe(left)">
                                      <p:cBhvr>
                                        <p:cTn id="27" dur="500"/>
                                        <p:tgtEl>
                                          <p:spTgt spid="1024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additive="base">
                                        <p:cTn id="32" dur="500"/>
                                        <p:tgtEl>
                                          <p:spTgt spid="71"/>
                                        </p:tgtEl>
                                        <p:attrNameLst>
                                          <p:attrName>ppt_y</p:attrName>
                                        </p:attrNameLst>
                                      </p:cBhvr>
                                      <p:tavLst>
                                        <p:tav tm="0">
                                          <p:val>
                                            <p:strVal val="#ppt_y+#ppt_h*1.125000"/>
                                          </p:val>
                                        </p:tav>
                                        <p:tav tm="100000">
                                          <p:val>
                                            <p:strVal val="#ppt_y"/>
                                          </p:val>
                                        </p:tav>
                                      </p:tavLst>
                                    </p:anim>
                                    <p:animEffect transition="in" filter="wipe(up)">
                                      <p:cBhvr>
                                        <p:cTn id="33" dur="500"/>
                                        <p:tgtEl>
                                          <p:spTgt spid="71"/>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0246"/>
                                        </p:tgtEl>
                                        <p:attrNameLst>
                                          <p:attrName>style.visibility</p:attrName>
                                        </p:attrNameLst>
                                      </p:cBhvr>
                                      <p:to>
                                        <p:strVal val="visible"/>
                                      </p:to>
                                    </p:set>
                                    <p:anim calcmode="lin" valueType="num">
                                      <p:cBhvr additive="base">
                                        <p:cTn id="38" dur="500"/>
                                        <p:tgtEl>
                                          <p:spTgt spid="10246"/>
                                        </p:tgtEl>
                                        <p:attrNameLst>
                                          <p:attrName>ppt_y</p:attrName>
                                        </p:attrNameLst>
                                      </p:cBhvr>
                                      <p:tavLst>
                                        <p:tav tm="0">
                                          <p:val>
                                            <p:strVal val="#ppt_y+#ppt_h*1.125000"/>
                                          </p:val>
                                        </p:tav>
                                        <p:tav tm="100000">
                                          <p:val>
                                            <p:strVal val="#ppt_y"/>
                                          </p:val>
                                        </p:tav>
                                      </p:tavLst>
                                    </p:anim>
                                    <p:animEffect transition="in" filter="wipe(up)">
                                      <p:cBhvr>
                                        <p:cTn id="39" dur="500"/>
                                        <p:tgtEl>
                                          <p:spTgt spid="10246"/>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ppt_y</p:attrName>
                                        </p:attrNameLst>
                                      </p:cBhvr>
                                      <p:tavLst>
                                        <p:tav tm="0">
                                          <p:val>
                                            <p:strVal val="#ppt_y+#ppt_h*1.125000"/>
                                          </p:val>
                                        </p:tav>
                                        <p:tav tm="100000">
                                          <p:val>
                                            <p:strVal val="#ppt_y"/>
                                          </p:val>
                                        </p:tav>
                                      </p:tavLst>
                                    </p:anim>
                                    <p:animEffect transition="in" filter="wipe(up)">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241"/>
                                        </p:tgtEl>
                                        <p:attrNameLst>
                                          <p:attrName>style.visibility</p:attrName>
                                        </p:attrNameLst>
                                      </p:cBhvr>
                                      <p:to>
                                        <p:strVal val="visible"/>
                                      </p:to>
                                    </p:set>
                                    <p:animEffect transition="in" filter="wipe(up)">
                                      <p:cBhvr>
                                        <p:cTn id="52" dur="5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animBg="1"/>
      <p:bldP spid="10242" grpId="0" animBg="1"/>
      <p:bldP spid="68" grpId="0" animBg="1"/>
      <p:bldP spid="69" grpId="0" animBg="1"/>
      <p:bldP spid="70" grpId="0"/>
      <p:bldP spid="71" grpId="0" animBg="1"/>
      <p:bldP spid="72" grpId="0"/>
      <p:bldP spid="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Line 1"/>
          <p:cNvSpPr>
            <a:spLocks noChangeShapeType="1"/>
          </p:cNvSpPr>
          <p:nvPr/>
        </p:nvSpPr>
        <p:spPr bwMode="auto">
          <a:xfrm>
            <a:off x="18376900" y="-3606800"/>
            <a:ext cx="0" cy="5524500"/>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11266" name="Group 43"/>
          <p:cNvGrpSpPr>
            <a:grpSpLocks/>
          </p:cNvGrpSpPr>
          <p:nvPr/>
        </p:nvGrpSpPr>
        <p:grpSpPr bwMode="auto">
          <a:xfrm rot="2744935">
            <a:off x="9866312" y="495301"/>
            <a:ext cx="5946775" cy="5575300"/>
            <a:chOff x="0" y="0"/>
            <a:chExt cx="3746" cy="3511"/>
          </a:xfrm>
        </p:grpSpPr>
        <p:sp>
          <p:nvSpPr>
            <p:cNvPr id="12442" name="AutoShape 2"/>
            <p:cNvSpPr>
              <a:spLocks/>
            </p:cNvSpPr>
            <p:nvPr/>
          </p:nvSpPr>
          <p:spPr bwMode="auto">
            <a:xfrm>
              <a:off x="1284" y="822"/>
              <a:ext cx="1593" cy="1971"/>
            </a:xfrm>
            <a:custGeom>
              <a:avLst/>
              <a:gdLst>
                <a:gd name="T0" fmla="*/ 1 w 21600"/>
                <a:gd name="T1" fmla="*/ 1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1 w 21600"/>
                <a:gd name="T15" fmla="*/ 0 h 21600"/>
                <a:gd name="T16" fmla="*/ 1 w 21600"/>
                <a:gd name="T17" fmla="*/ 1 h 21600"/>
                <a:gd name="T18" fmla="*/ 1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3" name="AutoShape 3"/>
            <p:cNvSpPr>
              <a:spLocks/>
            </p:cNvSpPr>
            <p:nvPr/>
          </p:nvSpPr>
          <p:spPr bwMode="auto">
            <a:xfrm>
              <a:off x="1465" y="912"/>
              <a:ext cx="1240" cy="2599"/>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2 h 21600"/>
                <a:gd name="T10" fmla="*/ 0 w 21600"/>
                <a:gd name="T11" fmla="*/ 2 h 21600"/>
                <a:gd name="T12" fmla="*/ 0 w 21600"/>
                <a:gd name="T13" fmla="*/ 3 h 21600"/>
                <a:gd name="T14" fmla="*/ 0 w 21600"/>
                <a:gd name="T15" fmla="*/ 4 h 21600"/>
                <a:gd name="T16" fmla="*/ 0 w 21600"/>
                <a:gd name="T17" fmla="*/ 5 h 21600"/>
                <a:gd name="T18" fmla="*/ 0 w 21600"/>
                <a:gd name="T19" fmla="*/ 4 h 21600"/>
                <a:gd name="T20" fmla="*/ 0 w 21600"/>
                <a:gd name="T21" fmla="*/ 3 h 21600"/>
                <a:gd name="T22" fmla="*/ 0 w 21600"/>
                <a:gd name="T23" fmla="*/ 3 h 21600"/>
                <a:gd name="T24" fmla="*/ 0 w 21600"/>
                <a:gd name="T25" fmla="*/ 4 h 21600"/>
                <a:gd name="T26" fmla="*/ 0 w 21600"/>
                <a:gd name="T27" fmla="*/ 5 h 21600"/>
                <a:gd name="T28" fmla="*/ 0 w 21600"/>
                <a:gd name="T29" fmla="*/ 4 h 21600"/>
                <a:gd name="T30" fmla="*/ 0 w 21600"/>
                <a:gd name="T31" fmla="*/ 3 h 21600"/>
                <a:gd name="T32" fmla="*/ 0 w 21600"/>
                <a:gd name="T33" fmla="*/ 2 h 21600"/>
                <a:gd name="T34" fmla="*/ 0 w 21600"/>
                <a:gd name="T35" fmla="*/ 2 h 21600"/>
                <a:gd name="T36" fmla="*/ 0 w 21600"/>
                <a:gd name="T37" fmla="*/ 1 h 21600"/>
                <a:gd name="T38" fmla="*/ 0 w 21600"/>
                <a:gd name="T39" fmla="*/ 1 h 21600"/>
                <a:gd name="T40" fmla="*/ 0 w 21600"/>
                <a:gd name="T41" fmla="*/ 1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4" name="AutoShape 4"/>
            <p:cNvSpPr>
              <a:spLocks/>
            </p:cNvSpPr>
            <p:nvPr/>
          </p:nvSpPr>
          <p:spPr bwMode="auto">
            <a:xfrm>
              <a:off x="2352" y="289"/>
              <a:ext cx="870" cy="1204"/>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5" name="AutoShape 5"/>
            <p:cNvSpPr>
              <a:spLocks/>
            </p:cNvSpPr>
            <p:nvPr/>
          </p:nvSpPr>
          <p:spPr bwMode="auto">
            <a:xfrm>
              <a:off x="2461" y="1066"/>
              <a:ext cx="1285" cy="535"/>
            </a:xfrm>
            <a:custGeom>
              <a:avLst/>
              <a:gdLst>
                <a:gd name="T0" fmla="*/ 0 w 21114"/>
                <a:gd name="T1" fmla="*/ 0 h 20825"/>
                <a:gd name="T2" fmla="*/ 0 w 21114"/>
                <a:gd name="T3" fmla="*/ 0 h 20825"/>
                <a:gd name="T4" fmla="*/ 0 w 21114"/>
                <a:gd name="T5" fmla="*/ 0 h 20825"/>
                <a:gd name="T6" fmla="*/ 0 w 21114"/>
                <a:gd name="T7" fmla="*/ 0 h 20825"/>
                <a:gd name="T8" fmla="*/ 0 w 21114"/>
                <a:gd name="T9" fmla="*/ 0 h 20825"/>
                <a:gd name="T10" fmla="*/ 0 w 21114"/>
                <a:gd name="T11" fmla="*/ 0 h 20825"/>
                <a:gd name="T12" fmla="*/ 0 w 21114"/>
                <a:gd name="T13" fmla="*/ 0 h 20825"/>
                <a:gd name="T14" fmla="*/ 0 w 21114"/>
                <a:gd name="T15" fmla="*/ 0 h 20825"/>
                <a:gd name="T16" fmla="*/ 0 w 21114"/>
                <a:gd name="T17" fmla="*/ 0 h 20825"/>
                <a:gd name="T18" fmla="*/ 0 w 21114"/>
                <a:gd name="T19" fmla="*/ 0 h 20825"/>
                <a:gd name="T20" fmla="*/ 0 w 21114"/>
                <a:gd name="T21" fmla="*/ 0 h 20825"/>
                <a:gd name="T22" fmla="*/ 0 w 21114"/>
                <a:gd name="T23" fmla="*/ 0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4"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6" name="AutoShape 6"/>
            <p:cNvSpPr>
              <a:spLocks/>
            </p:cNvSpPr>
            <p:nvPr/>
          </p:nvSpPr>
          <p:spPr bwMode="auto">
            <a:xfrm>
              <a:off x="1529" y="0"/>
              <a:ext cx="1095" cy="1609"/>
            </a:xfrm>
            <a:custGeom>
              <a:avLst/>
              <a:gdLst>
                <a:gd name="T0" fmla="*/ 0 w 21600"/>
                <a:gd name="T1" fmla="*/ 0 h 21600"/>
                <a:gd name="T2" fmla="*/ 0 w 21600"/>
                <a:gd name="T3" fmla="*/ 1 h 21600"/>
                <a:gd name="T4" fmla="*/ 0 w 21600"/>
                <a:gd name="T5" fmla="*/ 1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7" name="AutoShape 7"/>
            <p:cNvSpPr>
              <a:spLocks/>
            </p:cNvSpPr>
            <p:nvPr/>
          </p:nvSpPr>
          <p:spPr bwMode="auto">
            <a:xfrm>
              <a:off x="1637" y="352"/>
              <a:ext cx="887" cy="7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8" name="AutoShape 8"/>
            <p:cNvSpPr>
              <a:spLocks/>
            </p:cNvSpPr>
            <p:nvPr/>
          </p:nvSpPr>
          <p:spPr bwMode="auto">
            <a:xfrm>
              <a:off x="2633" y="325"/>
              <a:ext cx="46" cy="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49" name="AutoShape 9"/>
            <p:cNvSpPr>
              <a:spLocks/>
            </p:cNvSpPr>
            <p:nvPr/>
          </p:nvSpPr>
          <p:spPr bwMode="auto">
            <a:xfrm>
              <a:off x="3085" y="696"/>
              <a:ext cx="45" cy="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0" name="AutoShape 10"/>
            <p:cNvSpPr>
              <a:spLocks/>
            </p:cNvSpPr>
            <p:nvPr/>
          </p:nvSpPr>
          <p:spPr bwMode="auto">
            <a:xfrm>
              <a:off x="2940" y="433"/>
              <a:ext cx="69" cy="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1" name="AutoShape 11"/>
            <p:cNvSpPr>
              <a:spLocks/>
            </p:cNvSpPr>
            <p:nvPr/>
          </p:nvSpPr>
          <p:spPr bwMode="auto">
            <a:xfrm>
              <a:off x="2895" y="388"/>
              <a:ext cx="81"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2" name="AutoShape 12"/>
            <p:cNvSpPr>
              <a:spLocks/>
            </p:cNvSpPr>
            <p:nvPr/>
          </p:nvSpPr>
          <p:spPr bwMode="auto">
            <a:xfrm>
              <a:off x="3058" y="596"/>
              <a:ext cx="86" cy="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3" name="AutoShape 13"/>
            <p:cNvSpPr>
              <a:spLocks/>
            </p:cNvSpPr>
            <p:nvPr/>
          </p:nvSpPr>
          <p:spPr bwMode="auto">
            <a:xfrm>
              <a:off x="2877" y="1138"/>
              <a:ext cx="41" cy="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4" name="AutoShape 14"/>
            <p:cNvSpPr>
              <a:spLocks/>
            </p:cNvSpPr>
            <p:nvPr/>
          </p:nvSpPr>
          <p:spPr bwMode="auto">
            <a:xfrm>
              <a:off x="2696" y="325"/>
              <a:ext cx="38"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5" name="AutoShape 15"/>
            <p:cNvSpPr>
              <a:spLocks/>
            </p:cNvSpPr>
            <p:nvPr/>
          </p:nvSpPr>
          <p:spPr bwMode="auto">
            <a:xfrm>
              <a:off x="2977" y="1039"/>
              <a:ext cx="29" cy="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6" name="AutoShape 16"/>
            <p:cNvSpPr>
              <a:spLocks/>
            </p:cNvSpPr>
            <p:nvPr/>
          </p:nvSpPr>
          <p:spPr bwMode="auto">
            <a:xfrm>
              <a:off x="2759" y="352"/>
              <a:ext cx="49"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7" name="AutoShape 17"/>
            <p:cNvSpPr>
              <a:spLocks/>
            </p:cNvSpPr>
            <p:nvPr/>
          </p:nvSpPr>
          <p:spPr bwMode="auto">
            <a:xfrm>
              <a:off x="3013" y="976"/>
              <a:ext cx="30" cy="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8" name="AutoShape 18"/>
            <p:cNvSpPr>
              <a:spLocks/>
            </p:cNvSpPr>
            <p:nvPr/>
          </p:nvSpPr>
          <p:spPr bwMode="auto">
            <a:xfrm>
              <a:off x="2931" y="1084"/>
              <a:ext cx="54"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59" name="AutoShape 19"/>
            <p:cNvSpPr>
              <a:spLocks/>
            </p:cNvSpPr>
            <p:nvPr/>
          </p:nvSpPr>
          <p:spPr bwMode="auto">
            <a:xfrm>
              <a:off x="3076" y="831"/>
              <a:ext cx="56"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0" name="AutoShape 20"/>
            <p:cNvSpPr>
              <a:spLocks/>
            </p:cNvSpPr>
            <p:nvPr/>
          </p:nvSpPr>
          <p:spPr bwMode="auto">
            <a:xfrm>
              <a:off x="2823" y="352"/>
              <a:ext cx="98" cy="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1" name="AutoShape 21"/>
            <p:cNvSpPr>
              <a:spLocks/>
            </p:cNvSpPr>
            <p:nvPr/>
          </p:nvSpPr>
          <p:spPr bwMode="auto">
            <a:xfrm>
              <a:off x="3049" y="912"/>
              <a:ext cx="33" cy="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2" name="AutoShape 22"/>
            <p:cNvSpPr>
              <a:spLocks/>
            </p:cNvSpPr>
            <p:nvPr/>
          </p:nvSpPr>
          <p:spPr bwMode="auto">
            <a:xfrm>
              <a:off x="3085" y="768"/>
              <a:ext cx="65"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3" name="AutoShape 23"/>
            <p:cNvSpPr>
              <a:spLocks/>
            </p:cNvSpPr>
            <p:nvPr/>
          </p:nvSpPr>
          <p:spPr bwMode="auto">
            <a:xfrm>
              <a:off x="3076" y="623"/>
              <a:ext cx="94"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4" name="AutoShape 24"/>
            <p:cNvSpPr>
              <a:spLocks/>
            </p:cNvSpPr>
            <p:nvPr/>
          </p:nvSpPr>
          <p:spPr bwMode="auto">
            <a:xfrm>
              <a:off x="2986" y="461"/>
              <a:ext cx="115"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5" name="AutoShape 25"/>
            <p:cNvSpPr>
              <a:spLocks/>
            </p:cNvSpPr>
            <p:nvPr/>
          </p:nvSpPr>
          <p:spPr bwMode="auto">
            <a:xfrm>
              <a:off x="3022" y="515"/>
              <a:ext cx="95"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6" name="AutoShape 26"/>
            <p:cNvSpPr>
              <a:spLocks/>
            </p:cNvSpPr>
            <p:nvPr/>
          </p:nvSpPr>
          <p:spPr bwMode="auto">
            <a:xfrm>
              <a:off x="1963" y="406"/>
              <a:ext cx="522" cy="602"/>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7" name="AutoShape 27"/>
            <p:cNvSpPr>
              <a:spLocks/>
            </p:cNvSpPr>
            <p:nvPr/>
          </p:nvSpPr>
          <p:spPr bwMode="auto">
            <a:xfrm>
              <a:off x="1565" y="2901"/>
              <a:ext cx="368" cy="15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8" name="AutoShape 28"/>
            <p:cNvSpPr>
              <a:spLocks/>
            </p:cNvSpPr>
            <p:nvPr/>
          </p:nvSpPr>
          <p:spPr bwMode="auto">
            <a:xfrm>
              <a:off x="2253" y="2901"/>
              <a:ext cx="367" cy="153"/>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69" name="AutoShape 29"/>
            <p:cNvSpPr>
              <a:spLocks/>
            </p:cNvSpPr>
            <p:nvPr/>
          </p:nvSpPr>
          <p:spPr bwMode="auto">
            <a:xfrm>
              <a:off x="1592" y="2404"/>
              <a:ext cx="391" cy="135"/>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0" name="AutoShape 30"/>
            <p:cNvSpPr>
              <a:spLocks/>
            </p:cNvSpPr>
            <p:nvPr/>
          </p:nvSpPr>
          <p:spPr bwMode="auto">
            <a:xfrm>
              <a:off x="2180" y="2404"/>
              <a:ext cx="380" cy="125"/>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1" name="AutoShape 31"/>
            <p:cNvSpPr>
              <a:spLocks/>
            </p:cNvSpPr>
            <p:nvPr/>
          </p:nvSpPr>
          <p:spPr bwMode="auto">
            <a:xfrm>
              <a:off x="1637" y="1862"/>
              <a:ext cx="860" cy="5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2" name="AutoShape 32"/>
            <p:cNvSpPr>
              <a:spLocks/>
            </p:cNvSpPr>
            <p:nvPr/>
          </p:nvSpPr>
          <p:spPr bwMode="auto">
            <a:xfrm>
              <a:off x="1637" y="1934"/>
              <a:ext cx="860" cy="5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3" name="AutoShape 33"/>
            <p:cNvSpPr>
              <a:spLocks/>
            </p:cNvSpPr>
            <p:nvPr/>
          </p:nvSpPr>
          <p:spPr bwMode="auto">
            <a:xfrm>
              <a:off x="1800" y="2142"/>
              <a:ext cx="109" cy="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4" name="AutoShape 34"/>
            <p:cNvSpPr>
              <a:spLocks/>
            </p:cNvSpPr>
            <p:nvPr/>
          </p:nvSpPr>
          <p:spPr bwMode="auto">
            <a:xfrm>
              <a:off x="1945" y="2142"/>
              <a:ext cx="103"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5" name="AutoShape 35"/>
            <p:cNvSpPr>
              <a:spLocks/>
            </p:cNvSpPr>
            <p:nvPr/>
          </p:nvSpPr>
          <p:spPr bwMode="auto">
            <a:xfrm>
              <a:off x="2081" y="2142"/>
              <a:ext cx="103"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6" name="AutoShape 36"/>
            <p:cNvSpPr>
              <a:spLocks/>
            </p:cNvSpPr>
            <p:nvPr/>
          </p:nvSpPr>
          <p:spPr bwMode="auto">
            <a:xfrm>
              <a:off x="2225" y="2142"/>
              <a:ext cx="109" cy="1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7" name="AutoShape 37"/>
            <p:cNvSpPr>
              <a:spLocks/>
            </p:cNvSpPr>
            <p:nvPr/>
          </p:nvSpPr>
          <p:spPr bwMode="auto">
            <a:xfrm>
              <a:off x="1800" y="2305"/>
              <a:ext cx="516"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78" name="AutoShape 38"/>
            <p:cNvSpPr>
              <a:spLocks/>
            </p:cNvSpPr>
            <p:nvPr/>
          </p:nvSpPr>
          <p:spPr bwMode="auto">
            <a:xfrm>
              <a:off x="1836" y="2386"/>
              <a:ext cx="444"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12479" name="Group 41"/>
            <p:cNvGrpSpPr>
              <a:grpSpLocks/>
            </p:cNvGrpSpPr>
            <p:nvPr/>
          </p:nvGrpSpPr>
          <p:grpSpPr bwMode="auto">
            <a:xfrm rot="12873250" flipH="1">
              <a:off x="316" y="424"/>
              <a:ext cx="1630" cy="1623"/>
              <a:chOff x="0" y="0"/>
              <a:chExt cx="1630" cy="1622"/>
            </a:xfrm>
          </p:grpSpPr>
          <p:sp>
            <p:nvSpPr>
              <p:cNvPr id="12481" name="AutoShape 39"/>
              <p:cNvSpPr>
                <a:spLocks/>
              </p:cNvSpPr>
              <p:nvPr/>
            </p:nvSpPr>
            <p:spPr bwMode="auto">
              <a:xfrm rot="2744935">
                <a:off x="344" y="132"/>
                <a:ext cx="942" cy="1358"/>
              </a:xfrm>
              <a:custGeom>
                <a:avLst/>
                <a:gdLst>
                  <a:gd name="T0" fmla="*/ 0 w 19330"/>
                  <a:gd name="T1" fmla="*/ 0 h 20287"/>
                  <a:gd name="T2" fmla="*/ 0 w 19330"/>
                  <a:gd name="T3" fmla="*/ 0 h 20287"/>
                  <a:gd name="T4" fmla="*/ 0 w 19330"/>
                  <a:gd name="T5" fmla="*/ 0 h 20287"/>
                  <a:gd name="T6" fmla="*/ 0 w 19330"/>
                  <a:gd name="T7" fmla="*/ 0 h 20287"/>
                  <a:gd name="T8" fmla="*/ 0 w 19330"/>
                  <a:gd name="T9" fmla="*/ 0 h 20287"/>
                  <a:gd name="T10" fmla="*/ 0 w 19330"/>
                  <a:gd name="T11" fmla="*/ 0 h 20287"/>
                  <a:gd name="T12" fmla="*/ 0 w 19330"/>
                  <a:gd name="T13" fmla="*/ 0 h 20287"/>
                  <a:gd name="T14" fmla="*/ 0 w 19330"/>
                  <a:gd name="T15" fmla="*/ 0 h 20287"/>
                  <a:gd name="T16" fmla="*/ 0 w 19330"/>
                  <a:gd name="T17" fmla="*/ 0 h 20287"/>
                  <a:gd name="T18" fmla="*/ 0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7"/>
                    </a:cubicBezTo>
                    <a:cubicBezTo>
                      <a:pt x="2635"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82" name="AutoShape 40"/>
              <p:cNvSpPr>
                <a:spLocks/>
              </p:cNvSpPr>
              <p:nvPr/>
            </p:nvSpPr>
            <p:spPr bwMode="auto">
              <a:xfrm rot="2744935">
                <a:off x="756" y="464"/>
                <a:ext cx="124" cy="126"/>
              </a:xfrm>
              <a:custGeom>
                <a:avLst/>
                <a:gdLst>
                  <a:gd name="T0" fmla="*/ 0 w 18401"/>
                  <a:gd name="T1" fmla="*/ 0 h 18929"/>
                  <a:gd name="T2" fmla="*/ 0 w 18401"/>
                  <a:gd name="T3" fmla="*/ 0 h 18929"/>
                  <a:gd name="T4" fmla="*/ 0 w 18401"/>
                  <a:gd name="T5" fmla="*/ 0 h 18929"/>
                  <a:gd name="T6" fmla="*/ 0 w 18401"/>
                  <a:gd name="T7" fmla="*/ 0 h 18929"/>
                  <a:gd name="T8" fmla="*/ 0 w 18401"/>
                  <a:gd name="T9" fmla="*/ 0 h 18929"/>
                  <a:gd name="T10" fmla="*/ 0 w 18401"/>
                  <a:gd name="T11" fmla="*/ 0 h 18929"/>
                  <a:gd name="T12" fmla="*/ 0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2"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2480" name="AutoShape 42"/>
            <p:cNvSpPr>
              <a:spLocks/>
            </p:cNvSpPr>
            <p:nvPr/>
          </p:nvSpPr>
          <p:spPr bwMode="auto">
            <a:xfrm>
              <a:off x="2678" y="1410"/>
              <a:ext cx="130" cy="114"/>
            </a:xfrm>
            <a:custGeom>
              <a:avLst/>
              <a:gdLst>
                <a:gd name="T0" fmla="*/ 0 w 19296"/>
                <a:gd name="T1" fmla="*/ 0 h 18382"/>
                <a:gd name="T2" fmla="*/ 0 w 19296"/>
                <a:gd name="T3" fmla="*/ 0 h 18382"/>
                <a:gd name="T4" fmla="*/ 0 w 19296"/>
                <a:gd name="T5" fmla="*/ 0 h 18382"/>
                <a:gd name="T6" fmla="*/ 0 w 19296"/>
                <a:gd name="T7" fmla="*/ 0 h 18382"/>
                <a:gd name="T8" fmla="*/ 0 w 19296"/>
                <a:gd name="T9" fmla="*/ 0 h 18382"/>
                <a:gd name="T10" fmla="*/ 0 w 19296"/>
                <a:gd name="T11" fmla="*/ 0 h 18382"/>
                <a:gd name="T12" fmla="*/ 0 w 19296"/>
                <a:gd name="T13" fmla="*/ 0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1267" name="Freeform 44"/>
          <p:cNvSpPr>
            <a:spLocks/>
          </p:cNvSpPr>
          <p:nvPr/>
        </p:nvSpPr>
        <p:spPr bwMode="auto">
          <a:xfrm>
            <a:off x="14027150" y="3569757"/>
            <a:ext cx="4794250" cy="4950121"/>
          </a:xfrm>
          <a:custGeom>
            <a:avLst/>
            <a:gdLst>
              <a:gd name="T0" fmla="*/ 2147483647 w 17137"/>
              <a:gd name="T1" fmla="*/ 2147483647 h 21600"/>
              <a:gd name="T2" fmla="*/ 2147483647 w 17137"/>
              <a:gd name="T3" fmla="*/ 2147483647 h 21600"/>
              <a:gd name="T4" fmla="*/ 2147483647 w 17137"/>
              <a:gd name="T5" fmla="*/ 2147483647 h 21600"/>
              <a:gd name="T6" fmla="*/ 2147483647 w 17137"/>
              <a:gd name="T7" fmla="*/ 2147483647 h 21600"/>
              <a:gd name="T8" fmla="*/ 2147483647 w 17137"/>
              <a:gd name="T9" fmla="*/ 2147483647 h 21600"/>
              <a:gd name="T10" fmla="*/ 2147483647 w 17137"/>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37" h="21600">
                <a:moveTo>
                  <a:pt x="2766" y="21600"/>
                </a:moveTo>
                <a:cubicBezTo>
                  <a:pt x="2766" y="21600"/>
                  <a:pt x="-4219" y="5964"/>
                  <a:pt x="4010" y="4240"/>
                </a:cubicBezTo>
                <a:cubicBezTo>
                  <a:pt x="7703" y="3466"/>
                  <a:pt x="9762" y="6156"/>
                  <a:pt x="12472" y="6443"/>
                </a:cubicBezTo>
                <a:cubicBezTo>
                  <a:pt x="15181" y="6730"/>
                  <a:pt x="16296" y="5628"/>
                  <a:pt x="16838" y="4751"/>
                </a:cubicBezTo>
                <a:cubicBezTo>
                  <a:pt x="17381" y="3873"/>
                  <a:pt x="17365" y="1446"/>
                  <a:pt x="15220" y="723"/>
                </a:cubicBezTo>
                <a:cubicBezTo>
                  <a:pt x="13074" y="0"/>
                  <a:pt x="13074" y="0"/>
                  <a:pt x="13074" y="0"/>
                </a:cubicBez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nvGrpSpPr>
          <p:cNvPr id="11268" name="Group 2"/>
          <p:cNvGrpSpPr>
            <a:grpSpLocks/>
          </p:cNvGrpSpPr>
          <p:nvPr/>
        </p:nvGrpSpPr>
        <p:grpSpPr bwMode="auto">
          <a:xfrm>
            <a:off x="16992600" y="977900"/>
            <a:ext cx="2743200" cy="2844800"/>
            <a:chOff x="17170400" y="977900"/>
            <a:chExt cx="2743200" cy="2844800"/>
          </a:xfrm>
        </p:grpSpPr>
        <p:grpSp>
          <p:nvGrpSpPr>
            <p:cNvPr id="12437" name="Group 48"/>
            <p:cNvGrpSpPr>
              <a:grpSpLocks/>
            </p:cNvGrpSpPr>
            <p:nvPr/>
          </p:nvGrpSpPr>
          <p:grpSpPr bwMode="auto">
            <a:xfrm>
              <a:off x="17170400" y="1079500"/>
              <a:ext cx="2743200" cy="2743200"/>
              <a:chOff x="0" y="0"/>
              <a:chExt cx="1728" cy="1728"/>
            </a:xfrm>
          </p:grpSpPr>
          <p:sp>
            <p:nvSpPr>
              <p:cNvPr id="12439" name="Oval 45"/>
              <p:cNvSpPr>
                <a:spLocks/>
              </p:cNvSpPr>
              <p:nvPr/>
            </p:nvSpPr>
            <p:spPr bwMode="auto">
              <a:xfrm>
                <a:off x="0" y="0"/>
                <a:ext cx="1728" cy="1728"/>
              </a:xfrm>
              <a:prstGeom prst="ellipse">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12440" name="Rectangle 46"/>
              <p:cNvSpPr>
                <a:spLocks/>
              </p:cNvSpPr>
              <p:nvPr/>
            </p:nvSpPr>
            <p:spPr bwMode="auto">
              <a:xfrm>
                <a:off x="364" y="256"/>
                <a:ext cx="1032" cy="1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170000"/>
                  </a:lnSpc>
                </a:pPr>
                <a:r>
                  <a:rPr lang="en-US" sz="9600" dirty="0">
                    <a:solidFill>
                      <a:srgbClr val="4849C3"/>
                    </a:solidFill>
                    <a:latin typeface="FontAwesome Regular" charset="0"/>
                    <a:ea typeface="ＭＳ Ｐゴシック" charset="0"/>
                    <a:cs typeface="ＭＳ Ｐゴシック" charset="0"/>
                    <a:sym typeface="FontAwesome Regular" charset="0"/>
                  </a:rPr>
                  <a:t></a:t>
                </a:r>
              </a:p>
            </p:txBody>
          </p:sp>
          <p:sp>
            <p:nvSpPr>
              <p:cNvPr id="12441" name="Oval 47"/>
              <p:cNvSpPr>
                <a:spLocks/>
              </p:cNvSpPr>
              <p:nvPr/>
            </p:nvSpPr>
            <p:spPr bwMode="auto">
              <a:xfrm>
                <a:off x="1200" y="0"/>
                <a:ext cx="528" cy="527"/>
              </a:xfrm>
              <a:prstGeom prst="ellipse">
                <a:avLst/>
              </a:prstGeom>
              <a:solidFill>
                <a:srgbClr val="EC1F3A"/>
              </a:solidFill>
              <a:ln w="25400">
                <a:solidFill>
                  <a:schemeClr val="tx1">
                    <a:alpha val="0"/>
                  </a:schemeClr>
                </a:solidFill>
                <a:miter lim="800000"/>
                <a:headEnd/>
                <a:tailEnd/>
              </a:ln>
            </p:spPr>
            <p:txBody>
              <a:bodyPr lIns="0" tIns="0" rIns="0" bIns="0"/>
              <a:lstStyle/>
              <a:p>
                <a:endParaRPr lang="en-US"/>
              </a:p>
            </p:txBody>
          </p:sp>
        </p:grpSp>
        <p:sp>
          <p:nvSpPr>
            <p:cNvPr id="12438" name="Rectangle 49"/>
            <p:cNvSpPr>
              <a:spLocks/>
            </p:cNvSpPr>
            <p:nvPr/>
          </p:nvSpPr>
          <p:spPr bwMode="auto">
            <a:xfrm>
              <a:off x="19215100" y="977900"/>
              <a:ext cx="582613"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170000"/>
                </a:lnSpc>
              </a:pPr>
              <a:r>
                <a:rPr lang="en-US" sz="4200">
                  <a:solidFill>
                    <a:srgbClr val="FFFFFF"/>
                  </a:solidFill>
                  <a:latin typeface="FontAwesome Regular" charset="0"/>
                  <a:ea typeface="ＭＳ Ｐゴシック" charset="0"/>
                  <a:cs typeface="ＭＳ Ｐゴシック" charset="0"/>
                  <a:sym typeface="FontAwesome Regular" charset="0"/>
                </a:rPr>
                <a:t></a:t>
              </a:r>
            </a:p>
          </p:txBody>
        </p:sp>
      </p:grpSp>
      <p:grpSp>
        <p:nvGrpSpPr>
          <p:cNvPr id="11269" name="Group 1"/>
          <p:cNvGrpSpPr>
            <a:grpSpLocks/>
          </p:cNvGrpSpPr>
          <p:nvPr/>
        </p:nvGrpSpPr>
        <p:grpSpPr bwMode="auto">
          <a:xfrm>
            <a:off x="3775075" y="786368"/>
            <a:ext cx="7121525" cy="2566432"/>
            <a:chOff x="3759200" y="786368"/>
            <a:chExt cx="7121525" cy="2566432"/>
          </a:xfrm>
        </p:grpSpPr>
        <p:sp>
          <p:nvSpPr>
            <p:cNvPr id="12435" name="Rectangle 50"/>
            <p:cNvSpPr>
              <a:spLocks/>
            </p:cNvSpPr>
            <p:nvPr/>
          </p:nvSpPr>
          <p:spPr bwMode="auto">
            <a:xfrm>
              <a:off x="5529901" y="786368"/>
              <a:ext cx="5350824"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4800" dirty="0" err="1" smtClean="0">
                  <a:solidFill>
                    <a:srgbClr val="FFFFFF"/>
                  </a:solidFill>
                  <a:latin typeface="Diavlo Black Regular" charset="0"/>
                  <a:ea typeface="ＭＳ Ｐゴシック" charset="0"/>
                  <a:cs typeface="ＭＳ Ｐゴシック" charset="0"/>
                  <a:sym typeface="Diavlo Black Regular" charset="0"/>
                </a:rPr>
                <a:t>React.Component</a:t>
              </a:r>
              <a:endParaRPr lang="en-US" sz="4800" dirty="0">
                <a:solidFill>
                  <a:srgbClr val="FFFFFF"/>
                </a:solidFill>
                <a:latin typeface="Diavlo Black Regular" charset="0"/>
                <a:ea typeface="ＭＳ Ｐゴシック" charset="0"/>
                <a:cs typeface="ＭＳ Ｐゴシック" charset="0"/>
                <a:sym typeface="Diavlo Black Regular" charset="0"/>
              </a:endParaRPr>
            </a:p>
          </p:txBody>
        </p:sp>
        <p:sp>
          <p:nvSpPr>
            <p:cNvPr id="12436" name="Rectangle 51"/>
            <p:cNvSpPr>
              <a:spLocks/>
            </p:cNvSpPr>
            <p:nvPr/>
          </p:nvSpPr>
          <p:spPr bwMode="auto">
            <a:xfrm>
              <a:off x="3759200" y="2019300"/>
              <a:ext cx="70993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r"/>
              <a:r>
                <a:rPr lang="en-IN" sz="2400" dirty="0" smtClean="0">
                  <a:solidFill>
                    <a:srgbClr val="9AA7A8"/>
                  </a:solidFill>
                  <a:latin typeface="Open Sans" charset="0"/>
                  <a:ea typeface="ＭＳ Ｐゴシック" charset="0"/>
                  <a:cs typeface="ＭＳ Ｐゴシック" charset="0"/>
                  <a:sym typeface="Open Sans" charset="0"/>
                </a:rPr>
                <a:t>Earlier used as </a:t>
              </a:r>
              <a:r>
                <a:rPr lang="en-IN" sz="2400" dirty="0" err="1" smtClean="0">
                  <a:solidFill>
                    <a:srgbClr val="9AA7A8"/>
                  </a:solidFill>
                  <a:latin typeface="Open Sans" charset="0"/>
                  <a:ea typeface="ＭＳ Ｐゴシック" charset="0"/>
                  <a:cs typeface="ＭＳ Ｐゴシック" charset="0"/>
                  <a:sym typeface="Open Sans" charset="0"/>
                </a:rPr>
                <a:t>React.createClass</a:t>
              </a:r>
              <a:r>
                <a:rPr lang="en-IN" sz="2400" dirty="0" smtClean="0">
                  <a:solidFill>
                    <a:srgbClr val="9AA7A8"/>
                  </a:solidFill>
                  <a:latin typeface="Open Sans" charset="0"/>
                  <a:ea typeface="ＭＳ Ｐゴシック" charset="0"/>
                  <a:cs typeface="ＭＳ Ｐゴシック" charset="0"/>
                  <a:sym typeface="Open Sans" charset="0"/>
                </a:rPr>
                <a:t>(), it is the </a:t>
              </a:r>
              <a:r>
                <a:rPr lang="en-IN" sz="2400" dirty="0">
                  <a:solidFill>
                    <a:srgbClr val="9AA7A8"/>
                  </a:solidFill>
                  <a:latin typeface="Open Sans" charset="0"/>
                  <a:ea typeface="ＭＳ Ｐゴシック" charset="0"/>
                  <a:cs typeface="ＭＳ Ｐゴシック" charset="0"/>
                  <a:sym typeface="Open Sans" charset="0"/>
                </a:rPr>
                <a:t>way in which you create a new </a:t>
              </a:r>
              <a:r>
                <a:rPr lang="en-IN" sz="2400" dirty="0" smtClean="0">
                  <a:solidFill>
                    <a:srgbClr val="9AA7A8"/>
                  </a:solidFill>
                  <a:latin typeface="Open Sans" charset="0"/>
                  <a:ea typeface="ＭＳ Ｐゴシック" charset="0"/>
                  <a:cs typeface="ＭＳ Ｐゴシック" charset="0"/>
                  <a:sym typeface="Open Sans" charset="0"/>
                </a:rPr>
                <a:t>component. It </a:t>
              </a:r>
              <a:r>
                <a:rPr lang="en-IN" sz="2400" dirty="0">
                  <a:solidFill>
                    <a:srgbClr val="9AA7A8"/>
                  </a:solidFill>
                  <a:latin typeface="Open Sans" charset="0"/>
                  <a:ea typeface="ＭＳ Ｐゴシック" charset="0"/>
                  <a:cs typeface="ＭＳ Ｐゴシック" charset="0"/>
                  <a:sym typeface="Open Sans" charset="0"/>
                </a:rPr>
                <a:t>takes in an object. This object is what </a:t>
              </a:r>
              <a:r>
                <a:rPr lang="en-IN" sz="2400" b="1" dirty="0" smtClean="0">
                  <a:solidFill>
                    <a:srgbClr val="9AA7A8"/>
                  </a:solidFill>
                  <a:latin typeface="Open Sans" charset="0"/>
                  <a:ea typeface="ＭＳ Ｐゴシック" charset="0"/>
                  <a:cs typeface="ＭＳ Ｐゴシック" charset="0"/>
                  <a:sym typeface="Open Sans" charset="0"/>
                </a:rPr>
                <a:t>will</a:t>
              </a:r>
              <a:r>
                <a:rPr lang="en-IN" sz="2400" dirty="0" smtClean="0">
                  <a:solidFill>
                    <a:srgbClr val="9AA7A8"/>
                  </a:solidFill>
                  <a:latin typeface="Open Sans" charset="0"/>
                  <a:ea typeface="ＭＳ Ｐゴシック" charset="0"/>
                  <a:cs typeface="ＭＳ Ｐゴシック" charset="0"/>
                  <a:sym typeface="Open Sans" charset="0"/>
                </a:rPr>
                <a:t> </a:t>
              </a:r>
              <a:r>
                <a:rPr lang="en-IN" sz="2400" dirty="0">
                  <a:solidFill>
                    <a:srgbClr val="9AA7A8"/>
                  </a:solidFill>
                  <a:latin typeface="Open Sans" charset="0"/>
                  <a:ea typeface="ＭＳ Ｐゴシック" charset="0"/>
                  <a:cs typeface="ＭＳ Ｐゴシック" charset="0"/>
                  <a:sym typeface="Open Sans" charset="0"/>
                </a:rPr>
                <a:t>specify the different properties (render, </a:t>
              </a:r>
              <a:r>
                <a:rPr lang="en-IN" sz="2400" dirty="0" err="1">
                  <a:solidFill>
                    <a:srgbClr val="9AA7A8"/>
                  </a:solidFill>
                  <a:latin typeface="Open Sans" charset="0"/>
                  <a:ea typeface="ＭＳ Ｐゴシック" charset="0"/>
                  <a:cs typeface="ＭＳ Ｐゴシック" charset="0"/>
                  <a:sym typeface="Open Sans" charset="0"/>
                </a:rPr>
                <a:t>getInitialState</a:t>
              </a:r>
              <a:r>
                <a:rPr lang="en-IN" sz="2400" dirty="0">
                  <a:solidFill>
                    <a:srgbClr val="9AA7A8"/>
                  </a:solidFill>
                  <a:latin typeface="Open Sans" charset="0"/>
                  <a:ea typeface="ＭＳ Ｐゴシック" charset="0"/>
                  <a:cs typeface="ＭＳ Ｐゴシック" charset="0"/>
                  <a:sym typeface="Open Sans" charset="0"/>
                </a:rPr>
                <a:t>, </a:t>
              </a:r>
              <a:r>
                <a:rPr lang="en-IN" sz="2400" dirty="0" err="1">
                  <a:solidFill>
                    <a:srgbClr val="9AA7A8"/>
                  </a:solidFill>
                  <a:latin typeface="Open Sans" charset="0"/>
                  <a:ea typeface="ＭＳ Ｐゴシック" charset="0"/>
                  <a:cs typeface="ＭＳ Ｐゴシック" charset="0"/>
                  <a:sym typeface="Open Sans" charset="0"/>
                </a:rPr>
                <a:t>propTypes</a:t>
              </a:r>
              <a:r>
                <a:rPr lang="en-IN" sz="2400" dirty="0">
                  <a:solidFill>
                    <a:srgbClr val="9AA7A8"/>
                  </a:solidFill>
                  <a:latin typeface="Open Sans" charset="0"/>
                  <a:ea typeface="ＭＳ Ｐゴシック" charset="0"/>
                  <a:cs typeface="ＭＳ Ｐゴシック" charset="0"/>
                  <a:sym typeface="Open Sans" charset="0"/>
                </a:rPr>
                <a:t>) of the component.</a:t>
              </a:r>
              <a:endParaRPr lang="en-US" sz="2400" dirty="0">
                <a:solidFill>
                  <a:srgbClr val="9AA7A8"/>
                </a:solidFill>
                <a:latin typeface="Open Sans" charset="0"/>
                <a:ea typeface="ＭＳ Ｐゴシック" charset="0"/>
                <a:cs typeface="ＭＳ Ｐゴシック" charset="0"/>
                <a:sym typeface="Open Sans" charset="0"/>
              </a:endParaRPr>
            </a:p>
          </p:txBody>
        </p:sp>
      </p:grpSp>
      <p:sp>
        <p:nvSpPr>
          <p:cNvPr id="11270" name="Line 52"/>
          <p:cNvSpPr>
            <a:spLocks noChangeShapeType="1"/>
          </p:cNvSpPr>
          <p:nvPr/>
        </p:nvSpPr>
        <p:spPr bwMode="auto">
          <a:xfrm flipH="1" flipV="1">
            <a:off x="7301642" y="8408403"/>
            <a:ext cx="5643076" cy="23397"/>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11271" name="Group 3"/>
          <p:cNvGrpSpPr>
            <a:grpSpLocks/>
          </p:cNvGrpSpPr>
          <p:nvPr/>
        </p:nvGrpSpPr>
        <p:grpSpPr bwMode="auto">
          <a:xfrm>
            <a:off x="12979400" y="6904301"/>
            <a:ext cx="2743200" cy="2743200"/>
            <a:chOff x="12979400" y="5981700"/>
            <a:chExt cx="2743200" cy="2743200"/>
          </a:xfrm>
        </p:grpSpPr>
        <p:sp>
          <p:nvSpPr>
            <p:cNvPr id="12427" name="Oval 53"/>
            <p:cNvSpPr>
              <a:spLocks/>
            </p:cNvSpPr>
            <p:nvPr/>
          </p:nvSpPr>
          <p:spPr bwMode="auto">
            <a:xfrm>
              <a:off x="12979400" y="5981700"/>
              <a:ext cx="2743200" cy="2743200"/>
            </a:xfrm>
            <a:prstGeom prst="ellipse">
              <a:avLst/>
            </a:prstGeom>
            <a:solidFill>
              <a:srgbClr val="DE342E"/>
            </a:solidFill>
            <a:ln w="88900">
              <a:solidFill>
                <a:srgbClr val="FFFFFF"/>
              </a:solidFill>
              <a:miter lim="800000"/>
              <a:headEnd/>
              <a:tailEnd/>
            </a:ln>
          </p:spPr>
          <p:txBody>
            <a:bodyPr lIns="0" tIns="0" rIns="0" bIns="0"/>
            <a:lstStyle/>
            <a:p>
              <a:endParaRPr lang="en-US"/>
            </a:p>
          </p:txBody>
        </p:sp>
        <p:grpSp>
          <p:nvGrpSpPr>
            <p:cNvPr id="12428" name="Group 57"/>
            <p:cNvGrpSpPr>
              <a:grpSpLocks/>
            </p:cNvGrpSpPr>
            <p:nvPr/>
          </p:nvGrpSpPr>
          <p:grpSpPr bwMode="auto">
            <a:xfrm>
              <a:off x="13703300" y="6718300"/>
              <a:ext cx="1317625" cy="1282700"/>
              <a:chOff x="0" y="0"/>
              <a:chExt cx="830" cy="808"/>
            </a:xfrm>
          </p:grpSpPr>
          <p:sp>
            <p:nvSpPr>
              <p:cNvPr id="12432" name="AutoShape 54"/>
              <p:cNvSpPr>
                <a:spLocks/>
              </p:cNvSpPr>
              <p:nvPr/>
            </p:nvSpPr>
            <p:spPr bwMode="auto">
              <a:xfrm>
                <a:off x="136" y="144"/>
                <a:ext cx="639" cy="591"/>
              </a:xfrm>
              <a:custGeom>
                <a:avLst/>
                <a:gdLst>
                  <a:gd name="T0" fmla="*/ 0 w 21364"/>
                  <a:gd name="T1" fmla="*/ 0 h 21446"/>
                  <a:gd name="T2" fmla="*/ 0 w 21364"/>
                  <a:gd name="T3" fmla="*/ 0 h 21446"/>
                  <a:gd name="T4" fmla="*/ 0 w 21364"/>
                  <a:gd name="T5" fmla="*/ 0 h 21446"/>
                  <a:gd name="T6" fmla="*/ 0 w 21364"/>
                  <a:gd name="T7" fmla="*/ 0 h 21446"/>
                  <a:gd name="T8" fmla="*/ 0 w 21364"/>
                  <a:gd name="T9" fmla="*/ 0 h 21446"/>
                  <a:gd name="T10" fmla="*/ 0 w 21364"/>
                  <a:gd name="T11" fmla="*/ 0 h 21446"/>
                  <a:gd name="T12" fmla="*/ 0 w 21364"/>
                  <a:gd name="T13" fmla="*/ 0 h 21446"/>
                  <a:gd name="T14" fmla="*/ 0 w 21364"/>
                  <a:gd name="T15" fmla="*/ 0 h 21446"/>
                  <a:gd name="T16" fmla="*/ 0 w 21364"/>
                  <a:gd name="T17" fmla="*/ 0 h 21446"/>
                  <a:gd name="T18" fmla="*/ 0 w 21364"/>
                  <a:gd name="T19" fmla="*/ 0 h 21446"/>
                  <a:gd name="T20" fmla="*/ 0 w 21364"/>
                  <a:gd name="T21" fmla="*/ 0 h 21446"/>
                  <a:gd name="T22" fmla="*/ 0 w 21364"/>
                  <a:gd name="T23" fmla="*/ 0 h 21446"/>
                  <a:gd name="T24" fmla="*/ 0 w 21364"/>
                  <a:gd name="T25" fmla="*/ 0 h 21446"/>
                  <a:gd name="T26" fmla="*/ 0 w 21364"/>
                  <a:gd name="T27" fmla="*/ 0 h 21446"/>
                  <a:gd name="T28" fmla="*/ 0 w 21364"/>
                  <a:gd name="T29" fmla="*/ 0 h 21446"/>
                  <a:gd name="T30" fmla="*/ 0 w 21364"/>
                  <a:gd name="T31" fmla="*/ 0 h 21446"/>
                  <a:gd name="T32" fmla="*/ 0 w 21364"/>
                  <a:gd name="T33" fmla="*/ 0 h 21446"/>
                  <a:gd name="T34" fmla="*/ 0 w 21364"/>
                  <a:gd name="T35" fmla="*/ 0 h 21446"/>
                  <a:gd name="T36" fmla="*/ 0 w 21364"/>
                  <a:gd name="T37" fmla="*/ 0 h 21446"/>
                  <a:gd name="T38" fmla="*/ 0 w 21364"/>
                  <a:gd name="T39" fmla="*/ 0 h 21446"/>
                  <a:gd name="T40" fmla="*/ 0 w 21364"/>
                  <a:gd name="T41" fmla="*/ 0 h 21446"/>
                  <a:gd name="T42" fmla="*/ 0 w 21364"/>
                  <a:gd name="T43" fmla="*/ 0 h 21446"/>
                  <a:gd name="T44" fmla="*/ 0 w 21364"/>
                  <a:gd name="T45" fmla="*/ 0 h 21446"/>
                  <a:gd name="T46" fmla="*/ 0 w 21364"/>
                  <a:gd name="T47" fmla="*/ 0 h 21446"/>
                  <a:gd name="T48" fmla="*/ 0 w 21364"/>
                  <a:gd name="T49" fmla="*/ 0 h 2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364" h="21446">
                    <a:moveTo>
                      <a:pt x="17122" y="4419"/>
                    </a:moveTo>
                    <a:cubicBezTo>
                      <a:pt x="16731" y="3831"/>
                      <a:pt x="16036" y="3582"/>
                      <a:pt x="15399" y="3807"/>
                    </a:cubicBezTo>
                    <a:cubicBezTo>
                      <a:pt x="13495" y="4472"/>
                      <a:pt x="9660" y="5826"/>
                      <a:pt x="9117" y="6097"/>
                    </a:cubicBezTo>
                    <a:cubicBezTo>
                      <a:pt x="8950" y="6182"/>
                      <a:pt x="8796" y="6280"/>
                      <a:pt x="8657" y="6390"/>
                    </a:cubicBezTo>
                    <a:cubicBezTo>
                      <a:pt x="8282" y="6685"/>
                      <a:pt x="8029" y="7053"/>
                      <a:pt x="7958" y="7398"/>
                    </a:cubicBezTo>
                    <a:lnTo>
                      <a:pt x="7956" y="7400"/>
                    </a:lnTo>
                    <a:lnTo>
                      <a:pt x="7953" y="7397"/>
                    </a:lnTo>
                    <a:cubicBezTo>
                      <a:pt x="7935" y="7375"/>
                      <a:pt x="2207" y="415"/>
                      <a:pt x="2199" y="403"/>
                    </a:cubicBezTo>
                    <a:cubicBezTo>
                      <a:pt x="1739" y="-154"/>
                      <a:pt x="1088" y="-78"/>
                      <a:pt x="613" y="295"/>
                    </a:cubicBezTo>
                    <a:cubicBezTo>
                      <a:pt x="74" y="718"/>
                      <a:pt x="-236" y="1522"/>
                      <a:pt x="223" y="2204"/>
                    </a:cubicBezTo>
                    <a:lnTo>
                      <a:pt x="8338" y="14398"/>
                    </a:lnTo>
                    <a:cubicBezTo>
                      <a:pt x="8434" y="14543"/>
                      <a:pt x="8417" y="14740"/>
                      <a:pt x="8298" y="14866"/>
                    </a:cubicBezTo>
                    <a:lnTo>
                      <a:pt x="8292" y="14870"/>
                    </a:lnTo>
                    <a:cubicBezTo>
                      <a:pt x="8284" y="14882"/>
                      <a:pt x="8269" y="14893"/>
                      <a:pt x="8259" y="14902"/>
                    </a:cubicBezTo>
                    <a:lnTo>
                      <a:pt x="8250" y="14908"/>
                    </a:lnTo>
                    <a:cubicBezTo>
                      <a:pt x="7864" y="15193"/>
                      <a:pt x="7004" y="15850"/>
                      <a:pt x="5304" y="15197"/>
                    </a:cubicBezTo>
                    <a:cubicBezTo>
                      <a:pt x="5079" y="15112"/>
                      <a:pt x="4874" y="15034"/>
                      <a:pt x="4686" y="14962"/>
                    </a:cubicBezTo>
                    <a:cubicBezTo>
                      <a:pt x="4098" y="14739"/>
                      <a:pt x="3584" y="14849"/>
                      <a:pt x="3220" y="15135"/>
                    </a:cubicBezTo>
                    <a:cubicBezTo>
                      <a:pt x="2582" y="15637"/>
                      <a:pt x="2407" y="16688"/>
                      <a:pt x="3142" y="17475"/>
                    </a:cubicBezTo>
                    <a:cubicBezTo>
                      <a:pt x="4212" y="18623"/>
                      <a:pt x="7554" y="20631"/>
                      <a:pt x="12047" y="21446"/>
                    </a:cubicBezTo>
                    <a:lnTo>
                      <a:pt x="21364" y="14126"/>
                    </a:lnTo>
                    <a:lnTo>
                      <a:pt x="21154" y="11659"/>
                    </a:lnTo>
                    <a:cubicBezTo>
                      <a:pt x="21082" y="10783"/>
                      <a:pt x="20795" y="9944"/>
                      <a:pt x="20319" y="9229"/>
                    </a:cubicBezTo>
                    <a:cubicBezTo>
                      <a:pt x="20319" y="9229"/>
                      <a:pt x="17122" y="4419"/>
                      <a:pt x="17122" y="4419"/>
                    </a:cubicBezTo>
                    <a:close/>
                    <a:moveTo>
                      <a:pt x="17122" y="4419"/>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33" name="AutoShape 55"/>
              <p:cNvSpPr>
                <a:spLocks/>
              </p:cNvSpPr>
              <p:nvPr/>
            </p:nvSpPr>
            <p:spPr bwMode="auto">
              <a:xfrm>
                <a:off x="520" y="560"/>
                <a:ext cx="310" cy="248"/>
              </a:xfrm>
              <a:custGeom>
                <a:avLst/>
                <a:gdLst>
                  <a:gd name="T0" fmla="*/ 0 w 21410"/>
                  <a:gd name="T1" fmla="*/ 0 h 21364"/>
                  <a:gd name="T2" fmla="*/ 0 w 21410"/>
                  <a:gd name="T3" fmla="*/ 0 h 21364"/>
                  <a:gd name="T4" fmla="*/ 0 w 21410"/>
                  <a:gd name="T5" fmla="*/ 0 h 21364"/>
                  <a:gd name="T6" fmla="*/ 0 w 21410"/>
                  <a:gd name="T7" fmla="*/ 0 h 21364"/>
                  <a:gd name="T8" fmla="*/ 0 w 21410"/>
                  <a:gd name="T9" fmla="*/ 0 h 21364"/>
                  <a:gd name="T10" fmla="*/ 0 w 21410"/>
                  <a:gd name="T11" fmla="*/ 0 h 21364"/>
                  <a:gd name="T12" fmla="*/ 0 w 21410"/>
                  <a:gd name="T13" fmla="*/ 0 h 21364"/>
                  <a:gd name="T14" fmla="*/ 0 w 21410"/>
                  <a:gd name="T15" fmla="*/ 0 h 213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410" h="21364">
                    <a:moveTo>
                      <a:pt x="1900" y="20635"/>
                    </a:moveTo>
                    <a:cubicBezTo>
                      <a:pt x="2356" y="21423"/>
                      <a:pt x="3246" y="21600"/>
                      <a:pt x="3876" y="21030"/>
                    </a:cubicBezTo>
                    <a:lnTo>
                      <a:pt x="20826" y="5740"/>
                    </a:lnTo>
                    <a:cubicBezTo>
                      <a:pt x="21457" y="5171"/>
                      <a:pt x="21600" y="4062"/>
                      <a:pt x="21143" y="3276"/>
                    </a:cubicBezTo>
                    <a:lnTo>
                      <a:pt x="19244" y="0"/>
                    </a:lnTo>
                    <a:lnTo>
                      <a:pt x="0" y="17361"/>
                    </a:lnTo>
                    <a:cubicBezTo>
                      <a:pt x="0" y="17361"/>
                      <a:pt x="1900" y="20635"/>
                      <a:pt x="1900" y="20635"/>
                    </a:cubicBezTo>
                    <a:close/>
                    <a:moveTo>
                      <a:pt x="1900" y="20635"/>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2434" name="AutoShape 56"/>
              <p:cNvSpPr>
                <a:spLocks/>
              </p:cNvSpPr>
              <p:nvPr/>
            </p:nvSpPr>
            <p:spPr bwMode="auto">
              <a:xfrm>
                <a:off x="0" y="0"/>
                <a:ext cx="344" cy="344"/>
              </a:xfrm>
              <a:custGeom>
                <a:avLst/>
                <a:gdLst>
                  <a:gd name="T0" fmla="*/ 0 w 19754"/>
                  <a:gd name="T1" fmla="*/ 0 h 19671"/>
                  <a:gd name="T2" fmla="*/ 0 w 19754"/>
                  <a:gd name="T3" fmla="*/ 0 h 19671"/>
                  <a:gd name="T4" fmla="*/ 0 w 19754"/>
                  <a:gd name="T5" fmla="*/ 0 h 19671"/>
                  <a:gd name="T6" fmla="*/ 0 w 19754"/>
                  <a:gd name="T7" fmla="*/ 0 h 19671"/>
                  <a:gd name="T8" fmla="*/ 0 w 19754"/>
                  <a:gd name="T9" fmla="*/ 0 h 19671"/>
                  <a:gd name="T10" fmla="*/ 0 w 19754"/>
                  <a:gd name="T11" fmla="*/ 0 h 19671"/>
                  <a:gd name="T12" fmla="*/ 0 w 19754"/>
                  <a:gd name="T13" fmla="*/ 0 h 19671"/>
                  <a:gd name="T14" fmla="*/ 0 w 19754"/>
                  <a:gd name="T15" fmla="*/ 0 h 19671"/>
                  <a:gd name="T16" fmla="*/ 0 w 19754"/>
                  <a:gd name="T17" fmla="*/ 0 h 19671"/>
                  <a:gd name="T18" fmla="*/ 0 w 19754"/>
                  <a:gd name="T19" fmla="*/ 0 h 19671"/>
                  <a:gd name="T20" fmla="*/ 0 w 19754"/>
                  <a:gd name="T21" fmla="*/ 0 h 19671"/>
                  <a:gd name="T22" fmla="*/ 0 w 19754"/>
                  <a:gd name="T23" fmla="*/ 0 h 19671"/>
                  <a:gd name="T24" fmla="*/ 0 w 19754"/>
                  <a:gd name="T25" fmla="*/ 0 h 196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754" h="19671">
                    <a:moveTo>
                      <a:pt x="12111" y="19418"/>
                    </a:moveTo>
                    <a:lnTo>
                      <a:pt x="7073" y="12476"/>
                    </a:lnTo>
                    <a:cubicBezTo>
                      <a:pt x="6491" y="11675"/>
                      <a:pt x="6252" y="10706"/>
                      <a:pt x="6402" y="9745"/>
                    </a:cubicBezTo>
                    <a:cubicBezTo>
                      <a:pt x="6574" y="8683"/>
                      <a:pt x="7205" y="7693"/>
                      <a:pt x="8138" y="7021"/>
                    </a:cubicBezTo>
                    <a:cubicBezTo>
                      <a:pt x="8867" y="6496"/>
                      <a:pt x="9729" y="6215"/>
                      <a:pt x="10562" y="6221"/>
                    </a:cubicBezTo>
                    <a:cubicBezTo>
                      <a:pt x="11571" y="6232"/>
                      <a:pt x="12512" y="6668"/>
                      <a:pt x="13203" y="7440"/>
                    </a:cubicBezTo>
                    <a:cubicBezTo>
                      <a:pt x="13217" y="7459"/>
                      <a:pt x="16224" y="10807"/>
                      <a:pt x="18916" y="13802"/>
                    </a:cubicBezTo>
                    <a:cubicBezTo>
                      <a:pt x="20277" y="10713"/>
                      <a:pt x="20012" y="7002"/>
                      <a:pt x="17882" y="4071"/>
                    </a:cubicBezTo>
                    <a:cubicBezTo>
                      <a:pt x="14683" y="-331"/>
                      <a:pt x="8510" y="-1316"/>
                      <a:pt x="4088" y="1868"/>
                    </a:cubicBezTo>
                    <a:cubicBezTo>
                      <a:pt x="-332" y="5052"/>
                      <a:pt x="-1323" y="11198"/>
                      <a:pt x="1875" y="15599"/>
                    </a:cubicBezTo>
                    <a:cubicBezTo>
                      <a:pt x="4269" y="18903"/>
                      <a:pt x="8350" y="20284"/>
                      <a:pt x="12111" y="19418"/>
                    </a:cubicBezTo>
                    <a:cubicBezTo>
                      <a:pt x="12111" y="19418"/>
                      <a:pt x="12111" y="19418"/>
                      <a:pt x="12111" y="19418"/>
                    </a:cubicBezTo>
                    <a:close/>
                    <a:moveTo>
                      <a:pt x="12111" y="19418"/>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grpSp>
      <p:grpSp>
        <p:nvGrpSpPr>
          <p:cNvPr id="11276" name="Group 4"/>
          <p:cNvGrpSpPr>
            <a:grpSpLocks/>
          </p:cNvGrpSpPr>
          <p:nvPr/>
        </p:nvGrpSpPr>
        <p:grpSpPr bwMode="auto">
          <a:xfrm>
            <a:off x="15316200" y="6942401"/>
            <a:ext cx="7874826" cy="3649399"/>
            <a:chOff x="15493174" y="9506214"/>
            <a:chExt cx="7874826" cy="3649398"/>
          </a:xfrm>
        </p:grpSpPr>
        <p:sp>
          <p:nvSpPr>
            <p:cNvPr id="12306" name="Rectangle 62"/>
            <p:cNvSpPr>
              <a:spLocks/>
            </p:cNvSpPr>
            <p:nvPr/>
          </p:nvSpPr>
          <p:spPr bwMode="auto">
            <a:xfrm>
              <a:off x="15493174" y="9506214"/>
              <a:ext cx="64" cy="1396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170000"/>
                </a:lnSpc>
              </a:pPr>
              <a:endParaRPr lang="en-US" sz="6400" dirty="0">
                <a:solidFill>
                  <a:srgbClr val="FFFFFF"/>
                </a:solidFill>
                <a:latin typeface="FontAwesome Regular" charset="0"/>
                <a:ea typeface="ＭＳ Ｐゴシック" charset="0"/>
                <a:cs typeface="ＭＳ Ｐゴシック" charset="0"/>
                <a:sym typeface="FontAwesome Regular" charset="0"/>
              </a:endParaRPr>
            </a:p>
          </p:txBody>
        </p:sp>
        <p:sp>
          <p:nvSpPr>
            <p:cNvPr id="12307" name="Rectangle 183"/>
            <p:cNvSpPr>
              <a:spLocks/>
            </p:cNvSpPr>
            <p:nvPr/>
          </p:nvSpPr>
          <p:spPr bwMode="auto">
            <a:xfrm>
              <a:off x="16776700" y="9753600"/>
              <a:ext cx="65913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4800" dirty="0" smtClean="0">
                  <a:solidFill>
                    <a:srgbClr val="FFFFFF"/>
                  </a:solidFill>
                  <a:latin typeface="Diavlo Black Regular" charset="0"/>
                  <a:ea typeface="ＭＳ Ｐゴシック" charset="0"/>
                  <a:cs typeface="ＭＳ Ｐゴシック" charset="0"/>
                  <a:sym typeface="Diavlo Black Regular" charset="0"/>
                </a:rPr>
                <a:t>render() &amp; </a:t>
              </a:r>
              <a:r>
                <a:rPr lang="en-US" sz="4800" dirty="0" err="1" smtClean="0">
                  <a:solidFill>
                    <a:srgbClr val="FFFFFF"/>
                  </a:solidFill>
                  <a:latin typeface="Diavlo Black Regular" charset="0"/>
                  <a:ea typeface="ＭＳ Ｐゴシック" charset="0"/>
                  <a:cs typeface="ＭＳ Ｐゴシック" charset="0"/>
                  <a:sym typeface="Diavlo Black Regular" charset="0"/>
                </a:rPr>
                <a:t>ReactDOM.render</a:t>
              </a:r>
              <a:r>
                <a:rPr lang="en-US" sz="4800" dirty="0" smtClean="0">
                  <a:solidFill>
                    <a:srgbClr val="FFFFFF"/>
                  </a:solidFill>
                  <a:latin typeface="Diavlo Black Regular" charset="0"/>
                  <a:ea typeface="ＭＳ Ｐゴシック" charset="0"/>
                  <a:cs typeface="ＭＳ Ｐゴシック" charset="0"/>
                  <a:sym typeface="Diavlo Black Regular" charset="0"/>
                </a:rPr>
                <a:t>()</a:t>
              </a:r>
              <a:endParaRPr lang="en-US" sz="4800" dirty="0">
                <a:solidFill>
                  <a:srgbClr val="FFFFFF"/>
                </a:solidFill>
                <a:latin typeface="Diavlo Black Regular" charset="0"/>
                <a:ea typeface="ＭＳ Ｐゴシック" charset="0"/>
                <a:cs typeface="ＭＳ Ｐゴシック" charset="0"/>
                <a:sym typeface="Diavlo Black Regular" charset="0"/>
              </a:endParaRPr>
            </a:p>
          </p:txBody>
        </p:sp>
        <p:sp>
          <p:nvSpPr>
            <p:cNvPr id="12308" name="Rectangle 185"/>
            <p:cNvSpPr>
              <a:spLocks/>
            </p:cNvSpPr>
            <p:nvPr/>
          </p:nvSpPr>
          <p:spPr bwMode="auto">
            <a:xfrm>
              <a:off x="16827500" y="11118849"/>
              <a:ext cx="6540500" cy="203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IN" sz="2400" b="1" dirty="0" smtClean="0">
                  <a:solidFill>
                    <a:srgbClr val="F6981F"/>
                  </a:solidFill>
                  <a:latin typeface="Open Sans" charset="0"/>
                  <a:ea typeface="ＭＳ Ｐゴシック" charset="0"/>
                  <a:cs typeface="ＭＳ Ｐゴシック" charset="0"/>
                  <a:sym typeface="Open Sans" charset="0"/>
                </a:rPr>
                <a:t>render()</a:t>
              </a:r>
              <a:r>
                <a:rPr lang="en-IN" sz="2400" dirty="0" smtClean="0">
                  <a:solidFill>
                    <a:srgbClr val="F6981F"/>
                  </a:solidFill>
                  <a:latin typeface="Open Sans" charset="0"/>
                  <a:ea typeface="ＭＳ Ｐゴシック" charset="0"/>
                  <a:cs typeface="ＭＳ Ｐゴシック" charset="0"/>
                  <a:sym typeface="Open Sans" charset="0"/>
                </a:rPr>
                <a:t> </a:t>
              </a:r>
              <a:r>
                <a:rPr lang="en-IN" sz="2400" dirty="0" smtClean="0">
                  <a:solidFill>
                    <a:srgbClr val="9AA7A8"/>
                  </a:solidFill>
                  <a:latin typeface="Open Sans" charset="0"/>
                  <a:ea typeface="ＭＳ Ｐゴシック" charset="0"/>
                  <a:cs typeface="ＭＳ Ｐゴシック" charset="0"/>
                  <a:sym typeface="Open Sans" charset="0"/>
                </a:rPr>
                <a:t>method essentially contains the </a:t>
              </a:r>
              <a:r>
                <a:rPr lang="en-IN" sz="2400" dirty="0">
                  <a:solidFill>
                    <a:srgbClr val="9AA7A8"/>
                  </a:solidFill>
                  <a:latin typeface="Open Sans" charset="0"/>
                  <a:ea typeface="ＭＳ Ｐゴシック" charset="0"/>
                  <a:cs typeface="ＭＳ Ｐゴシック" charset="0"/>
                  <a:sym typeface="Open Sans" charset="0"/>
                </a:rPr>
                <a:t>template for our </a:t>
              </a:r>
              <a:r>
                <a:rPr lang="en-IN" sz="2400" dirty="0" smtClean="0">
                  <a:solidFill>
                    <a:srgbClr val="9AA7A8"/>
                  </a:solidFill>
                  <a:latin typeface="Open Sans" charset="0"/>
                  <a:ea typeface="ＭＳ Ｐゴシック" charset="0"/>
                  <a:cs typeface="ＭＳ Ｐゴシック" charset="0"/>
                  <a:sym typeface="Open Sans" charset="0"/>
                </a:rPr>
                <a:t>component</a:t>
              </a:r>
              <a:r>
                <a:rPr lang="en-IN" sz="2400" dirty="0">
                  <a:solidFill>
                    <a:srgbClr val="9AA7A8"/>
                  </a:solidFill>
                  <a:latin typeface="Open Sans" charset="0"/>
                  <a:ea typeface="ＭＳ Ｐゴシック" charset="0"/>
                  <a:cs typeface="ＭＳ Ｐゴシック" charset="0"/>
                  <a:sym typeface="Open Sans" charset="0"/>
                </a:rPr>
                <a:t>. Every component is required to have a render method</a:t>
              </a:r>
              <a:r>
                <a:rPr lang="en-IN" sz="2400" dirty="0" smtClean="0">
                  <a:solidFill>
                    <a:srgbClr val="9AA7A8"/>
                  </a:solidFill>
                  <a:latin typeface="Open Sans" charset="0"/>
                  <a:ea typeface="ＭＳ Ｐゴシック" charset="0"/>
                  <a:cs typeface="ＭＳ Ｐゴシック" charset="0"/>
                  <a:sym typeface="Open Sans" charset="0"/>
                </a:rPr>
                <a:t>. </a:t>
              </a:r>
              <a:r>
                <a:rPr lang="en-IN" sz="2400" b="1" dirty="0" err="1" smtClean="0">
                  <a:solidFill>
                    <a:srgbClr val="F6981F"/>
                  </a:solidFill>
                  <a:latin typeface="Open Sans" charset="0"/>
                  <a:ea typeface="ＭＳ Ｐゴシック" charset="0"/>
                  <a:cs typeface="ＭＳ Ｐゴシック" charset="0"/>
                  <a:sym typeface="Open Sans" charset="0"/>
                </a:rPr>
                <a:t>ReactDOM.render</a:t>
              </a:r>
              <a:r>
                <a:rPr lang="en-IN" sz="2400" b="1" dirty="0" smtClean="0">
                  <a:solidFill>
                    <a:srgbClr val="F6981F"/>
                  </a:solidFill>
                  <a:latin typeface="Open Sans" charset="0"/>
                  <a:ea typeface="ＭＳ Ｐゴシック" charset="0"/>
                  <a:cs typeface="ＭＳ Ｐゴシック" charset="0"/>
                  <a:sym typeface="Open Sans" charset="0"/>
                </a:rPr>
                <a:t>()</a:t>
              </a:r>
              <a:r>
                <a:rPr lang="en-IN" sz="2400" dirty="0" smtClean="0">
                  <a:solidFill>
                    <a:srgbClr val="9AA7A8"/>
                  </a:solidFill>
                  <a:latin typeface="Open Sans" charset="0"/>
                  <a:ea typeface="ＭＳ Ｐゴシック" charset="0"/>
                  <a:cs typeface="ＭＳ Ｐゴシック" charset="0"/>
                  <a:sym typeface="Open Sans" charset="0"/>
                </a:rPr>
                <a:t> method renders react component to a DOM node.</a:t>
              </a:r>
              <a:endParaRPr lang="en-US" sz="2400" dirty="0">
                <a:solidFill>
                  <a:srgbClr val="9AA7A8"/>
                </a:solidFill>
                <a:latin typeface="Open Sans" charset="0"/>
                <a:ea typeface="ＭＳ Ｐゴシック" charset="0"/>
                <a:cs typeface="ＭＳ Ｐゴシック" charset="0"/>
                <a:sym typeface="Open Sans" charset="0"/>
              </a:endParaRPr>
            </a:p>
          </p:txBody>
        </p:sp>
      </p:grpSp>
      <p:grpSp>
        <p:nvGrpSpPr>
          <p:cNvPr id="11277" name="Group 5"/>
          <p:cNvGrpSpPr>
            <a:grpSpLocks/>
          </p:cNvGrpSpPr>
          <p:nvPr/>
        </p:nvGrpSpPr>
        <p:grpSpPr bwMode="auto">
          <a:xfrm>
            <a:off x="3200400" y="9308068"/>
            <a:ext cx="7696200" cy="3617591"/>
            <a:chOff x="3200400" y="9308068"/>
            <a:chExt cx="7696200" cy="3617591"/>
          </a:xfrm>
        </p:grpSpPr>
        <p:sp>
          <p:nvSpPr>
            <p:cNvPr id="12302" name="Rectangle 186"/>
            <p:cNvSpPr>
              <a:spLocks/>
            </p:cNvSpPr>
            <p:nvPr/>
          </p:nvSpPr>
          <p:spPr bwMode="auto">
            <a:xfrm>
              <a:off x="8263621" y="10071640"/>
              <a:ext cx="2612896"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r"/>
              <a:r>
                <a:rPr lang="en-US" sz="4800" dirty="0" smtClean="0">
                  <a:solidFill>
                    <a:srgbClr val="FFFFFF"/>
                  </a:solidFill>
                  <a:latin typeface="Diavlo Black Regular" charset="0"/>
                  <a:ea typeface="ＭＳ Ｐゴシック" charset="0"/>
                  <a:cs typeface="ＭＳ Ｐゴシック" charset="0"/>
                  <a:sym typeface="Diavlo Black Regular" charset="0"/>
                </a:rPr>
                <a:t>Lifecycle</a:t>
              </a:r>
              <a:endParaRPr lang="en-US" sz="4800" dirty="0">
                <a:solidFill>
                  <a:srgbClr val="FFFFFF"/>
                </a:solidFill>
                <a:latin typeface="Diavlo Black Regular" charset="0"/>
                <a:ea typeface="ＭＳ Ｐゴシック" charset="0"/>
                <a:cs typeface="ＭＳ Ｐゴシック" charset="0"/>
                <a:sym typeface="Diavlo Black Regular" charset="0"/>
              </a:endParaRPr>
            </a:p>
          </p:txBody>
        </p:sp>
        <p:sp>
          <p:nvSpPr>
            <p:cNvPr id="12303" name="Rectangle 187"/>
            <p:cNvSpPr>
              <a:spLocks/>
            </p:cNvSpPr>
            <p:nvPr/>
          </p:nvSpPr>
          <p:spPr bwMode="auto">
            <a:xfrm>
              <a:off x="3200400" y="10744200"/>
              <a:ext cx="7696200" cy="2181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r"/>
              <a:r>
                <a:rPr lang="en-IN" sz="2400" dirty="0">
                  <a:solidFill>
                    <a:srgbClr val="9AA7A8"/>
                  </a:solidFill>
                  <a:latin typeface="Open Sans" charset="0"/>
                  <a:ea typeface="ＭＳ Ｐゴシック" charset="0"/>
                  <a:cs typeface="ＭＳ Ｐゴシック" charset="0"/>
                  <a:sym typeface="Open Sans" charset="0"/>
                </a:rPr>
                <a:t>Each component you make will have its own lifecycle events that are useful for various things. Methods prefixed with </a:t>
              </a:r>
              <a:r>
                <a:rPr lang="en-IN" sz="2400" b="1" dirty="0">
                  <a:solidFill>
                    <a:srgbClr val="EBB91C"/>
                  </a:solidFill>
                  <a:latin typeface="Open Sans" charset="0"/>
                  <a:ea typeface="ＭＳ Ｐゴシック" charset="0"/>
                  <a:cs typeface="ＭＳ Ｐゴシック" charset="0"/>
                  <a:sym typeface="Open Sans" charset="0"/>
                </a:rPr>
                <a:t>will</a:t>
              </a:r>
              <a:r>
                <a:rPr lang="en-IN" sz="2400" dirty="0">
                  <a:solidFill>
                    <a:srgbClr val="EBB91C"/>
                  </a:solidFill>
                  <a:latin typeface="Open Sans" charset="0"/>
                  <a:ea typeface="ＭＳ Ｐゴシック" charset="0"/>
                  <a:cs typeface="ＭＳ Ｐゴシック" charset="0"/>
                  <a:sym typeface="Open Sans" charset="0"/>
                </a:rPr>
                <a:t> </a:t>
              </a:r>
              <a:r>
                <a:rPr lang="en-IN" sz="2400" dirty="0">
                  <a:solidFill>
                    <a:srgbClr val="9AA7A8"/>
                  </a:solidFill>
                  <a:latin typeface="Open Sans" charset="0"/>
                  <a:ea typeface="ＭＳ Ｐゴシック" charset="0"/>
                  <a:cs typeface="ＭＳ Ｐゴシック" charset="0"/>
                  <a:sym typeface="Open Sans" charset="0"/>
                </a:rPr>
                <a:t>are called right before something happens, and methods prefixed with </a:t>
              </a:r>
              <a:r>
                <a:rPr lang="en-IN" sz="2400" b="1" dirty="0">
                  <a:solidFill>
                    <a:srgbClr val="EBB91C"/>
                  </a:solidFill>
                  <a:latin typeface="Open Sans" charset="0"/>
                  <a:ea typeface="ＭＳ Ｐゴシック" charset="0"/>
                  <a:cs typeface="ＭＳ Ｐゴシック" charset="0"/>
                  <a:sym typeface="Open Sans" charset="0"/>
                </a:rPr>
                <a:t>did</a:t>
              </a:r>
              <a:r>
                <a:rPr lang="en-IN" sz="2400" dirty="0">
                  <a:solidFill>
                    <a:srgbClr val="EBB91C"/>
                  </a:solidFill>
                  <a:latin typeface="Open Sans" charset="0"/>
                  <a:ea typeface="ＭＳ Ｐゴシック" charset="0"/>
                  <a:cs typeface="ＭＳ Ｐゴシック" charset="0"/>
                  <a:sym typeface="Open Sans" charset="0"/>
                </a:rPr>
                <a:t> </a:t>
              </a:r>
              <a:r>
                <a:rPr lang="en-IN" sz="2400" dirty="0">
                  <a:solidFill>
                    <a:srgbClr val="9AA7A8"/>
                  </a:solidFill>
                  <a:latin typeface="Open Sans" charset="0"/>
                  <a:ea typeface="ＭＳ Ｐゴシック" charset="0"/>
                  <a:cs typeface="ＭＳ Ｐゴシック" charset="0"/>
                  <a:sym typeface="Open Sans" charset="0"/>
                </a:rPr>
                <a:t>are called right after something happens.</a:t>
              </a:r>
              <a:endParaRPr lang="en-US" sz="2400" dirty="0">
                <a:solidFill>
                  <a:srgbClr val="9AA7A8"/>
                </a:solidFill>
                <a:latin typeface="Open Sans" charset="0"/>
                <a:ea typeface="ＭＳ Ｐゴシック" charset="0"/>
                <a:cs typeface="ＭＳ Ｐゴシック" charset="0"/>
                <a:sym typeface="Open Sans" charset="0"/>
              </a:endParaRPr>
            </a:p>
          </p:txBody>
        </p:sp>
        <p:sp>
          <p:nvSpPr>
            <p:cNvPr id="12304" name="Rectangle 188"/>
            <p:cNvSpPr>
              <a:spLocks/>
            </p:cNvSpPr>
            <p:nvPr/>
          </p:nvSpPr>
          <p:spPr bwMode="auto">
            <a:xfrm>
              <a:off x="7188200" y="9308068"/>
              <a:ext cx="65"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endParaRPr lang="en-US" sz="4800" dirty="0">
                <a:solidFill>
                  <a:srgbClr val="2BC2A1"/>
                </a:solidFill>
                <a:latin typeface="Diavlo Book Regular" charset="0"/>
                <a:ea typeface="ＭＳ Ｐゴシック" charset="0"/>
                <a:cs typeface="ＭＳ Ｐゴシック" charset="0"/>
                <a:sym typeface="Diavlo Book Regular" charset="0"/>
              </a:endParaRPr>
            </a:p>
          </p:txBody>
        </p:sp>
      </p:grpSp>
      <p:grpSp>
        <p:nvGrpSpPr>
          <p:cNvPr id="196" name="Group 4"/>
          <p:cNvGrpSpPr>
            <a:grpSpLocks/>
          </p:cNvGrpSpPr>
          <p:nvPr/>
        </p:nvGrpSpPr>
        <p:grpSpPr bwMode="auto">
          <a:xfrm rot="292249">
            <a:off x="1097920" y="5150640"/>
            <a:ext cx="8317483" cy="6471328"/>
            <a:chOff x="1968501" y="6540500"/>
            <a:chExt cx="6072189" cy="4724401"/>
          </a:xfrm>
        </p:grpSpPr>
        <p:grpSp>
          <p:nvGrpSpPr>
            <p:cNvPr id="197" name="Group 61"/>
            <p:cNvGrpSpPr>
              <a:grpSpLocks/>
            </p:cNvGrpSpPr>
            <p:nvPr/>
          </p:nvGrpSpPr>
          <p:grpSpPr bwMode="auto">
            <a:xfrm>
              <a:off x="3492500" y="7018338"/>
              <a:ext cx="3200401" cy="3200400"/>
              <a:chOff x="0" y="0"/>
              <a:chExt cx="2015" cy="2015"/>
            </a:xfrm>
          </p:grpSpPr>
          <p:sp>
            <p:nvSpPr>
              <p:cNvPr id="211" name="AutoShape 59"/>
              <p:cNvSpPr>
                <a:spLocks/>
              </p:cNvSpPr>
              <p:nvPr/>
            </p:nvSpPr>
            <p:spPr bwMode="auto">
              <a:xfrm>
                <a:off x="0" y="0"/>
                <a:ext cx="2015" cy="2015"/>
              </a:xfrm>
              <a:custGeom>
                <a:avLst/>
                <a:gdLst>
                  <a:gd name="T0" fmla="*/ 2 w 21600"/>
                  <a:gd name="T1" fmla="*/ 1 h 21600"/>
                  <a:gd name="T2" fmla="*/ 1 w 21600"/>
                  <a:gd name="T3" fmla="*/ 2 h 21600"/>
                  <a:gd name="T4" fmla="*/ 0 w 21600"/>
                  <a:gd name="T5" fmla="*/ 1 h 21600"/>
                  <a:gd name="T6" fmla="*/ 1 w 21600"/>
                  <a:gd name="T7" fmla="*/ 0 h 21600"/>
                  <a:gd name="T8" fmla="*/ 2 w 21600"/>
                  <a:gd name="T9" fmla="*/ 1 h 21600"/>
                  <a:gd name="T10" fmla="*/ 2 w 21600"/>
                  <a:gd name="T11" fmla="*/ 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FD9A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6000" b="1" dirty="0" smtClean="0">
                    <a:solidFill>
                      <a:schemeClr val="bg1"/>
                    </a:solidFill>
                  </a:rPr>
                  <a:t>Update</a:t>
                </a:r>
                <a:endParaRPr lang="en-US" sz="6000" b="1" dirty="0">
                  <a:solidFill>
                    <a:schemeClr val="bg1"/>
                  </a:solidFill>
                </a:endParaRPr>
              </a:p>
            </p:txBody>
          </p:sp>
          <p:sp>
            <p:nvSpPr>
              <p:cNvPr id="212" name="AutoShape 60"/>
              <p:cNvSpPr>
                <a:spLocks/>
              </p:cNvSpPr>
              <p:nvPr/>
            </p:nvSpPr>
            <p:spPr bwMode="auto">
              <a:xfrm>
                <a:off x="410" y="19"/>
                <a:ext cx="1593" cy="1279"/>
              </a:xfrm>
              <a:custGeom>
                <a:avLst/>
                <a:gdLst>
                  <a:gd name="T0" fmla="*/ 1 w 21600"/>
                  <a:gd name="T1" fmla="*/ 0 h 21600"/>
                  <a:gd name="T2" fmla="*/ 1 w 21600"/>
                  <a:gd name="T3" fmla="*/ 0 h 21600"/>
                  <a:gd name="T4" fmla="*/ 0 w 21600"/>
                  <a:gd name="T5" fmla="*/ 0 h 21600"/>
                  <a:gd name="T6" fmla="*/ 0 w 21600"/>
                  <a:gd name="T7" fmla="*/ 0 h 21600"/>
                  <a:gd name="T8" fmla="*/ 0 w 21600"/>
                  <a:gd name="T9" fmla="*/ 0 h 21600"/>
                  <a:gd name="T10" fmla="*/ 0 w 21600"/>
                  <a:gd name="T11" fmla="*/ 0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FFFFFF">
                  <a:alpha val="20000"/>
                </a:srgbClr>
              </a:solidFill>
              <a:ln>
                <a:noFill/>
              </a:ln>
              <a:extLst>
                <a:ext uri="{91240B29-F687-4f45-9708-019B960494DF}">
                  <a14:hiddenLine xmlns:a14="http://schemas.microsoft.com/office/drawing/2010/main" xmlns="" w="12700" cap="flat">
                    <a:solidFill>
                      <a:schemeClr val="tx1">
                        <a:alpha val="20000"/>
                      </a:schemeClr>
                    </a:solidFill>
                    <a:miter lim="800000"/>
                    <a:headEnd type="none" w="med" len="med"/>
                    <a:tailEnd type="none" w="med" len="med"/>
                  </a14:hiddenLine>
                </a:ext>
              </a:extLst>
            </p:spPr>
            <p:txBody>
              <a:bodyPr lIns="0" tIns="0" rIns="0" bIns="0"/>
              <a:lstStyle/>
              <a:p>
                <a:endParaRPr lang="en-US"/>
              </a:p>
            </p:txBody>
          </p:sp>
        </p:grpSp>
        <p:grpSp>
          <p:nvGrpSpPr>
            <p:cNvPr id="199" name="Group 65"/>
            <p:cNvGrpSpPr>
              <a:grpSpLocks/>
            </p:cNvGrpSpPr>
            <p:nvPr/>
          </p:nvGrpSpPr>
          <p:grpSpPr bwMode="auto">
            <a:xfrm>
              <a:off x="1968501" y="6540500"/>
              <a:ext cx="1524000" cy="1524001"/>
              <a:chOff x="0" y="0"/>
              <a:chExt cx="960" cy="960"/>
            </a:xfrm>
          </p:grpSpPr>
          <p:sp>
            <p:nvSpPr>
              <p:cNvPr id="209" name="AutoShape 63"/>
              <p:cNvSpPr>
                <a:spLocks/>
              </p:cNvSpPr>
              <p:nvPr/>
            </p:nvSpPr>
            <p:spPr bwMode="auto">
              <a:xfrm>
                <a:off x="0" y="0"/>
                <a:ext cx="960" cy="9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FF530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3600" b="1" dirty="0" smtClean="0">
                    <a:solidFill>
                      <a:schemeClr val="bg1"/>
                    </a:solidFill>
                  </a:rPr>
                  <a:t>Mount</a:t>
                </a:r>
                <a:endParaRPr lang="en-US" sz="3600" b="1" dirty="0">
                  <a:solidFill>
                    <a:schemeClr val="bg1"/>
                  </a:solidFill>
                </a:endParaRPr>
              </a:p>
            </p:txBody>
          </p:sp>
          <p:sp>
            <p:nvSpPr>
              <p:cNvPr id="210" name="AutoShape 64"/>
              <p:cNvSpPr>
                <a:spLocks/>
              </p:cNvSpPr>
              <p:nvPr/>
            </p:nvSpPr>
            <p:spPr bwMode="auto">
              <a:xfrm>
                <a:off x="195" y="9"/>
                <a:ext cx="758" cy="6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FFFFFF">
                  <a:alpha val="20000"/>
                </a:srgbClr>
              </a:solidFill>
              <a:ln>
                <a:noFill/>
              </a:ln>
              <a:extLst>
                <a:ext uri="{91240B29-F687-4f45-9708-019B960494DF}">
                  <a14:hiddenLine xmlns:a14="http://schemas.microsoft.com/office/drawing/2010/main" xmlns="" w="12700" cap="flat">
                    <a:solidFill>
                      <a:schemeClr val="tx1">
                        <a:alpha val="20000"/>
                      </a:schemeClr>
                    </a:solidFill>
                    <a:miter lim="800000"/>
                    <a:headEnd type="none" w="med" len="med"/>
                    <a:tailEnd type="none" w="med" len="med"/>
                  </a14:hiddenLine>
                </a:ext>
              </a:extLst>
            </p:spPr>
            <p:txBody>
              <a:bodyPr lIns="0" tIns="0" rIns="0" bIns="0"/>
              <a:lstStyle/>
              <a:p>
                <a:endParaRPr lang="en-US"/>
              </a:p>
            </p:txBody>
          </p:sp>
        </p:grpSp>
        <p:grpSp>
          <p:nvGrpSpPr>
            <p:cNvPr id="200" name="Group 68"/>
            <p:cNvGrpSpPr>
              <a:grpSpLocks/>
            </p:cNvGrpSpPr>
            <p:nvPr/>
          </p:nvGrpSpPr>
          <p:grpSpPr bwMode="auto">
            <a:xfrm>
              <a:off x="2425701" y="9740900"/>
              <a:ext cx="1524000" cy="1524001"/>
              <a:chOff x="0" y="0"/>
              <a:chExt cx="960" cy="960"/>
            </a:xfrm>
          </p:grpSpPr>
          <p:sp>
            <p:nvSpPr>
              <p:cNvPr id="207" name="AutoShape 66"/>
              <p:cNvSpPr>
                <a:spLocks/>
              </p:cNvSpPr>
              <p:nvPr/>
            </p:nvSpPr>
            <p:spPr bwMode="auto">
              <a:xfrm>
                <a:off x="0" y="0"/>
                <a:ext cx="960" cy="9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FF530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b="1" dirty="0" smtClean="0">
                    <a:solidFill>
                      <a:schemeClr val="bg1"/>
                    </a:solidFill>
                  </a:rPr>
                  <a:t>Unmount</a:t>
                </a:r>
                <a:endParaRPr lang="en-US" b="1" dirty="0">
                  <a:solidFill>
                    <a:schemeClr val="bg1"/>
                  </a:solidFill>
                </a:endParaRPr>
              </a:p>
            </p:txBody>
          </p:sp>
          <p:sp>
            <p:nvSpPr>
              <p:cNvPr id="208" name="AutoShape 67"/>
              <p:cNvSpPr>
                <a:spLocks/>
              </p:cNvSpPr>
              <p:nvPr/>
            </p:nvSpPr>
            <p:spPr bwMode="auto">
              <a:xfrm>
                <a:off x="195" y="9"/>
                <a:ext cx="758" cy="6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FFFFFF">
                  <a:alpha val="20000"/>
                </a:srgbClr>
              </a:solidFill>
              <a:ln>
                <a:noFill/>
              </a:ln>
              <a:extLst>
                <a:ext uri="{91240B29-F687-4f45-9708-019B960494DF}">
                  <a14:hiddenLine xmlns:a14="http://schemas.microsoft.com/office/drawing/2010/main" xmlns="" w="12700" cap="flat">
                    <a:solidFill>
                      <a:schemeClr val="tx1">
                        <a:alpha val="20000"/>
                      </a:schemeClr>
                    </a:solidFill>
                    <a:miter lim="800000"/>
                    <a:headEnd type="none" w="med" len="med"/>
                    <a:tailEnd type="none" w="med" len="med"/>
                  </a14:hiddenLine>
                </a:ext>
              </a:extLst>
            </p:spPr>
            <p:txBody>
              <a:bodyPr lIns="0" tIns="0" rIns="0" bIns="0"/>
              <a:lstStyle/>
              <a:p>
                <a:endParaRPr lang="en-US"/>
              </a:p>
            </p:txBody>
          </p:sp>
        </p:grpSp>
        <p:grpSp>
          <p:nvGrpSpPr>
            <p:cNvPr id="201" name="Group 71"/>
            <p:cNvGrpSpPr>
              <a:grpSpLocks/>
            </p:cNvGrpSpPr>
            <p:nvPr/>
          </p:nvGrpSpPr>
          <p:grpSpPr bwMode="auto">
            <a:xfrm>
              <a:off x="6832600" y="7245350"/>
              <a:ext cx="1208090" cy="1200150"/>
              <a:chOff x="0" y="-268"/>
              <a:chExt cx="761" cy="756"/>
            </a:xfrm>
          </p:grpSpPr>
          <p:sp>
            <p:nvSpPr>
              <p:cNvPr id="205" name="AutoShape 69"/>
              <p:cNvSpPr>
                <a:spLocks/>
              </p:cNvSpPr>
              <p:nvPr/>
            </p:nvSpPr>
            <p:spPr bwMode="auto">
              <a:xfrm>
                <a:off x="0" y="-268"/>
                <a:ext cx="756" cy="7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FF530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b="1" dirty="0" smtClean="0">
                    <a:solidFill>
                      <a:srgbClr val="FFFFFF"/>
                    </a:solidFill>
                  </a:rPr>
                  <a:t>Error</a:t>
                </a:r>
              </a:p>
              <a:p>
                <a:r>
                  <a:rPr lang="en-US" sz="2400" b="1" dirty="0" smtClean="0">
                    <a:solidFill>
                      <a:srgbClr val="FFFFFF"/>
                    </a:solidFill>
                  </a:rPr>
                  <a:t>Handle</a:t>
                </a:r>
                <a:endParaRPr lang="en-US" sz="2400" b="1" dirty="0">
                  <a:solidFill>
                    <a:srgbClr val="FFFFFF"/>
                  </a:solidFill>
                </a:endParaRPr>
              </a:p>
            </p:txBody>
          </p:sp>
          <p:sp>
            <p:nvSpPr>
              <p:cNvPr id="206" name="AutoShape 70"/>
              <p:cNvSpPr>
                <a:spLocks/>
              </p:cNvSpPr>
              <p:nvPr/>
            </p:nvSpPr>
            <p:spPr bwMode="auto">
              <a:xfrm>
                <a:off x="165" y="-254"/>
                <a:ext cx="596"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4968"/>
                    </a:moveTo>
                    <a:cubicBezTo>
                      <a:pt x="21600" y="16428"/>
                      <a:pt x="21406" y="17837"/>
                      <a:pt x="21052" y="19171"/>
                    </a:cubicBezTo>
                    <a:cubicBezTo>
                      <a:pt x="18914" y="20705"/>
                      <a:pt x="16362" y="21600"/>
                      <a:pt x="13618" y="21600"/>
                    </a:cubicBezTo>
                    <a:cubicBezTo>
                      <a:pt x="6097" y="21600"/>
                      <a:pt x="0" y="14899"/>
                      <a:pt x="0" y="6632"/>
                    </a:cubicBezTo>
                    <a:cubicBezTo>
                      <a:pt x="0" y="5172"/>
                      <a:pt x="194" y="3763"/>
                      <a:pt x="548" y="2429"/>
                    </a:cubicBezTo>
                    <a:cubicBezTo>
                      <a:pt x="2686" y="895"/>
                      <a:pt x="5238" y="0"/>
                      <a:pt x="7982" y="0"/>
                    </a:cubicBezTo>
                    <a:cubicBezTo>
                      <a:pt x="15503" y="0"/>
                      <a:pt x="21600" y="6701"/>
                      <a:pt x="21600" y="14968"/>
                    </a:cubicBezTo>
                    <a:close/>
                    <a:moveTo>
                      <a:pt x="21600" y="14968"/>
                    </a:moveTo>
                  </a:path>
                </a:pathLst>
              </a:custGeom>
              <a:solidFill>
                <a:srgbClr val="FFFFFF">
                  <a:alpha val="20000"/>
                </a:srgbClr>
              </a:solidFill>
              <a:ln>
                <a:noFill/>
              </a:ln>
              <a:extLst>
                <a:ext uri="{91240B29-F687-4f45-9708-019B960494DF}">
                  <a14:hiddenLine xmlns:a14="http://schemas.microsoft.com/office/drawing/2010/main" xmlns="" w="12700" cap="flat">
                    <a:solidFill>
                      <a:schemeClr val="tx1">
                        <a:alpha val="20000"/>
                      </a:schemeClr>
                    </a:solidFill>
                    <a:miter lim="800000"/>
                    <a:headEnd type="none" w="med" len="med"/>
                    <a:tailEnd type="none" w="med" len="med"/>
                  </a14:hiddenLine>
                </a:ext>
              </a:extLst>
            </p:spPr>
            <p:txBody>
              <a:bodyPr lIns="0" tIns="0" rIns="0" bIns="0"/>
              <a:lstStyle/>
              <a:p>
                <a:endParaRPr lang="en-US"/>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265"/>
                                        </p:tgtEl>
                                        <p:attrNameLst>
                                          <p:attrName>style.visibility</p:attrName>
                                        </p:attrNameLst>
                                      </p:cBhvr>
                                      <p:to>
                                        <p:strVal val="visible"/>
                                      </p:to>
                                    </p:set>
                                    <p:animEffect transition="in" filter="wipe(up)">
                                      <p:cBhvr>
                                        <p:cTn id="7" dur="500"/>
                                        <p:tgtEl>
                                          <p:spTgt spid="11265"/>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11268"/>
                                        </p:tgtEl>
                                        <p:attrNameLst>
                                          <p:attrName>style.visibility</p:attrName>
                                        </p:attrNameLst>
                                      </p:cBhvr>
                                      <p:to>
                                        <p:strVal val="visible"/>
                                      </p:to>
                                    </p:set>
                                    <p:anim calcmode="lin" valueType="num">
                                      <p:cBhvr>
                                        <p:cTn id="10" dur="500" fill="hold"/>
                                        <p:tgtEl>
                                          <p:spTgt spid="11268"/>
                                        </p:tgtEl>
                                        <p:attrNameLst>
                                          <p:attrName>ppt_w</p:attrName>
                                        </p:attrNameLst>
                                      </p:cBhvr>
                                      <p:tavLst>
                                        <p:tav tm="0">
                                          <p:val>
                                            <p:fltVal val="0"/>
                                          </p:val>
                                        </p:tav>
                                        <p:tav tm="100000">
                                          <p:val>
                                            <p:strVal val="#ppt_w"/>
                                          </p:val>
                                        </p:tav>
                                      </p:tavLst>
                                    </p:anim>
                                    <p:anim calcmode="lin" valueType="num">
                                      <p:cBhvr>
                                        <p:cTn id="11" dur="500" fill="hold"/>
                                        <p:tgtEl>
                                          <p:spTgt spid="11268"/>
                                        </p:tgtEl>
                                        <p:attrNameLst>
                                          <p:attrName>ppt_h</p:attrName>
                                        </p:attrNameLst>
                                      </p:cBhvr>
                                      <p:tavLst>
                                        <p:tav tm="0">
                                          <p:val>
                                            <p:fltVal val="0"/>
                                          </p:val>
                                        </p:tav>
                                        <p:tav tm="100000">
                                          <p:val>
                                            <p:strVal val="#ppt_h"/>
                                          </p:val>
                                        </p:tav>
                                      </p:tavLst>
                                    </p:anim>
                                    <p:anim calcmode="lin" valueType="num">
                                      <p:cBhvr>
                                        <p:cTn id="12" dur="500" fill="hold"/>
                                        <p:tgtEl>
                                          <p:spTgt spid="11268"/>
                                        </p:tgtEl>
                                        <p:attrNameLst>
                                          <p:attrName>style.rotation</p:attrName>
                                        </p:attrNameLst>
                                      </p:cBhvr>
                                      <p:tavLst>
                                        <p:tav tm="0">
                                          <p:val>
                                            <p:fltVal val="360"/>
                                          </p:val>
                                        </p:tav>
                                        <p:tav tm="100000">
                                          <p:val>
                                            <p:fltVal val="0"/>
                                          </p:val>
                                        </p:tav>
                                      </p:tavLst>
                                    </p:anim>
                                    <p:animEffect transition="in" filter="fade">
                                      <p:cBhvr>
                                        <p:cTn id="13" dur="500"/>
                                        <p:tgtEl>
                                          <p:spTgt spid="11268"/>
                                        </p:tgtEl>
                                      </p:cBhvr>
                                    </p:animEffect>
                                  </p:childTnLst>
                                </p:cTn>
                              </p:par>
                              <p:par>
                                <p:cTn id="14" presetID="37" presetClass="entr" presetSubtype="0" fill="hold" nodeType="withEffect">
                                  <p:stCondLst>
                                    <p:cond delay="0"/>
                                  </p:stCondLst>
                                  <p:childTnLst>
                                    <p:set>
                                      <p:cBhvr>
                                        <p:cTn id="15" dur="1" fill="hold">
                                          <p:stCondLst>
                                            <p:cond delay="0"/>
                                          </p:stCondLst>
                                        </p:cTn>
                                        <p:tgtEl>
                                          <p:spTgt spid="11266"/>
                                        </p:tgtEl>
                                        <p:attrNameLst>
                                          <p:attrName>style.visibility</p:attrName>
                                        </p:attrNameLst>
                                      </p:cBhvr>
                                      <p:to>
                                        <p:strVal val="visible"/>
                                      </p:to>
                                    </p:set>
                                    <p:animEffect transition="in" filter="fade">
                                      <p:cBhvr>
                                        <p:cTn id="16" dur="1000"/>
                                        <p:tgtEl>
                                          <p:spTgt spid="11266"/>
                                        </p:tgtEl>
                                      </p:cBhvr>
                                    </p:animEffect>
                                    <p:anim calcmode="lin" valueType="num">
                                      <p:cBhvr>
                                        <p:cTn id="17" dur="1000" fill="hold"/>
                                        <p:tgtEl>
                                          <p:spTgt spid="11266"/>
                                        </p:tgtEl>
                                        <p:attrNameLst>
                                          <p:attrName>ppt_x</p:attrName>
                                        </p:attrNameLst>
                                      </p:cBhvr>
                                      <p:tavLst>
                                        <p:tav tm="0">
                                          <p:val>
                                            <p:strVal val="#ppt_x"/>
                                          </p:val>
                                        </p:tav>
                                        <p:tav tm="100000">
                                          <p:val>
                                            <p:strVal val="#ppt_x"/>
                                          </p:val>
                                        </p:tav>
                                      </p:tavLst>
                                    </p:anim>
                                    <p:anim calcmode="lin" valueType="num">
                                      <p:cBhvr>
                                        <p:cTn id="18" dur="900" decel="100000" fill="hold"/>
                                        <p:tgtEl>
                                          <p:spTgt spid="11266"/>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1266"/>
                                        </p:tgtEl>
                                        <p:attrNameLst>
                                          <p:attrName>ppt_y</p:attrName>
                                        </p:attrNameLst>
                                      </p:cBhvr>
                                      <p:tavLst>
                                        <p:tav tm="0">
                                          <p:val>
                                            <p:strVal val="#ppt_y-.03"/>
                                          </p:val>
                                        </p:tav>
                                        <p:tav tm="100000">
                                          <p:val>
                                            <p:strVal val="#ppt_y"/>
                                          </p:val>
                                        </p:tav>
                                      </p:tavLst>
                                    </p:anim>
                                  </p:childTnLst>
                                </p:cTn>
                              </p:par>
                              <p:par>
                                <p:cTn id="20" presetID="12" presetClass="entr" presetSubtype="4" fill="hold" nodeType="withEffect">
                                  <p:stCondLst>
                                    <p:cond delay="200"/>
                                  </p:stCondLst>
                                  <p:childTnLst>
                                    <p:set>
                                      <p:cBhvr>
                                        <p:cTn id="21" dur="1" fill="hold">
                                          <p:stCondLst>
                                            <p:cond delay="0"/>
                                          </p:stCondLst>
                                        </p:cTn>
                                        <p:tgtEl>
                                          <p:spTgt spid="11269"/>
                                        </p:tgtEl>
                                        <p:attrNameLst>
                                          <p:attrName>style.visibility</p:attrName>
                                        </p:attrNameLst>
                                      </p:cBhvr>
                                      <p:to>
                                        <p:strVal val="visible"/>
                                      </p:to>
                                    </p:set>
                                    <p:anim calcmode="lin" valueType="num">
                                      <p:cBhvr additive="base">
                                        <p:cTn id="22" dur="500"/>
                                        <p:tgtEl>
                                          <p:spTgt spid="11269"/>
                                        </p:tgtEl>
                                        <p:attrNameLst>
                                          <p:attrName>ppt_y</p:attrName>
                                        </p:attrNameLst>
                                      </p:cBhvr>
                                      <p:tavLst>
                                        <p:tav tm="0">
                                          <p:val>
                                            <p:strVal val="#ppt_y+#ppt_h*1.125000"/>
                                          </p:val>
                                        </p:tav>
                                        <p:tav tm="100000">
                                          <p:val>
                                            <p:strVal val="#ppt_y"/>
                                          </p:val>
                                        </p:tav>
                                      </p:tavLst>
                                    </p:anim>
                                    <p:animEffect transition="in" filter="wipe(up)">
                                      <p:cBhvr>
                                        <p:cTn id="23" dur="500"/>
                                        <p:tgtEl>
                                          <p:spTgt spid="112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100"/>
                                  </p:stCondLst>
                                  <p:childTnLst>
                                    <p:set>
                                      <p:cBhvr>
                                        <p:cTn id="27" dur="1" fill="hold">
                                          <p:stCondLst>
                                            <p:cond delay="0"/>
                                          </p:stCondLst>
                                        </p:cTn>
                                        <p:tgtEl>
                                          <p:spTgt spid="11267"/>
                                        </p:tgtEl>
                                        <p:attrNameLst>
                                          <p:attrName>style.visibility</p:attrName>
                                        </p:attrNameLst>
                                      </p:cBhvr>
                                      <p:to>
                                        <p:strVal val="visible"/>
                                      </p:to>
                                    </p:set>
                                    <p:animEffect transition="in" filter="wipe(up)">
                                      <p:cBhvr>
                                        <p:cTn id="28" dur="500"/>
                                        <p:tgtEl>
                                          <p:spTgt spid="11267"/>
                                        </p:tgtEl>
                                      </p:cBhvr>
                                    </p:animEffect>
                                  </p:childTnLst>
                                </p:cTn>
                              </p:par>
                              <p:par>
                                <p:cTn id="29" presetID="37" presetClass="entr" presetSubtype="0" fill="hold" nodeType="withEffect">
                                  <p:stCondLst>
                                    <p:cond delay="200"/>
                                  </p:stCondLst>
                                  <p:childTnLst>
                                    <p:set>
                                      <p:cBhvr>
                                        <p:cTn id="30" dur="1" fill="hold">
                                          <p:stCondLst>
                                            <p:cond delay="0"/>
                                          </p:stCondLst>
                                        </p:cTn>
                                        <p:tgtEl>
                                          <p:spTgt spid="11271"/>
                                        </p:tgtEl>
                                        <p:attrNameLst>
                                          <p:attrName>style.visibility</p:attrName>
                                        </p:attrNameLst>
                                      </p:cBhvr>
                                      <p:to>
                                        <p:strVal val="visible"/>
                                      </p:to>
                                    </p:set>
                                    <p:animEffect transition="in" filter="fade">
                                      <p:cBhvr>
                                        <p:cTn id="31" dur="1000"/>
                                        <p:tgtEl>
                                          <p:spTgt spid="11271"/>
                                        </p:tgtEl>
                                      </p:cBhvr>
                                    </p:animEffect>
                                    <p:anim calcmode="lin" valueType="num">
                                      <p:cBhvr>
                                        <p:cTn id="32" dur="1000" fill="hold"/>
                                        <p:tgtEl>
                                          <p:spTgt spid="11271"/>
                                        </p:tgtEl>
                                        <p:attrNameLst>
                                          <p:attrName>ppt_x</p:attrName>
                                        </p:attrNameLst>
                                      </p:cBhvr>
                                      <p:tavLst>
                                        <p:tav tm="0">
                                          <p:val>
                                            <p:strVal val="#ppt_x"/>
                                          </p:val>
                                        </p:tav>
                                        <p:tav tm="100000">
                                          <p:val>
                                            <p:strVal val="#ppt_x"/>
                                          </p:val>
                                        </p:tav>
                                      </p:tavLst>
                                    </p:anim>
                                    <p:anim calcmode="lin" valueType="num">
                                      <p:cBhvr>
                                        <p:cTn id="33" dur="900" decel="100000" fill="hold"/>
                                        <p:tgtEl>
                                          <p:spTgt spid="1127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271"/>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500"/>
                                  </p:stCondLst>
                                  <p:childTnLst>
                                    <p:set>
                                      <p:cBhvr>
                                        <p:cTn id="36" dur="1" fill="hold">
                                          <p:stCondLst>
                                            <p:cond delay="0"/>
                                          </p:stCondLst>
                                        </p:cTn>
                                        <p:tgtEl>
                                          <p:spTgt spid="11276"/>
                                        </p:tgtEl>
                                        <p:attrNameLst>
                                          <p:attrName>style.visibility</p:attrName>
                                        </p:attrNameLst>
                                      </p:cBhvr>
                                      <p:to>
                                        <p:strVal val="visible"/>
                                      </p:to>
                                    </p:set>
                                    <p:animEffect transition="in" filter="fade">
                                      <p:cBhvr>
                                        <p:cTn id="37" dur="1000"/>
                                        <p:tgtEl>
                                          <p:spTgt spid="11276"/>
                                        </p:tgtEl>
                                      </p:cBhvr>
                                    </p:animEffect>
                                    <p:anim calcmode="lin" valueType="num">
                                      <p:cBhvr>
                                        <p:cTn id="38" dur="1000" fill="hold"/>
                                        <p:tgtEl>
                                          <p:spTgt spid="11276"/>
                                        </p:tgtEl>
                                        <p:attrNameLst>
                                          <p:attrName>ppt_x</p:attrName>
                                        </p:attrNameLst>
                                      </p:cBhvr>
                                      <p:tavLst>
                                        <p:tav tm="0">
                                          <p:val>
                                            <p:strVal val="#ppt_x"/>
                                          </p:val>
                                        </p:tav>
                                        <p:tav tm="100000">
                                          <p:val>
                                            <p:strVal val="#ppt_x"/>
                                          </p:val>
                                        </p:tav>
                                      </p:tavLst>
                                    </p:anim>
                                    <p:anim calcmode="lin" valueType="num">
                                      <p:cBhvr>
                                        <p:cTn id="39" dur="900" decel="100000" fill="hold"/>
                                        <p:tgtEl>
                                          <p:spTgt spid="1127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276"/>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1270"/>
                                        </p:tgtEl>
                                        <p:attrNameLst>
                                          <p:attrName>style.visibility</p:attrName>
                                        </p:attrNameLst>
                                      </p:cBhvr>
                                      <p:to>
                                        <p:strVal val="visible"/>
                                      </p:to>
                                    </p:set>
                                    <p:animEffect transition="in" filter="wipe(right)">
                                      <p:cBhvr>
                                        <p:cTn id="45" dur="500"/>
                                        <p:tgtEl>
                                          <p:spTgt spid="11270"/>
                                        </p:tgtEl>
                                      </p:cBhvr>
                                    </p:animEffect>
                                  </p:childTnLst>
                                </p:cTn>
                              </p:par>
                              <p:par>
                                <p:cTn id="46" presetID="31" presetClass="entr" presetSubtype="0" fill="hold" nodeType="withEffect">
                                  <p:stCondLst>
                                    <p:cond delay="0"/>
                                  </p:stCondLst>
                                  <p:childTnLst>
                                    <p:set>
                                      <p:cBhvr>
                                        <p:cTn id="47" dur="1" fill="hold">
                                          <p:stCondLst>
                                            <p:cond delay="0"/>
                                          </p:stCondLst>
                                        </p:cTn>
                                        <p:tgtEl>
                                          <p:spTgt spid="196"/>
                                        </p:tgtEl>
                                        <p:attrNameLst>
                                          <p:attrName>style.visibility</p:attrName>
                                        </p:attrNameLst>
                                      </p:cBhvr>
                                      <p:to>
                                        <p:strVal val="visible"/>
                                      </p:to>
                                    </p:set>
                                    <p:anim calcmode="lin" valueType="num">
                                      <p:cBhvr>
                                        <p:cTn id="48" dur="500" fill="hold"/>
                                        <p:tgtEl>
                                          <p:spTgt spid="196"/>
                                        </p:tgtEl>
                                        <p:attrNameLst>
                                          <p:attrName>ppt_w</p:attrName>
                                        </p:attrNameLst>
                                      </p:cBhvr>
                                      <p:tavLst>
                                        <p:tav tm="0">
                                          <p:val>
                                            <p:fltVal val="0"/>
                                          </p:val>
                                        </p:tav>
                                        <p:tav tm="100000">
                                          <p:val>
                                            <p:strVal val="#ppt_w"/>
                                          </p:val>
                                        </p:tav>
                                      </p:tavLst>
                                    </p:anim>
                                    <p:anim calcmode="lin" valueType="num">
                                      <p:cBhvr>
                                        <p:cTn id="49" dur="500" fill="hold"/>
                                        <p:tgtEl>
                                          <p:spTgt spid="196"/>
                                        </p:tgtEl>
                                        <p:attrNameLst>
                                          <p:attrName>ppt_h</p:attrName>
                                        </p:attrNameLst>
                                      </p:cBhvr>
                                      <p:tavLst>
                                        <p:tav tm="0">
                                          <p:val>
                                            <p:fltVal val="0"/>
                                          </p:val>
                                        </p:tav>
                                        <p:tav tm="100000">
                                          <p:val>
                                            <p:strVal val="#ppt_h"/>
                                          </p:val>
                                        </p:tav>
                                      </p:tavLst>
                                    </p:anim>
                                    <p:anim calcmode="lin" valueType="num">
                                      <p:cBhvr>
                                        <p:cTn id="50" dur="500" fill="hold"/>
                                        <p:tgtEl>
                                          <p:spTgt spid="196"/>
                                        </p:tgtEl>
                                        <p:attrNameLst>
                                          <p:attrName>style.rotation</p:attrName>
                                        </p:attrNameLst>
                                      </p:cBhvr>
                                      <p:tavLst>
                                        <p:tav tm="0">
                                          <p:val>
                                            <p:fltVal val="90"/>
                                          </p:val>
                                        </p:tav>
                                        <p:tav tm="100000">
                                          <p:val>
                                            <p:fltVal val="0"/>
                                          </p:val>
                                        </p:tav>
                                      </p:tavLst>
                                    </p:anim>
                                    <p:animEffect transition="in" filter="fade">
                                      <p:cBhvr>
                                        <p:cTn id="51" dur="500"/>
                                        <p:tgtEl>
                                          <p:spTgt spid="196"/>
                                        </p:tgtEl>
                                      </p:cBhvr>
                                    </p:animEffect>
                                  </p:childTnLst>
                                </p:cTn>
                              </p:par>
                              <p:par>
                                <p:cTn id="52" presetID="12" presetClass="entr" presetSubtype="4" fill="hold" nodeType="withEffect">
                                  <p:stCondLst>
                                    <p:cond delay="0"/>
                                  </p:stCondLst>
                                  <p:childTnLst>
                                    <p:set>
                                      <p:cBhvr>
                                        <p:cTn id="53" dur="1" fill="hold">
                                          <p:stCondLst>
                                            <p:cond delay="0"/>
                                          </p:stCondLst>
                                        </p:cTn>
                                        <p:tgtEl>
                                          <p:spTgt spid="11277"/>
                                        </p:tgtEl>
                                        <p:attrNameLst>
                                          <p:attrName>style.visibility</p:attrName>
                                        </p:attrNameLst>
                                      </p:cBhvr>
                                      <p:to>
                                        <p:strVal val="visible"/>
                                      </p:to>
                                    </p:set>
                                    <p:anim calcmode="lin" valueType="num">
                                      <p:cBhvr additive="base">
                                        <p:cTn id="54" dur="500"/>
                                        <p:tgtEl>
                                          <p:spTgt spid="11277"/>
                                        </p:tgtEl>
                                        <p:attrNameLst>
                                          <p:attrName>ppt_y</p:attrName>
                                        </p:attrNameLst>
                                      </p:cBhvr>
                                      <p:tavLst>
                                        <p:tav tm="0">
                                          <p:val>
                                            <p:strVal val="#ppt_y+#ppt_h*1.125000"/>
                                          </p:val>
                                        </p:tav>
                                        <p:tav tm="100000">
                                          <p:val>
                                            <p:strVal val="#ppt_y"/>
                                          </p:val>
                                        </p:tav>
                                      </p:tavLst>
                                    </p:anim>
                                    <p:animEffect transition="in" filter="wipe(up)">
                                      <p:cBhvr>
                                        <p:cTn id="55" dur="500"/>
                                        <p:tgtEl>
                                          <p:spTgt spid="1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animBg="1"/>
      <p:bldP spid="11267" grpId="0" animBg="1"/>
      <p:bldP spid="112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H="1">
            <a:off x="8391525" y="2503488"/>
            <a:ext cx="5857875" cy="0"/>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51" name="AutoShape 3"/>
          <p:cNvSpPr>
            <a:spLocks/>
          </p:cNvSpPr>
          <p:nvPr/>
        </p:nvSpPr>
        <p:spPr bwMode="auto">
          <a:xfrm>
            <a:off x="14351000" y="762000"/>
            <a:ext cx="7747000" cy="4673600"/>
          </a:xfrm>
          <a:prstGeom prst="roundRect">
            <a:avLst>
              <a:gd name="adj" fmla="val 5787"/>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13352" name="AutoShape 4"/>
          <p:cNvSpPr>
            <a:spLocks/>
          </p:cNvSpPr>
          <p:nvPr/>
        </p:nvSpPr>
        <p:spPr bwMode="auto">
          <a:xfrm>
            <a:off x="14465300" y="876300"/>
            <a:ext cx="7505700" cy="4432300"/>
          </a:xfrm>
          <a:prstGeom prst="roundRect">
            <a:avLst>
              <a:gd name="adj" fmla="val 2995"/>
            </a:avLst>
          </a:prstGeom>
          <a:solidFill>
            <a:srgbClr val="29B8AB"/>
          </a:solidFill>
          <a:ln w="25400">
            <a:solidFill>
              <a:schemeClr val="tx1">
                <a:alpha val="0"/>
              </a:schemeClr>
            </a:solidFill>
            <a:miter lim="800000"/>
            <a:headEnd/>
            <a:tailEnd/>
          </a:ln>
        </p:spPr>
        <p:txBody>
          <a:bodyPr lIns="0" tIns="0" rIns="0" bIns="0"/>
          <a:lstStyle/>
          <a:p>
            <a:endParaRPr lang="en-US"/>
          </a:p>
        </p:txBody>
      </p:sp>
      <p:sp>
        <p:nvSpPr>
          <p:cNvPr id="13353" name="Rectangle 5"/>
          <p:cNvSpPr>
            <a:spLocks/>
          </p:cNvSpPr>
          <p:nvPr/>
        </p:nvSpPr>
        <p:spPr bwMode="auto">
          <a:xfrm>
            <a:off x="14557375" y="952500"/>
            <a:ext cx="7235825" cy="862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alpha val="39999"/>
                  </a:schemeClr>
                </a:solidFill>
                <a:miter lim="800000"/>
                <a:headEnd/>
                <a:tailEnd/>
              </a14:hiddenLine>
            </a:ext>
          </a:extLst>
        </p:spPr>
        <p:txBody>
          <a:bodyPr wrap="none" lIns="0" tIns="0" rIns="0" bIns="0" anchor="ctr">
            <a:spAutoFit/>
          </a:bodyPr>
          <a:lstStyle/>
          <a:p>
            <a:r>
              <a:rPr lang="en-US" sz="5600" dirty="0" smtClean="0">
                <a:solidFill>
                  <a:srgbClr val="238578"/>
                </a:solidFill>
                <a:latin typeface="Diavlo Black Regular" charset="0"/>
                <a:ea typeface="ＭＳ Ｐゴシック" charset="0"/>
                <a:cs typeface="ＭＳ Ｐゴシック" charset="0"/>
                <a:sym typeface="Diavlo Black Regular" charset="0"/>
              </a:rPr>
              <a:t>REACT IS AWESOME</a:t>
            </a:r>
            <a:endParaRPr lang="en-US" sz="5600" dirty="0">
              <a:solidFill>
                <a:srgbClr val="238578"/>
              </a:solidFill>
              <a:latin typeface="Diavlo Black Regular" charset="0"/>
              <a:ea typeface="ＭＳ Ｐゴシック" charset="0"/>
              <a:cs typeface="ＭＳ Ｐゴシック" charset="0"/>
              <a:sym typeface="Diavlo Black Regular" charset="0"/>
            </a:endParaRPr>
          </a:p>
        </p:txBody>
      </p:sp>
      <p:grpSp>
        <p:nvGrpSpPr>
          <p:cNvPr id="13354" name="Group 47"/>
          <p:cNvGrpSpPr>
            <a:grpSpLocks/>
          </p:cNvGrpSpPr>
          <p:nvPr/>
        </p:nvGrpSpPr>
        <p:grpSpPr bwMode="auto">
          <a:xfrm rot="21565110" flipH="1">
            <a:off x="16485256" y="1655233"/>
            <a:ext cx="5434045" cy="5162125"/>
            <a:chOff x="0" y="0"/>
            <a:chExt cx="3736" cy="3550"/>
          </a:xfrm>
        </p:grpSpPr>
        <p:sp>
          <p:nvSpPr>
            <p:cNvPr id="13359" name="AutoShape 6"/>
            <p:cNvSpPr>
              <a:spLocks/>
            </p:cNvSpPr>
            <p:nvPr/>
          </p:nvSpPr>
          <p:spPr bwMode="auto">
            <a:xfrm>
              <a:off x="1275" y="860"/>
              <a:ext cx="1593" cy="1971"/>
            </a:xfrm>
            <a:custGeom>
              <a:avLst/>
              <a:gdLst>
                <a:gd name="T0" fmla="*/ 1 w 21600"/>
                <a:gd name="T1" fmla="*/ 1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w 21600"/>
                <a:gd name="T13" fmla="*/ 0 h 21600"/>
                <a:gd name="T14" fmla="*/ 1 w 21600"/>
                <a:gd name="T15" fmla="*/ 0 h 21600"/>
                <a:gd name="T16" fmla="*/ 1 w 21600"/>
                <a:gd name="T17" fmla="*/ 1 h 21600"/>
                <a:gd name="T18" fmla="*/ 1 w 21600"/>
                <a:gd name="T19" fmla="*/ 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7075"/>
                  </a:moveTo>
                  <a:cubicBezTo>
                    <a:pt x="21600" y="19576"/>
                    <a:pt x="19028" y="21600"/>
                    <a:pt x="15931" y="21600"/>
                  </a:cubicBezTo>
                  <a:lnTo>
                    <a:pt x="5649" y="21600"/>
                  </a:lnTo>
                  <a:cubicBezTo>
                    <a:pt x="2552" y="21600"/>
                    <a:pt x="0" y="19576"/>
                    <a:pt x="0" y="17075"/>
                  </a:cubicBezTo>
                  <a:lnTo>
                    <a:pt x="0" y="4623"/>
                  </a:lnTo>
                  <a:cubicBezTo>
                    <a:pt x="0" y="2123"/>
                    <a:pt x="2552" y="0"/>
                    <a:pt x="5649" y="0"/>
                  </a:cubicBezTo>
                  <a:lnTo>
                    <a:pt x="15931" y="0"/>
                  </a:lnTo>
                  <a:cubicBezTo>
                    <a:pt x="19028" y="0"/>
                    <a:pt x="21600" y="2123"/>
                    <a:pt x="21600" y="4623"/>
                  </a:cubicBezTo>
                  <a:cubicBezTo>
                    <a:pt x="21600" y="4623"/>
                    <a:pt x="21600" y="17075"/>
                    <a:pt x="21600" y="17075"/>
                  </a:cubicBezTo>
                  <a:close/>
                  <a:moveTo>
                    <a:pt x="21600" y="17075"/>
                  </a:moveTo>
                </a:path>
              </a:pathLst>
            </a:custGeom>
            <a:solidFill>
              <a:srgbClr val="BCC6C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0" name="AutoShape 7"/>
            <p:cNvSpPr>
              <a:spLocks/>
            </p:cNvSpPr>
            <p:nvPr/>
          </p:nvSpPr>
          <p:spPr bwMode="auto">
            <a:xfrm>
              <a:off x="1456" y="951"/>
              <a:ext cx="1240" cy="2599"/>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2 h 21600"/>
                <a:gd name="T10" fmla="*/ 0 w 21600"/>
                <a:gd name="T11" fmla="*/ 2 h 21600"/>
                <a:gd name="T12" fmla="*/ 0 w 21600"/>
                <a:gd name="T13" fmla="*/ 3 h 21600"/>
                <a:gd name="T14" fmla="*/ 0 w 21600"/>
                <a:gd name="T15" fmla="*/ 4 h 21600"/>
                <a:gd name="T16" fmla="*/ 0 w 21600"/>
                <a:gd name="T17" fmla="*/ 5 h 21600"/>
                <a:gd name="T18" fmla="*/ 0 w 21600"/>
                <a:gd name="T19" fmla="*/ 4 h 21600"/>
                <a:gd name="T20" fmla="*/ 0 w 21600"/>
                <a:gd name="T21" fmla="*/ 3 h 21600"/>
                <a:gd name="T22" fmla="*/ 0 w 21600"/>
                <a:gd name="T23" fmla="*/ 3 h 21600"/>
                <a:gd name="T24" fmla="*/ 0 w 21600"/>
                <a:gd name="T25" fmla="*/ 4 h 21600"/>
                <a:gd name="T26" fmla="*/ 0 w 21600"/>
                <a:gd name="T27" fmla="*/ 5 h 21600"/>
                <a:gd name="T28" fmla="*/ 0 w 21600"/>
                <a:gd name="T29" fmla="*/ 4 h 21600"/>
                <a:gd name="T30" fmla="*/ 0 w 21600"/>
                <a:gd name="T31" fmla="*/ 3 h 21600"/>
                <a:gd name="T32" fmla="*/ 0 w 21600"/>
                <a:gd name="T33" fmla="*/ 2 h 21600"/>
                <a:gd name="T34" fmla="*/ 0 w 21600"/>
                <a:gd name="T35" fmla="*/ 2 h 21600"/>
                <a:gd name="T36" fmla="*/ 0 w 21600"/>
                <a:gd name="T37" fmla="*/ 1 h 21600"/>
                <a:gd name="T38" fmla="*/ 0 w 21600"/>
                <a:gd name="T39" fmla="*/ 1 h 21600"/>
                <a:gd name="T40" fmla="*/ 0 w 21600"/>
                <a:gd name="T41" fmla="*/ 1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0"/>
                  </a:moveTo>
                  <a:cubicBezTo>
                    <a:pt x="4749" y="0"/>
                    <a:pt x="0" y="2526"/>
                    <a:pt x="0" y="5642"/>
                  </a:cubicBezTo>
                  <a:lnTo>
                    <a:pt x="0" y="6723"/>
                  </a:lnTo>
                  <a:lnTo>
                    <a:pt x="0" y="7089"/>
                  </a:lnTo>
                  <a:lnTo>
                    <a:pt x="0" y="10729"/>
                  </a:lnTo>
                  <a:cubicBezTo>
                    <a:pt x="0" y="10999"/>
                    <a:pt x="72" y="11261"/>
                    <a:pt x="197" y="11514"/>
                  </a:cubicBezTo>
                  <a:cubicBezTo>
                    <a:pt x="71" y="11719"/>
                    <a:pt x="0" y="11935"/>
                    <a:pt x="0" y="12159"/>
                  </a:cubicBezTo>
                  <a:lnTo>
                    <a:pt x="0" y="19311"/>
                  </a:lnTo>
                  <a:cubicBezTo>
                    <a:pt x="0" y="20575"/>
                    <a:pt x="2077" y="21600"/>
                    <a:pt x="4730" y="21600"/>
                  </a:cubicBezTo>
                  <a:cubicBezTo>
                    <a:pt x="7383" y="21600"/>
                    <a:pt x="9460" y="20575"/>
                    <a:pt x="9460" y="19311"/>
                  </a:cubicBezTo>
                  <a:lnTo>
                    <a:pt x="9460" y="14238"/>
                  </a:lnTo>
                  <a:lnTo>
                    <a:pt x="11982" y="14238"/>
                  </a:lnTo>
                  <a:lnTo>
                    <a:pt x="11982" y="19311"/>
                  </a:lnTo>
                  <a:cubicBezTo>
                    <a:pt x="11982" y="20575"/>
                    <a:pt x="14139" y="21600"/>
                    <a:pt x="16791" y="21600"/>
                  </a:cubicBezTo>
                  <a:cubicBezTo>
                    <a:pt x="19444" y="21600"/>
                    <a:pt x="21600" y="20575"/>
                    <a:pt x="21600" y="19311"/>
                  </a:cubicBezTo>
                  <a:lnTo>
                    <a:pt x="21600" y="12159"/>
                  </a:lnTo>
                  <a:cubicBezTo>
                    <a:pt x="21600" y="11935"/>
                    <a:pt x="21530" y="11719"/>
                    <a:pt x="21403" y="11514"/>
                  </a:cubicBezTo>
                  <a:cubicBezTo>
                    <a:pt x="21527" y="11261"/>
                    <a:pt x="21600" y="10999"/>
                    <a:pt x="21600" y="10729"/>
                  </a:cubicBezTo>
                  <a:lnTo>
                    <a:pt x="21600" y="7089"/>
                  </a:lnTo>
                  <a:lnTo>
                    <a:pt x="21600" y="6723"/>
                  </a:lnTo>
                  <a:lnTo>
                    <a:pt x="21600" y="5642"/>
                  </a:lnTo>
                  <a:cubicBezTo>
                    <a:pt x="21600" y="2526"/>
                    <a:pt x="16852" y="0"/>
                    <a:pt x="10800" y="0"/>
                  </a:cubicBezTo>
                  <a:close/>
                  <a:moveTo>
                    <a:pt x="10800"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1" name="AutoShape 8"/>
            <p:cNvSpPr>
              <a:spLocks/>
            </p:cNvSpPr>
            <p:nvPr/>
          </p:nvSpPr>
          <p:spPr bwMode="auto">
            <a:xfrm>
              <a:off x="2343" y="327"/>
              <a:ext cx="870" cy="1204"/>
            </a:xfrm>
            <a:custGeom>
              <a:avLst/>
              <a:gdLst>
                <a:gd name="T0" fmla="*/ 0 w 19437"/>
                <a:gd name="T1" fmla="*/ 0 h 21352"/>
                <a:gd name="T2" fmla="*/ 0 w 19437"/>
                <a:gd name="T3" fmla="*/ 0 h 21352"/>
                <a:gd name="T4" fmla="*/ 0 w 19437"/>
                <a:gd name="T5" fmla="*/ 0 h 21352"/>
                <a:gd name="T6" fmla="*/ 0 w 19437"/>
                <a:gd name="T7" fmla="*/ 0 h 21352"/>
                <a:gd name="T8" fmla="*/ 0 w 19437"/>
                <a:gd name="T9" fmla="*/ 0 h 21352"/>
                <a:gd name="T10" fmla="*/ 0 w 19437"/>
                <a:gd name="T11" fmla="*/ 0 h 21352"/>
                <a:gd name="T12" fmla="*/ 0 w 19437"/>
                <a:gd name="T13" fmla="*/ 0 h 21352"/>
                <a:gd name="T14" fmla="*/ 0 w 19437"/>
                <a:gd name="T15" fmla="*/ 0 h 21352"/>
                <a:gd name="T16" fmla="*/ 0 w 19437"/>
                <a:gd name="T17" fmla="*/ 0 h 21352"/>
                <a:gd name="T18" fmla="*/ 0 w 19437"/>
                <a:gd name="T19" fmla="*/ 0 h 21352"/>
                <a:gd name="T20" fmla="*/ 0 w 19437"/>
                <a:gd name="T21" fmla="*/ 0 h 21352"/>
                <a:gd name="T22" fmla="*/ 0 w 19437"/>
                <a:gd name="T23" fmla="*/ 0 h 21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437" h="21352">
                  <a:moveTo>
                    <a:pt x="3078" y="2576"/>
                  </a:moveTo>
                  <a:cubicBezTo>
                    <a:pt x="3078" y="2576"/>
                    <a:pt x="5292" y="1660"/>
                    <a:pt x="9430" y="1813"/>
                  </a:cubicBezTo>
                  <a:cubicBezTo>
                    <a:pt x="13568" y="1965"/>
                    <a:pt x="15974" y="4942"/>
                    <a:pt x="16263" y="6469"/>
                  </a:cubicBezTo>
                  <a:cubicBezTo>
                    <a:pt x="16552" y="7995"/>
                    <a:pt x="16455" y="14330"/>
                    <a:pt x="8564" y="16696"/>
                  </a:cubicBezTo>
                  <a:cubicBezTo>
                    <a:pt x="672" y="19062"/>
                    <a:pt x="2308" y="20512"/>
                    <a:pt x="2308" y="20512"/>
                  </a:cubicBezTo>
                  <a:lnTo>
                    <a:pt x="3848" y="21352"/>
                  </a:lnTo>
                  <a:cubicBezTo>
                    <a:pt x="3848" y="21352"/>
                    <a:pt x="12379" y="18528"/>
                    <a:pt x="16342" y="14712"/>
                  </a:cubicBezTo>
                  <a:cubicBezTo>
                    <a:pt x="20305" y="10895"/>
                    <a:pt x="19920" y="6011"/>
                    <a:pt x="18188" y="3645"/>
                  </a:cubicBezTo>
                  <a:cubicBezTo>
                    <a:pt x="16455" y="1279"/>
                    <a:pt x="14242" y="363"/>
                    <a:pt x="10777" y="57"/>
                  </a:cubicBezTo>
                  <a:cubicBezTo>
                    <a:pt x="7313" y="-248"/>
                    <a:pt x="2062" y="702"/>
                    <a:pt x="384" y="2194"/>
                  </a:cubicBezTo>
                  <a:cubicBezTo>
                    <a:pt x="-1295" y="3687"/>
                    <a:pt x="3078" y="2576"/>
                    <a:pt x="3078" y="2576"/>
                  </a:cubicBezTo>
                  <a:close/>
                  <a:moveTo>
                    <a:pt x="3078" y="2576"/>
                  </a:moveTo>
                </a:path>
              </a:pathLst>
            </a:custGeom>
            <a:solidFill>
              <a:srgbClr val="859AA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2" name="AutoShape 9"/>
            <p:cNvSpPr>
              <a:spLocks/>
            </p:cNvSpPr>
            <p:nvPr/>
          </p:nvSpPr>
          <p:spPr bwMode="auto">
            <a:xfrm>
              <a:off x="2451" y="1105"/>
              <a:ext cx="1285" cy="535"/>
            </a:xfrm>
            <a:custGeom>
              <a:avLst/>
              <a:gdLst>
                <a:gd name="T0" fmla="*/ 0 w 21114"/>
                <a:gd name="T1" fmla="*/ 0 h 20825"/>
                <a:gd name="T2" fmla="*/ 0 w 21114"/>
                <a:gd name="T3" fmla="*/ 0 h 20825"/>
                <a:gd name="T4" fmla="*/ 0 w 21114"/>
                <a:gd name="T5" fmla="*/ 0 h 20825"/>
                <a:gd name="T6" fmla="*/ 0 w 21114"/>
                <a:gd name="T7" fmla="*/ 0 h 20825"/>
                <a:gd name="T8" fmla="*/ 0 w 21114"/>
                <a:gd name="T9" fmla="*/ 0 h 20825"/>
                <a:gd name="T10" fmla="*/ 0 w 21114"/>
                <a:gd name="T11" fmla="*/ 0 h 20825"/>
                <a:gd name="T12" fmla="*/ 0 w 21114"/>
                <a:gd name="T13" fmla="*/ 0 h 20825"/>
                <a:gd name="T14" fmla="*/ 0 w 21114"/>
                <a:gd name="T15" fmla="*/ 0 h 20825"/>
                <a:gd name="T16" fmla="*/ 0 w 21114"/>
                <a:gd name="T17" fmla="*/ 0 h 20825"/>
                <a:gd name="T18" fmla="*/ 0 w 21114"/>
                <a:gd name="T19" fmla="*/ 0 h 20825"/>
                <a:gd name="T20" fmla="*/ 0 w 21114"/>
                <a:gd name="T21" fmla="*/ 0 h 20825"/>
                <a:gd name="T22" fmla="*/ 0 w 21114"/>
                <a:gd name="T23" fmla="*/ 0 h 208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114" h="20825">
                  <a:moveTo>
                    <a:pt x="19962" y="4621"/>
                  </a:moveTo>
                  <a:cubicBezTo>
                    <a:pt x="19146" y="4867"/>
                    <a:pt x="17966" y="5605"/>
                    <a:pt x="15940" y="5916"/>
                  </a:cubicBezTo>
                  <a:cubicBezTo>
                    <a:pt x="16194" y="5502"/>
                    <a:pt x="16453" y="4963"/>
                    <a:pt x="16635" y="4286"/>
                  </a:cubicBezTo>
                  <a:cubicBezTo>
                    <a:pt x="17130" y="2444"/>
                    <a:pt x="16422" y="1606"/>
                    <a:pt x="15856" y="2109"/>
                  </a:cubicBezTo>
                  <a:cubicBezTo>
                    <a:pt x="15461" y="2460"/>
                    <a:pt x="13757" y="4684"/>
                    <a:pt x="12763" y="5998"/>
                  </a:cubicBezTo>
                  <a:cubicBezTo>
                    <a:pt x="12065" y="5938"/>
                    <a:pt x="11309" y="5836"/>
                    <a:pt x="10476" y="5665"/>
                  </a:cubicBezTo>
                  <a:cubicBezTo>
                    <a:pt x="4740" y="4485"/>
                    <a:pt x="1440" y="0"/>
                    <a:pt x="1440" y="0"/>
                  </a:cubicBezTo>
                  <a:lnTo>
                    <a:pt x="0" y="16878"/>
                  </a:lnTo>
                  <a:cubicBezTo>
                    <a:pt x="0" y="16878"/>
                    <a:pt x="10850" y="21600"/>
                    <a:pt x="14467" y="20715"/>
                  </a:cubicBezTo>
                  <a:cubicBezTo>
                    <a:pt x="18084" y="19830"/>
                    <a:pt x="18607" y="18713"/>
                    <a:pt x="20104" y="15173"/>
                  </a:cubicBezTo>
                  <a:cubicBezTo>
                    <a:pt x="21600" y="11631"/>
                    <a:pt x="21334" y="4207"/>
                    <a:pt x="19962" y="4621"/>
                  </a:cubicBezTo>
                  <a:close/>
                  <a:moveTo>
                    <a:pt x="19962" y="4621"/>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3" name="AutoShape 10"/>
            <p:cNvSpPr>
              <a:spLocks/>
            </p:cNvSpPr>
            <p:nvPr/>
          </p:nvSpPr>
          <p:spPr bwMode="auto">
            <a:xfrm>
              <a:off x="2623" y="363"/>
              <a:ext cx="47" cy="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6702" y="21045"/>
                    <a:pt x="13892" y="20581"/>
                    <a:pt x="21600" y="20253"/>
                  </a:cubicBezTo>
                  <a:cubicBezTo>
                    <a:pt x="21128" y="11699"/>
                    <a:pt x="20127" y="0"/>
                    <a:pt x="20127" y="0"/>
                  </a:cubicBezTo>
                  <a:cubicBezTo>
                    <a:pt x="20127" y="0"/>
                    <a:pt x="0" y="21600"/>
                    <a:pt x="0" y="21600"/>
                  </a:cubicBezTo>
                  <a:close/>
                  <a:moveTo>
                    <a:pt x="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4" name="AutoShape 11"/>
            <p:cNvSpPr>
              <a:spLocks/>
            </p:cNvSpPr>
            <p:nvPr/>
          </p:nvSpPr>
          <p:spPr bwMode="auto">
            <a:xfrm>
              <a:off x="3076" y="734"/>
              <a:ext cx="44" cy="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4983"/>
                  </a:moveTo>
                  <a:cubicBezTo>
                    <a:pt x="21600" y="14983"/>
                    <a:pt x="11700" y="8286"/>
                    <a:pt x="0" y="0"/>
                  </a:cubicBezTo>
                  <a:cubicBezTo>
                    <a:pt x="108" y="6728"/>
                    <a:pt x="190" y="13882"/>
                    <a:pt x="155" y="21600"/>
                  </a:cubicBezTo>
                  <a:cubicBezTo>
                    <a:pt x="155" y="21600"/>
                    <a:pt x="21600" y="14983"/>
                    <a:pt x="21600" y="14983"/>
                  </a:cubicBezTo>
                  <a:close/>
                  <a:moveTo>
                    <a:pt x="21600" y="14983"/>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5" name="AutoShape 12"/>
            <p:cNvSpPr>
              <a:spLocks/>
            </p:cNvSpPr>
            <p:nvPr/>
          </p:nvSpPr>
          <p:spPr bwMode="auto">
            <a:xfrm>
              <a:off x="2931" y="472"/>
              <a:ext cx="69" cy="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682"/>
                  </a:moveTo>
                  <a:cubicBezTo>
                    <a:pt x="2192" y="14861"/>
                    <a:pt x="4328" y="18149"/>
                    <a:pt x="6372" y="21600"/>
                  </a:cubicBezTo>
                  <a:cubicBezTo>
                    <a:pt x="13785" y="10729"/>
                    <a:pt x="21600" y="0"/>
                    <a:pt x="21600" y="0"/>
                  </a:cubicBezTo>
                  <a:cubicBezTo>
                    <a:pt x="21600" y="0"/>
                    <a:pt x="0" y="11682"/>
                    <a:pt x="0" y="11682"/>
                  </a:cubicBezTo>
                  <a:close/>
                  <a:moveTo>
                    <a:pt x="0" y="11682"/>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6" name="AutoShape 13"/>
            <p:cNvSpPr>
              <a:spLocks/>
            </p:cNvSpPr>
            <p:nvPr/>
          </p:nvSpPr>
          <p:spPr bwMode="auto">
            <a:xfrm>
              <a:off x="2886" y="427"/>
              <a:ext cx="80"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5257" y="21600"/>
                  </a:moveTo>
                  <a:lnTo>
                    <a:pt x="21600" y="0"/>
                  </a:lnTo>
                  <a:lnTo>
                    <a:pt x="0" y="16742"/>
                  </a:lnTo>
                  <a:cubicBezTo>
                    <a:pt x="1801" y="18252"/>
                    <a:pt x="3544" y="19901"/>
                    <a:pt x="5257" y="21600"/>
                  </a:cubicBezTo>
                  <a:close/>
                  <a:moveTo>
                    <a:pt x="5257"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7" name="AutoShape 14"/>
            <p:cNvSpPr>
              <a:spLocks/>
            </p:cNvSpPr>
            <p:nvPr/>
          </p:nvSpPr>
          <p:spPr bwMode="auto">
            <a:xfrm>
              <a:off x="3049" y="634"/>
              <a:ext cx="86" cy="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514" y="0"/>
                    <a:pt x="1030" y="14502"/>
                    <a:pt x="1477" y="21600"/>
                  </a:cubicBezTo>
                  <a:lnTo>
                    <a:pt x="21600" y="0"/>
                  </a:lnTo>
                  <a:cubicBezTo>
                    <a:pt x="21600" y="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8" name="AutoShape 15"/>
            <p:cNvSpPr>
              <a:spLocks/>
            </p:cNvSpPr>
            <p:nvPr/>
          </p:nvSpPr>
          <p:spPr bwMode="auto">
            <a:xfrm>
              <a:off x="2868" y="1177"/>
              <a:ext cx="41"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10721" y="0"/>
                  </a:lnTo>
                  <a:cubicBezTo>
                    <a:pt x="7245" y="2463"/>
                    <a:pt x="3704" y="4896"/>
                    <a:pt x="0" y="7271"/>
                  </a:cubicBezTo>
                  <a:cubicBezTo>
                    <a:pt x="0" y="7271"/>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69" name="AutoShape 16"/>
            <p:cNvSpPr>
              <a:spLocks/>
            </p:cNvSpPr>
            <p:nvPr/>
          </p:nvSpPr>
          <p:spPr bwMode="auto">
            <a:xfrm>
              <a:off x="2687" y="363"/>
              <a:ext cx="38" cy="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7457" y="21277"/>
                  </a:moveTo>
                  <a:lnTo>
                    <a:pt x="21600" y="0"/>
                  </a:lnTo>
                  <a:cubicBezTo>
                    <a:pt x="21600" y="0"/>
                    <a:pt x="8492" y="12379"/>
                    <a:pt x="0" y="21600"/>
                  </a:cubicBezTo>
                  <a:cubicBezTo>
                    <a:pt x="5613" y="21435"/>
                    <a:pt x="11442" y="21328"/>
                    <a:pt x="17457" y="21277"/>
                  </a:cubicBezTo>
                  <a:close/>
                  <a:moveTo>
                    <a:pt x="17457" y="2127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0" name="AutoShape 17"/>
            <p:cNvSpPr>
              <a:spLocks/>
            </p:cNvSpPr>
            <p:nvPr/>
          </p:nvSpPr>
          <p:spPr bwMode="auto">
            <a:xfrm>
              <a:off x="2967" y="1077"/>
              <a:ext cx="30" cy="4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7895" y="0"/>
                  </a:lnTo>
                  <a:cubicBezTo>
                    <a:pt x="5314" y="2719"/>
                    <a:pt x="2758" y="5440"/>
                    <a:pt x="0" y="8124"/>
                  </a:cubicBezTo>
                  <a:cubicBezTo>
                    <a:pt x="0" y="8124"/>
                    <a:pt x="21600" y="21600"/>
                    <a:pt x="21600" y="21600"/>
                  </a:cubicBezTo>
                  <a:close/>
                  <a:moveTo>
                    <a:pt x="2160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1" name="AutoShape 18"/>
            <p:cNvSpPr>
              <a:spLocks/>
            </p:cNvSpPr>
            <p:nvPr/>
          </p:nvSpPr>
          <p:spPr bwMode="auto">
            <a:xfrm>
              <a:off x="2750" y="390"/>
              <a:ext cx="49" cy="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094" y="21107"/>
                  </a:moveTo>
                  <a:cubicBezTo>
                    <a:pt x="10590" y="21180"/>
                    <a:pt x="12000" y="21466"/>
                    <a:pt x="13473" y="21600"/>
                  </a:cubicBezTo>
                  <a:lnTo>
                    <a:pt x="21600" y="0"/>
                  </a:lnTo>
                  <a:lnTo>
                    <a:pt x="0" y="20828"/>
                  </a:lnTo>
                  <a:cubicBezTo>
                    <a:pt x="3012" y="20908"/>
                    <a:pt x="5981" y="20942"/>
                    <a:pt x="9094" y="21107"/>
                  </a:cubicBezTo>
                  <a:close/>
                  <a:moveTo>
                    <a:pt x="9094" y="21107"/>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2" name="AutoShape 19"/>
            <p:cNvSpPr>
              <a:spLocks/>
            </p:cNvSpPr>
            <p:nvPr/>
          </p:nvSpPr>
          <p:spPr bwMode="auto">
            <a:xfrm>
              <a:off x="3003" y="1014"/>
              <a:ext cx="31" cy="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119" y="0"/>
                  </a:moveTo>
                  <a:cubicBezTo>
                    <a:pt x="4858" y="3814"/>
                    <a:pt x="2504" y="7616"/>
                    <a:pt x="0" y="11407"/>
                  </a:cubicBezTo>
                  <a:lnTo>
                    <a:pt x="21600" y="21600"/>
                  </a:lnTo>
                  <a:cubicBezTo>
                    <a:pt x="21600" y="21600"/>
                    <a:pt x="15355" y="12198"/>
                    <a:pt x="7119" y="0"/>
                  </a:cubicBezTo>
                  <a:close/>
                  <a:moveTo>
                    <a:pt x="7119"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3" name="AutoShape 20"/>
            <p:cNvSpPr>
              <a:spLocks/>
            </p:cNvSpPr>
            <p:nvPr/>
          </p:nvSpPr>
          <p:spPr bwMode="auto">
            <a:xfrm>
              <a:off x="2922" y="1123"/>
              <a:ext cx="53"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7092" y="0"/>
                  </a:moveTo>
                  <a:cubicBezTo>
                    <a:pt x="4823" y="2107"/>
                    <a:pt x="2467" y="4188"/>
                    <a:pt x="0" y="6241"/>
                  </a:cubicBezTo>
                  <a:lnTo>
                    <a:pt x="21600" y="21600"/>
                  </a:lnTo>
                  <a:cubicBezTo>
                    <a:pt x="21600" y="21600"/>
                    <a:pt x="7092" y="0"/>
                    <a:pt x="7092" y="0"/>
                  </a:cubicBezTo>
                  <a:close/>
                  <a:moveTo>
                    <a:pt x="7092"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4" name="AutoShape 21"/>
            <p:cNvSpPr>
              <a:spLocks/>
            </p:cNvSpPr>
            <p:nvPr/>
          </p:nvSpPr>
          <p:spPr bwMode="auto">
            <a:xfrm>
              <a:off x="3067" y="869"/>
              <a:ext cx="55" cy="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333" y="0"/>
                  </a:moveTo>
                  <a:cubicBezTo>
                    <a:pt x="922" y="4963"/>
                    <a:pt x="483" y="9966"/>
                    <a:pt x="0" y="15044"/>
                  </a:cubicBezTo>
                  <a:lnTo>
                    <a:pt x="21600" y="21600"/>
                  </a:lnTo>
                  <a:cubicBezTo>
                    <a:pt x="21600" y="21600"/>
                    <a:pt x="1333" y="0"/>
                    <a:pt x="1333" y="0"/>
                  </a:cubicBezTo>
                  <a:close/>
                  <a:moveTo>
                    <a:pt x="1333"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5" name="AutoShape 22"/>
            <p:cNvSpPr>
              <a:spLocks/>
            </p:cNvSpPr>
            <p:nvPr/>
          </p:nvSpPr>
          <p:spPr bwMode="auto">
            <a:xfrm>
              <a:off x="2813" y="390"/>
              <a:ext cx="99"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9303" y="21600"/>
                  </a:moveTo>
                  <a:lnTo>
                    <a:pt x="21600" y="0"/>
                  </a:lnTo>
                  <a:lnTo>
                    <a:pt x="0" y="17439"/>
                  </a:lnTo>
                  <a:cubicBezTo>
                    <a:pt x="3223" y="18507"/>
                    <a:pt x="6334" y="19871"/>
                    <a:pt x="9303" y="21600"/>
                  </a:cubicBezTo>
                  <a:close/>
                  <a:moveTo>
                    <a:pt x="930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6" name="AutoShape 23"/>
            <p:cNvSpPr>
              <a:spLocks/>
            </p:cNvSpPr>
            <p:nvPr/>
          </p:nvSpPr>
          <p:spPr bwMode="auto">
            <a:xfrm>
              <a:off x="3040" y="951"/>
              <a:ext cx="32" cy="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7199"/>
                  </a:moveTo>
                  <a:cubicBezTo>
                    <a:pt x="12072" y="15167"/>
                    <a:pt x="21600" y="21600"/>
                    <a:pt x="21600" y="21600"/>
                  </a:cubicBezTo>
                  <a:lnTo>
                    <a:pt x="2351" y="0"/>
                  </a:lnTo>
                  <a:cubicBezTo>
                    <a:pt x="1579" y="2392"/>
                    <a:pt x="813" y="4791"/>
                    <a:pt x="0" y="7199"/>
                  </a:cubicBezTo>
                  <a:close/>
                  <a:moveTo>
                    <a:pt x="0" y="7199"/>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7" name="AutoShape 24"/>
            <p:cNvSpPr>
              <a:spLocks/>
            </p:cNvSpPr>
            <p:nvPr/>
          </p:nvSpPr>
          <p:spPr bwMode="auto">
            <a:xfrm>
              <a:off x="3076" y="806"/>
              <a:ext cx="64" cy="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70" y="0"/>
                  </a:moveTo>
                  <a:cubicBezTo>
                    <a:pt x="788" y="7008"/>
                    <a:pt x="439" y="14399"/>
                    <a:pt x="0" y="21600"/>
                  </a:cubicBezTo>
                  <a:lnTo>
                    <a:pt x="21600" y="21600"/>
                  </a:lnTo>
                  <a:cubicBezTo>
                    <a:pt x="21600" y="21600"/>
                    <a:pt x="1070" y="0"/>
                    <a:pt x="1070" y="0"/>
                  </a:cubicBezTo>
                  <a:close/>
                  <a:moveTo>
                    <a:pt x="107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8" name="AutoShape 25"/>
            <p:cNvSpPr>
              <a:spLocks/>
            </p:cNvSpPr>
            <p:nvPr/>
          </p:nvSpPr>
          <p:spPr bwMode="auto">
            <a:xfrm>
              <a:off x="3067" y="662"/>
              <a:ext cx="94" cy="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767" y="7653"/>
                    <a:pt x="1295" y="14805"/>
                    <a:pt x="1696" y="21600"/>
                  </a:cubicBezTo>
                  <a:cubicBezTo>
                    <a:pt x="11340" y="17080"/>
                    <a:pt x="21600" y="13400"/>
                    <a:pt x="21600" y="13400"/>
                  </a:cubicBezTo>
                  <a:cubicBezTo>
                    <a:pt x="21600" y="13400"/>
                    <a:pt x="0" y="0"/>
                    <a:pt x="0" y="0"/>
                  </a:cubicBezTo>
                  <a:close/>
                  <a:moveTo>
                    <a:pt x="0" y="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79" name="AutoShape 26"/>
            <p:cNvSpPr>
              <a:spLocks/>
            </p:cNvSpPr>
            <p:nvPr/>
          </p:nvSpPr>
          <p:spPr bwMode="auto">
            <a:xfrm>
              <a:off x="2976" y="499"/>
              <a:ext cx="116" cy="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930" y="21600"/>
                  </a:moveTo>
                  <a:lnTo>
                    <a:pt x="21600" y="0"/>
                  </a:lnTo>
                  <a:cubicBezTo>
                    <a:pt x="21600" y="0"/>
                    <a:pt x="9754" y="7254"/>
                    <a:pt x="0" y="12657"/>
                  </a:cubicBezTo>
                  <a:cubicBezTo>
                    <a:pt x="1010" y="15591"/>
                    <a:pt x="1991" y="18554"/>
                    <a:pt x="2930" y="21600"/>
                  </a:cubicBezTo>
                  <a:close/>
                  <a:moveTo>
                    <a:pt x="2930"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0" name="AutoShape 27"/>
            <p:cNvSpPr>
              <a:spLocks/>
            </p:cNvSpPr>
            <p:nvPr/>
          </p:nvSpPr>
          <p:spPr bwMode="auto">
            <a:xfrm>
              <a:off x="3012" y="553"/>
              <a:ext cx="96"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6093" y="21600"/>
                  </a:moveTo>
                  <a:lnTo>
                    <a:pt x="21600" y="0"/>
                  </a:lnTo>
                  <a:lnTo>
                    <a:pt x="0" y="0"/>
                  </a:lnTo>
                  <a:cubicBezTo>
                    <a:pt x="2274" y="10244"/>
                    <a:pt x="4321" y="14380"/>
                    <a:pt x="6093" y="21600"/>
                  </a:cubicBezTo>
                  <a:close/>
                  <a:moveTo>
                    <a:pt x="6093" y="21600"/>
                  </a:moveTo>
                </a:path>
              </a:pathLst>
            </a:custGeom>
            <a:solidFill>
              <a:srgbClr val="46667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1" name="AutoShape 28"/>
            <p:cNvSpPr>
              <a:spLocks/>
            </p:cNvSpPr>
            <p:nvPr/>
          </p:nvSpPr>
          <p:spPr bwMode="auto">
            <a:xfrm>
              <a:off x="1555" y="2940"/>
              <a:ext cx="368" cy="152"/>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7" y="0"/>
                  </a:moveTo>
                  <a:cubicBezTo>
                    <a:pt x="1947" y="0"/>
                    <a:pt x="5927" y="9030"/>
                    <a:pt x="11895" y="4712"/>
                  </a:cubicBezTo>
                  <a:cubicBezTo>
                    <a:pt x="17864" y="394"/>
                    <a:pt x="19852" y="1550"/>
                    <a:pt x="16727" y="5880"/>
                  </a:cubicBezTo>
                  <a:cubicBezTo>
                    <a:pt x="13600" y="10212"/>
                    <a:pt x="4933" y="11388"/>
                    <a:pt x="3937" y="9425"/>
                  </a:cubicBezTo>
                  <a:cubicBezTo>
                    <a:pt x="2942" y="7462"/>
                    <a:pt x="4505" y="14532"/>
                    <a:pt x="8911" y="16103"/>
                  </a:cubicBezTo>
                  <a:cubicBezTo>
                    <a:pt x="13316" y="17670"/>
                    <a:pt x="16443" y="14924"/>
                    <a:pt x="17295" y="13745"/>
                  </a:cubicBezTo>
                  <a:cubicBezTo>
                    <a:pt x="18148" y="12567"/>
                    <a:pt x="16727" y="21600"/>
                    <a:pt x="11895" y="20813"/>
                  </a:cubicBezTo>
                  <a:cubicBezTo>
                    <a:pt x="7063" y="20027"/>
                    <a:pt x="953" y="14976"/>
                    <a:pt x="953" y="10431"/>
                  </a:cubicBezTo>
                  <a:cubicBezTo>
                    <a:pt x="953" y="5890"/>
                    <a:pt x="-1748" y="1568"/>
                    <a:pt x="1947" y="0"/>
                  </a:cubicBezTo>
                  <a:close/>
                  <a:moveTo>
                    <a:pt x="1947"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2" name="AutoShape 29"/>
            <p:cNvSpPr>
              <a:spLocks/>
            </p:cNvSpPr>
            <p:nvPr/>
          </p:nvSpPr>
          <p:spPr bwMode="auto">
            <a:xfrm>
              <a:off x="2243" y="2940"/>
              <a:ext cx="368" cy="152"/>
            </a:xfrm>
            <a:custGeom>
              <a:avLst/>
              <a:gdLst>
                <a:gd name="T0" fmla="*/ 0 w 18193"/>
                <a:gd name="T1" fmla="*/ 0 h 20862"/>
                <a:gd name="T2" fmla="*/ 0 w 18193"/>
                <a:gd name="T3" fmla="*/ 0 h 20862"/>
                <a:gd name="T4" fmla="*/ 0 w 18193"/>
                <a:gd name="T5" fmla="*/ 0 h 20862"/>
                <a:gd name="T6" fmla="*/ 0 w 18193"/>
                <a:gd name="T7" fmla="*/ 0 h 20862"/>
                <a:gd name="T8" fmla="*/ 0 w 18193"/>
                <a:gd name="T9" fmla="*/ 0 h 20862"/>
                <a:gd name="T10" fmla="*/ 0 w 18193"/>
                <a:gd name="T11" fmla="*/ 0 h 20862"/>
                <a:gd name="T12" fmla="*/ 0 w 18193"/>
                <a:gd name="T13" fmla="*/ 0 h 20862"/>
                <a:gd name="T14" fmla="*/ 0 w 18193"/>
                <a:gd name="T15" fmla="*/ 0 h 20862"/>
                <a:gd name="T16" fmla="*/ 0 w 18193"/>
                <a:gd name="T17" fmla="*/ 0 h 20862"/>
                <a:gd name="T18" fmla="*/ 0 w 18193"/>
                <a:gd name="T19" fmla="*/ 0 h 20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93" h="20862">
                  <a:moveTo>
                    <a:pt x="1946" y="0"/>
                  </a:moveTo>
                  <a:cubicBezTo>
                    <a:pt x="1946" y="0"/>
                    <a:pt x="5926" y="9030"/>
                    <a:pt x="11895" y="4712"/>
                  </a:cubicBezTo>
                  <a:cubicBezTo>
                    <a:pt x="17864" y="394"/>
                    <a:pt x="19852" y="1550"/>
                    <a:pt x="16726" y="5880"/>
                  </a:cubicBezTo>
                  <a:cubicBezTo>
                    <a:pt x="13601" y="10212"/>
                    <a:pt x="4932" y="11388"/>
                    <a:pt x="3938" y="9425"/>
                  </a:cubicBezTo>
                  <a:cubicBezTo>
                    <a:pt x="2941" y="7462"/>
                    <a:pt x="4504" y="14532"/>
                    <a:pt x="8910" y="16103"/>
                  </a:cubicBezTo>
                  <a:cubicBezTo>
                    <a:pt x="13317" y="17670"/>
                    <a:pt x="16443" y="14924"/>
                    <a:pt x="17296" y="13745"/>
                  </a:cubicBezTo>
                  <a:cubicBezTo>
                    <a:pt x="18148" y="12567"/>
                    <a:pt x="16728" y="21600"/>
                    <a:pt x="11895" y="20813"/>
                  </a:cubicBezTo>
                  <a:cubicBezTo>
                    <a:pt x="7062" y="20027"/>
                    <a:pt x="953" y="14976"/>
                    <a:pt x="953" y="10431"/>
                  </a:cubicBezTo>
                  <a:cubicBezTo>
                    <a:pt x="953" y="5890"/>
                    <a:pt x="-1748" y="1568"/>
                    <a:pt x="1946" y="0"/>
                  </a:cubicBezTo>
                  <a:close/>
                  <a:moveTo>
                    <a:pt x="1946"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3" name="AutoShape 30"/>
            <p:cNvSpPr>
              <a:spLocks/>
            </p:cNvSpPr>
            <p:nvPr/>
          </p:nvSpPr>
          <p:spPr bwMode="auto">
            <a:xfrm>
              <a:off x="1583" y="2442"/>
              <a:ext cx="391" cy="135"/>
            </a:xfrm>
            <a:custGeom>
              <a:avLst/>
              <a:gdLst>
                <a:gd name="T0" fmla="*/ 0 w 18187"/>
                <a:gd name="T1" fmla="*/ 0 h 19211"/>
                <a:gd name="T2" fmla="*/ 0 w 18187"/>
                <a:gd name="T3" fmla="*/ 0 h 19211"/>
                <a:gd name="T4" fmla="*/ 0 w 18187"/>
                <a:gd name="T5" fmla="*/ 0 h 19211"/>
                <a:gd name="T6" fmla="*/ 0 w 18187"/>
                <a:gd name="T7" fmla="*/ 0 h 19211"/>
                <a:gd name="T8" fmla="*/ 0 w 18187"/>
                <a:gd name="T9" fmla="*/ 0 h 19211"/>
                <a:gd name="T10" fmla="*/ 0 w 18187"/>
                <a:gd name="T11" fmla="*/ 0 h 19211"/>
                <a:gd name="T12" fmla="*/ 0 w 18187"/>
                <a:gd name="T13" fmla="*/ 0 h 19211"/>
                <a:gd name="T14" fmla="*/ 0 w 18187"/>
                <a:gd name="T15" fmla="*/ 0 h 19211"/>
                <a:gd name="T16" fmla="*/ 0 w 18187"/>
                <a:gd name="T17" fmla="*/ 0 h 19211"/>
                <a:gd name="T18" fmla="*/ 0 w 18187"/>
                <a:gd name="T19" fmla="*/ 0 h 19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11">
                  <a:moveTo>
                    <a:pt x="16371" y="5990"/>
                  </a:moveTo>
                  <a:cubicBezTo>
                    <a:pt x="16371" y="5990"/>
                    <a:pt x="11998" y="11565"/>
                    <a:pt x="6216" y="5065"/>
                  </a:cubicBezTo>
                  <a:cubicBezTo>
                    <a:pt x="435" y="-1435"/>
                    <a:pt x="-1604" y="-1440"/>
                    <a:pt x="1336" y="3683"/>
                  </a:cubicBezTo>
                  <a:cubicBezTo>
                    <a:pt x="4271" y="8809"/>
                    <a:pt x="12891" y="14010"/>
                    <a:pt x="13970" y="12863"/>
                  </a:cubicBezTo>
                  <a:cubicBezTo>
                    <a:pt x="15052" y="11716"/>
                    <a:pt x="13182" y="16833"/>
                    <a:pt x="8707" y="15996"/>
                  </a:cubicBezTo>
                  <a:cubicBezTo>
                    <a:pt x="4232" y="15155"/>
                    <a:pt x="1227" y="11344"/>
                    <a:pt x="424" y="9950"/>
                  </a:cubicBezTo>
                  <a:cubicBezTo>
                    <a:pt x="-377" y="8555"/>
                    <a:pt x="650" y="16759"/>
                    <a:pt x="5517" y="18463"/>
                  </a:cubicBezTo>
                  <a:cubicBezTo>
                    <a:pt x="10384" y="20160"/>
                    <a:pt x="16714" y="18931"/>
                    <a:pt x="16910" y="15155"/>
                  </a:cubicBezTo>
                  <a:cubicBezTo>
                    <a:pt x="17108" y="11374"/>
                    <a:pt x="19996" y="9093"/>
                    <a:pt x="16371" y="5990"/>
                  </a:cubicBezTo>
                  <a:close/>
                  <a:moveTo>
                    <a:pt x="16371" y="599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4" name="AutoShape 31"/>
            <p:cNvSpPr>
              <a:spLocks/>
            </p:cNvSpPr>
            <p:nvPr/>
          </p:nvSpPr>
          <p:spPr bwMode="auto">
            <a:xfrm>
              <a:off x="2171" y="2442"/>
              <a:ext cx="380" cy="126"/>
            </a:xfrm>
            <a:custGeom>
              <a:avLst/>
              <a:gdLst>
                <a:gd name="T0" fmla="*/ 0 w 18187"/>
                <a:gd name="T1" fmla="*/ 0 h 19275"/>
                <a:gd name="T2" fmla="*/ 0 w 18187"/>
                <a:gd name="T3" fmla="*/ 0 h 19275"/>
                <a:gd name="T4" fmla="*/ 0 w 18187"/>
                <a:gd name="T5" fmla="*/ 0 h 19275"/>
                <a:gd name="T6" fmla="*/ 0 w 18187"/>
                <a:gd name="T7" fmla="*/ 0 h 19275"/>
                <a:gd name="T8" fmla="*/ 0 w 18187"/>
                <a:gd name="T9" fmla="*/ 0 h 19275"/>
                <a:gd name="T10" fmla="*/ 0 w 18187"/>
                <a:gd name="T11" fmla="*/ 0 h 19275"/>
                <a:gd name="T12" fmla="*/ 0 w 18187"/>
                <a:gd name="T13" fmla="*/ 0 h 19275"/>
                <a:gd name="T14" fmla="*/ 0 w 18187"/>
                <a:gd name="T15" fmla="*/ 0 h 19275"/>
                <a:gd name="T16" fmla="*/ 0 w 18187"/>
                <a:gd name="T17" fmla="*/ 0 h 19275"/>
                <a:gd name="T18" fmla="*/ 0 w 18187"/>
                <a:gd name="T19" fmla="*/ 0 h 19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87" h="19275">
                  <a:moveTo>
                    <a:pt x="1851" y="3710"/>
                  </a:moveTo>
                  <a:cubicBezTo>
                    <a:pt x="1851" y="3710"/>
                    <a:pt x="6112" y="10484"/>
                    <a:pt x="11947" y="4466"/>
                  </a:cubicBezTo>
                  <a:cubicBezTo>
                    <a:pt x="17783" y="-1554"/>
                    <a:pt x="19807" y="-1206"/>
                    <a:pt x="16814" y="3818"/>
                  </a:cubicBezTo>
                  <a:cubicBezTo>
                    <a:pt x="13826" y="8844"/>
                    <a:pt x="5190" y="12971"/>
                    <a:pt x="4137" y="11547"/>
                  </a:cubicBezTo>
                  <a:cubicBezTo>
                    <a:pt x="3078" y="10118"/>
                    <a:pt x="4860" y="15969"/>
                    <a:pt x="9316" y="15839"/>
                  </a:cubicBezTo>
                  <a:cubicBezTo>
                    <a:pt x="13771" y="15703"/>
                    <a:pt x="16811" y="12111"/>
                    <a:pt x="17629" y="10742"/>
                  </a:cubicBezTo>
                  <a:cubicBezTo>
                    <a:pt x="18444" y="9375"/>
                    <a:pt x="17303" y="18057"/>
                    <a:pt x="12448" y="19052"/>
                  </a:cubicBezTo>
                  <a:cubicBezTo>
                    <a:pt x="7590" y="20046"/>
                    <a:pt x="1325" y="17625"/>
                    <a:pt x="1183" y="13514"/>
                  </a:cubicBezTo>
                  <a:cubicBezTo>
                    <a:pt x="1043" y="9398"/>
                    <a:pt x="-1793" y="6436"/>
                    <a:pt x="1851" y="3710"/>
                  </a:cubicBezTo>
                  <a:close/>
                  <a:moveTo>
                    <a:pt x="1851" y="371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5" name="AutoShape 32"/>
            <p:cNvSpPr>
              <a:spLocks/>
            </p:cNvSpPr>
            <p:nvPr/>
          </p:nvSpPr>
          <p:spPr bwMode="auto">
            <a:xfrm>
              <a:off x="1628" y="1900"/>
              <a:ext cx="860" cy="5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364B5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6" name="AutoShape 33"/>
            <p:cNvSpPr>
              <a:spLocks/>
            </p:cNvSpPr>
            <p:nvPr/>
          </p:nvSpPr>
          <p:spPr bwMode="auto">
            <a:xfrm>
              <a:off x="1628" y="1972"/>
              <a:ext cx="860" cy="5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006"/>
                  </a:moveTo>
                  <a:cubicBezTo>
                    <a:pt x="21600" y="16857"/>
                    <a:pt x="18305" y="21600"/>
                    <a:pt x="14240" y="21600"/>
                  </a:cubicBezTo>
                  <a:lnTo>
                    <a:pt x="7360" y="21600"/>
                  </a:lnTo>
                  <a:cubicBezTo>
                    <a:pt x="3295" y="21600"/>
                    <a:pt x="0" y="16857"/>
                    <a:pt x="0" y="11006"/>
                  </a:cubicBezTo>
                  <a:lnTo>
                    <a:pt x="0" y="10594"/>
                  </a:lnTo>
                  <a:cubicBezTo>
                    <a:pt x="0" y="4743"/>
                    <a:pt x="3295" y="0"/>
                    <a:pt x="7360" y="0"/>
                  </a:cubicBezTo>
                  <a:lnTo>
                    <a:pt x="14240" y="0"/>
                  </a:lnTo>
                  <a:cubicBezTo>
                    <a:pt x="18305" y="0"/>
                    <a:pt x="21600" y="4743"/>
                    <a:pt x="21600" y="10594"/>
                  </a:cubicBezTo>
                  <a:cubicBezTo>
                    <a:pt x="21600" y="10594"/>
                    <a:pt x="21600" y="11006"/>
                    <a:pt x="21600" y="11006"/>
                  </a:cubicBezTo>
                  <a:close/>
                  <a:moveTo>
                    <a:pt x="21600" y="11006"/>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7" name="AutoShape 34"/>
            <p:cNvSpPr>
              <a:spLocks/>
            </p:cNvSpPr>
            <p:nvPr/>
          </p:nvSpPr>
          <p:spPr bwMode="auto">
            <a:xfrm>
              <a:off x="1791" y="2180"/>
              <a:ext cx="108" cy="1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166"/>
                  </a:moveTo>
                  <a:cubicBezTo>
                    <a:pt x="21600" y="17361"/>
                    <a:pt x="17170" y="21600"/>
                    <a:pt x="11489" y="21600"/>
                  </a:cubicBezTo>
                  <a:lnTo>
                    <a:pt x="10967" y="21600"/>
                  </a:lnTo>
                  <a:cubicBezTo>
                    <a:pt x="5286" y="21600"/>
                    <a:pt x="0" y="17361"/>
                    <a:pt x="0" y="11166"/>
                  </a:cubicBezTo>
                  <a:lnTo>
                    <a:pt x="0" y="10591"/>
                  </a:lnTo>
                  <a:cubicBezTo>
                    <a:pt x="0" y="4397"/>
                    <a:pt x="5286" y="0"/>
                    <a:pt x="10967" y="0"/>
                  </a:cubicBezTo>
                  <a:lnTo>
                    <a:pt x="11489" y="0"/>
                  </a:lnTo>
                  <a:cubicBezTo>
                    <a:pt x="17170" y="0"/>
                    <a:pt x="21600" y="4397"/>
                    <a:pt x="21600" y="10591"/>
                  </a:cubicBezTo>
                  <a:cubicBezTo>
                    <a:pt x="21600" y="10591"/>
                    <a:pt x="21600" y="11166"/>
                    <a:pt x="21600" y="11166"/>
                  </a:cubicBezTo>
                  <a:close/>
                  <a:moveTo>
                    <a:pt x="21600" y="11166"/>
                  </a:moveTo>
                </a:path>
              </a:pathLst>
            </a:custGeom>
            <a:solidFill>
              <a:srgbClr val="FF85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8" name="AutoShape 35"/>
            <p:cNvSpPr>
              <a:spLocks/>
            </p:cNvSpPr>
            <p:nvPr/>
          </p:nvSpPr>
          <p:spPr bwMode="auto">
            <a:xfrm>
              <a:off x="1935" y="2180"/>
              <a:ext cx="104"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2" y="21600"/>
                  </a:cubicBezTo>
                  <a:cubicBezTo>
                    <a:pt x="4838" y="21600"/>
                    <a:pt x="0" y="16767"/>
                    <a:pt x="0" y="10800"/>
                  </a:cubicBezTo>
                  <a:cubicBezTo>
                    <a:pt x="0" y="4836"/>
                    <a:pt x="4838" y="0"/>
                    <a:pt x="10802" y="0"/>
                  </a:cubicBezTo>
                  <a:cubicBezTo>
                    <a:pt x="16762" y="0"/>
                    <a:pt x="21600" y="4836"/>
                    <a:pt x="21600" y="10800"/>
                  </a:cubicBezTo>
                  <a:cubicBezTo>
                    <a:pt x="21600" y="10800"/>
                    <a:pt x="21600" y="10800"/>
                    <a:pt x="21600" y="10800"/>
                  </a:cubicBezTo>
                  <a:close/>
                  <a:moveTo>
                    <a:pt x="21600" y="10800"/>
                  </a:moveTo>
                </a:path>
              </a:pathLst>
            </a:custGeom>
            <a:solidFill>
              <a:srgbClr val="D8F91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89" name="AutoShape 36"/>
            <p:cNvSpPr>
              <a:spLocks/>
            </p:cNvSpPr>
            <p:nvPr/>
          </p:nvSpPr>
          <p:spPr bwMode="auto">
            <a:xfrm>
              <a:off x="2071" y="2180"/>
              <a:ext cx="104" cy="10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800"/>
                  </a:moveTo>
                  <a:cubicBezTo>
                    <a:pt x="21600" y="16767"/>
                    <a:pt x="16762" y="21600"/>
                    <a:pt x="10800" y="21600"/>
                  </a:cubicBezTo>
                  <a:cubicBezTo>
                    <a:pt x="4836" y="21600"/>
                    <a:pt x="0" y="16767"/>
                    <a:pt x="0" y="10800"/>
                  </a:cubicBezTo>
                  <a:cubicBezTo>
                    <a:pt x="0" y="4836"/>
                    <a:pt x="4836" y="0"/>
                    <a:pt x="10800" y="0"/>
                  </a:cubicBezTo>
                  <a:cubicBezTo>
                    <a:pt x="16762" y="0"/>
                    <a:pt x="21600" y="4836"/>
                    <a:pt x="21600" y="10800"/>
                  </a:cubicBezTo>
                  <a:cubicBezTo>
                    <a:pt x="21600" y="10800"/>
                    <a:pt x="21600" y="10800"/>
                    <a:pt x="21600" y="10800"/>
                  </a:cubicBezTo>
                  <a:close/>
                  <a:moveTo>
                    <a:pt x="21600" y="10800"/>
                  </a:moveTo>
                </a:path>
              </a:pathLst>
            </a:custGeom>
            <a:solidFill>
              <a:srgbClr val="00FB83"/>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0" name="AutoShape 37"/>
            <p:cNvSpPr>
              <a:spLocks/>
            </p:cNvSpPr>
            <p:nvPr/>
          </p:nvSpPr>
          <p:spPr bwMode="auto">
            <a:xfrm>
              <a:off x="2216" y="2180"/>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1319"/>
                  </a:moveTo>
                  <a:cubicBezTo>
                    <a:pt x="21600" y="16997"/>
                    <a:pt x="16996" y="21600"/>
                    <a:pt x="11319" y="21600"/>
                  </a:cubicBezTo>
                  <a:lnTo>
                    <a:pt x="10281" y="21600"/>
                  </a:lnTo>
                  <a:cubicBezTo>
                    <a:pt x="4604" y="21600"/>
                    <a:pt x="0" y="16997"/>
                    <a:pt x="0" y="11319"/>
                  </a:cubicBezTo>
                  <a:lnTo>
                    <a:pt x="0" y="10281"/>
                  </a:lnTo>
                  <a:cubicBezTo>
                    <a:pt x="0" y="4603"/>
                    <a:pt x="4604" y="0"/>
                    <a:pt x="10281" y="0"/>
                  </a:cubicBezTo>
                  <a:lnTo>
                    <a:pt x="11319" y="0"/>
                  </a:lnTo>
                  <a:cubicBezTo>
                    <a:pt x="16996" y="0"/>
                    <a:pt x="21600" y="4603"/>
                    <a:pt x="21600" y="10281"/>
                  </a:cubicBezTo>
                  <a:cubicBezTo>
                    <a:pt x="21600" y="10281"/>
                    <a:pt x="21600" y="11319"/>
                    <a:pt x="21600" y="11319"/>
                  </a:cubicBezTo>
                  <a:close/>
                  <a:moveTo>
                    <a:pt x="21600" y="11319"/>
                  </a:moveTo>
                </a:path>
              </a:pathLst>
            </a:custGeom>
            <a:solidFill>
              <a:srgbClr val="18D8C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1" name="AutoShape 38"/>
            <p:cNvSpPr>
              <a:spLocks/>
            </p:cNvSpPr>
            <p:nvPr/>
          </p:nvSpPr>
          <p:spPr bwMode="auto">
            <a:xfrm>
              <a:off x="1791" y="2343"/>
              <a:ext cx="516"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3890"/>
                  </a:moveTo>
                  <a:cubicBezTo>
                    <a:pt x="21600" y="18151"/>
                    <a:pt x="21358" y="21600"/>
                    <a:pt x="21059" y="21600"/>
                  </a:cubicBezTo>
                  <a:lnTo>
                    <a:pt x="541" y="21600"/>
                  </a:lnTo>
                  <a:cubicBezTo>
                    <a:pt x="242" y="21600"/>
                    <a:pt x="0" y="18151"/>
                    <a:pt x="0" y="13890"/>
                  </a:cubicBezTo>
                  <a:lnTo>
                    <a:pt x="0" y="7710"/>
                  </a:lnTo>
                  <a:cubicBezTo>
                    <a:pt x="0" y="3451"/>
                    <a:pt x="242" y="0"/>
                    <a:pt x="541" y="0"/>
                  </a:cubicBezTo>
                  <a:lnTo>
                    <a:pt x="21059" y="0"/>
                  </a:lnTo>
                  <a:cubicBezTo>
                    <a:pt x="21358" y="0"/>
                    <a:pt x="21600" y="3451"/>
                    <a:pt x="21600" y="7710"/>
                  </a:cubicBezTo>
                  <a:cubicBezTo>
                    <a:pt x="21600" y="7710"/>
                    <a:pt x="21600" y="13890"/>
                    <a:pt x="21600" y="13890"/>
                  </a:cubicBezTo>
                  <a:close/>
                  <a:moveTo>
                    <a:pt x="21600" y="13890"/>
                  </a:moveTo>
                </a:path>
              </a:pathLst>
            </a:custGeom>
            <a:solidFill>
              <a:srgbClr val="90A8BA"/>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2" name="AutoShape 39"/>
            <p:cNvSpPr>
              <a:spLocks/>
            </p:cNvSpPr>
            <p:nvPr/>
          </p:nvSpPr>
          <p:spPr bwMode="auto">
            <a:xfrm>
              <a:off x="1827" y="2424"/>
              <a:ext cx="443" cy="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2604"/>
                  </a:moveTo>
                  <a:cubicBezTo>
                    <a:pt x="21600" y="17571"/>
                    <a:pt x="21271" y="21600"/>
                    <a:pt x="20866" y="21600"/>
                  </a:cubicBezTo>
                  <a:lnTo>
                    <a:pt x="734" y="21600"/>
                  </a:lnTo>
                  <a:cubicBezTo>
                    <a:pt x="329" y="21600"/>
                    <a:pt x="0" y="17571"/>
                    <a:pt x="0" y="12604"/>
                  </a:cubicBezTo>
                  <a:lnTo>
                    <a:pt x="0" y="8996"/>
                  </a:lnTo>
                  <a:cubicBezTo>
                    <a:pt x="0" y="4029"/>
                    <a:pt x="329" y="0"/>
                    <a:pt x="734" y="0"/>
                  </a:cubicBezTo>
                  <a:lnTo>
                    <a:pt x="20866" y="0"/>
                  </a:lnTo>
                  <a:cubicBezTo>
                    <a:pt x="21271" y="0"/>
                    <a:pt x="21600" y="4029"/>
                    <a:pt x="21600" y="8996"/>
                  </a:cubicBezTo>
                  <a:cubicBezTo>
                    <a:pt x="21600" y="8996"/>
                    <a:pt x="21600" y="12604"/>
                    <a:pt x="21600" y="12604"/>
                  </a:cubicBezTo>
                  <a:close/>
                  <a:moveTo>
                    <a:pt x="21600" y="12604"/>
                  </a:moveTo>
                </a:path>
              </a:pathLst>
            </a:custGeom>
            <a:solidFill>
              <a:srgbClr val="F41100"/>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nvGrpSpPr>
            <p:cNvPr id="13393" name="Group 42"/>
            <p:cNvGrpSpPr>
              <a:grpSpLocks/>
            </p:cNvGrpSpPr>
            <p:nvPr/>
          </p:nvGrpSpPr>
          <p:grpSpPr bwMode="auto">
            <a:xfrm rot="12873250" flipH="1">
              <a:off x="316" y="319"/>
              <a:ext cx="1630" cy="1622"/>
              <a:chOff x="0" y="0"/>
              <a:chExt cx="1630" cy="1622"/>
            </a:xfrm>
          </p:grpSpPr>
          <p:sp>
            <p:nvSpPr>
              <p:cNvPr id="13398" name="AutoShape 40"/>
              <p:cNvSpPr>
                <a:spLocks/>
              </p:cNvSpPr>
              <p:nvPr/>
            </p:nvSpPr>
            <p:spPr bwMode="auto">
              <a:xfrm rot="2744935">
                <a:off x="344" y="132"/>
                <a:ext cx="942" cy="1358"/>
              </a:xfrm>
              <a:custGeom>
                <a:avLst/>
                <a:gdLst>
                  <a:gd name="T0" fmla="*/ 0 w 19330"/>
                  <a:gd name="T1" fmla="*/ 0 h 20287"/>
                  <a:gd name="T2" fmla="*/ 0 w 19330"/>
                  <a:gd name="T3" fmla="*/ 0 h 20287"/>
                  <a:gd name="T4" fmla="*/ 0 w 19330"/>
                  <a:gd name="T5" fmla="*/ 0 h 20287"/>
                  <a:gd name="T6" fmla="*/ 0 w 19330"/>
                  <a:gd name="T7" fmla="*/ 0 h 20287"/>
                  <a:gd name="T8" fmla="*/ 0 w 19330"/>
                  <a:gd name="T9" fmla="*/ 0 h 20287"/>
                  <a:gd name="T10" fmla="*/ 0 w 19330"/>
                  <a:gd name="T11" fmla="*/ 0 h 20287"/>
                  <a:gd name="T12" fmla="*/ 0 w 19330"/>
                  <a:gd name="T13" fmla="*/ 0 h 20287"/>
                  <a:gd name="T14" fmla="*/ 0 w 19330"/>
                  <a:gd name="T15" fmla="*/ 0 h 20287"/>
                  <a:gd name="T16" fmla="*/ 0 w 19330"/>
                  <a:gd name="T17" fmla="*/ 0 h 20287"/>
                  <a:gd name="T18" fmla="*/ 0 w 19330"/>
                  <a:gd name="T19" fmla="*/ 0 h 20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30" h="20287">
                    <a:moveTo>
                      <a:pt x="18752" y="0"/>
                    </a:moveTo>
                    <a:cubicBezTo>
                      <a:pt x="18752" y="0"/>
                      <a:pt x="11312" y="0"/>
                      <a:pt x="5962" y="5157"/>
                    </a:cubicBezTo>
                    <a:cubicBezTo>
                      <a:pt x="2635" y="8365"/>
                      <a:pt x="504" y="11502"/>
                      <a:pt x="41" y="16551"/>
                    </a:cubicBezTo>
                    <a:cubicBezTo>
                      <a:pt x="-422" y="21600"/>
                      <a:pt x="3127" y="20366"/>
                      <a:pt x="4670" y="19468"/>
                    </a:cubicBezTo>
                    <a:cubicBezTo>
                      <a:pt x="6212" y="18570"/>
                      <a:pt x="6212" y="15990"/>
                      <a:pt x="6212" y="15990"/>
                    </a:cubicBezTo>
                    <a:cubicBezTo>
                      <a:pt x="6212" y="15990"/>
                      <a:pt x="6212" y="18122"/>
                      <a:pt x="7138" y="17897"/>
                    </a:cubicBezTo>
                    <a:cubicBezTo>
                      <a:pt x="8064" y="17673"/>
                      <a:pt x="7601" y="15204"/>
                      <a:pt x="8681" y="13297"/>
                    </a:cubicBezTo>
                    <a:cubicBezTo>
                      <a:pt x="9761" y="11390"/>
                      <a:pt x="10995" y="8024"/>
                      <a:pt x="16087" y="7462"/>
                    </a:cubicBezTo>
                    <a:cubicBezTo>
                      <a:pt x="21178" y="6902"/>
                      <a:pt x="18752" y="0"/>
                      <a:pt x="18752" y="0"/>
                    </a:cubicBezTo>
                    <a:close/>
                    <a:moveTo>
                      <a:pt x="18752" y="0"/>
                    </a:moveTo>
                  </a:path>
                </a:pathLst>
              </a:custGeom>
              <a:solidFill>
                <a:srgbClr val="FFFFF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9" name="AutoShape 41"/>
              <p:cNvSpPr>
                <a:spLocks/>
              </p:cNvSpPr>
              <p:nvPr/>
            </p:nvSpPr>
            <p:spPr bwMode="auto">
              <a:xfrm rot="2744935">
                <a:off x="756" y="464"/>
                <a:ext cx="124" cy="126"/>
              </a:xfrm>
              <a:custGeom>
                <a:avLst/>
                <a:gdLst>
                  <a:gd name="T0" fmla="*/ 0 w 18401"/>
                  <a:gd name="T1" fmla="*/ 0 h 18929"/>
                  <a:gd name="T2" fmla="*/ 0 w 18401"/>
                  <a:gd name="T3" fmla="*/ 0 h 18929"/>
                  <a:gd name="T4" fmla="*/ 0 w 18401"/>
                  <a:gd name="T5" fmla="*/ 0 h 18929"/>
                  <a:gd name="T6" fmla="*/ 0 w 18401"/>
                  <a:gd name="T7" fmla="*/ 0 h 18929"/>
                  <a:gd name="T8" fmla="*/ 0 w 18401"/>
                  <a:gd name="T9" fmla="*/ 0 h 18929"/>
                  <a:gd name="T10" fmla="*/ 0 w 18401"/>
                  <a:gd name="T11" fmla="*/ 0 h 18929"/>
                  <a:gd name="T12" fmla="*/ 0 w 18401"/>
                  <a:gd name="T13" fmla="*/ 0 h 18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01" h="18929">
                    <a:moveTo>
                      <a:pt x="9323" y="0"/>
                    </a:moveTo>
                    <a:cubicBezTo>
                      <a:pt x="9323" y="0"/>
                      <a:pt x="19009" y="2906"/>
                      <a:pt x="18371" y="8074"/>
                    </a:cubicBezTo>
                    <a:cubicBezTo>
                      <a:pt x="17732" y="13240"/>
                      <a:pt x="8293" y="8397"/>
                      <a:pt x="8293" y="8397"/>
                    </a:cubicBezTo>
                    <a:lnTo>
                      <a:pt x="8293" y="16792"/>
                    </a:lnTo>
                    <a:cubicBezTo>
                      <a:pt x="8293" y="16792"/>
                      <a:pt x="5542" y="21600"/>
                      <a:pt x="1477" y="16792"/>
                    </a:cubicBezTo>
                    <a:cubicBezTo>
                      <a:pt x="-2591" y="11984"/>
                      <a:pt x="2309" y="2584"/>
                      <a:pt x="9323" y="0"/>
                    </a:cubicBezTo>
                    <a:close/>
                    <a:moveTo>
                      <a:pt x="9323" y="0"/>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3394" name="AutoShape 43"/>
            <p:cNvSpPr>
              <a:spLocks/>
            </p:cNvSpPr>
            <p:nvPr/>
          </p:nvSpPr>
          <p:spPr bwMode="auto">
            <a:xfrm>
              <a:off x="2669" y="1448"/>
              <a:ext cx="129" cy="114"/>
            </a:xfrm>
            <a:custGeom>
              <a:avLst/>
              <a:gdLst>
                <a:gd name="T0" fmla="*/ 0 w 19296"/>
                <a:gd name="T1" fmla="*/ 0 h 18382"/>
                <a:gd name="T2" fmla="*/ 0 w 19296"/>
                <a:gd name="T3" fmla="*/ 0 h 18382"/>
                <a:gd name="T4" fmla="*/ 0 w 19296"/>
                <a:gd name="T5" fmla="*/ 0 h 18382"/>
                <a:gd name="T6" fmla="*/ 0 w 19296"/>
                <a:gd name="T7" fmla="*/ 0 h 18382"/>
                <a:gd name="T8" fmla="*/ 0 w 19296"/>
                <a:gd name="T9" fmla="*/ 0 h 18382"/>
                <a:gd name="T10" fmla="*/ 0 w 19296"/>
                <a:gd name="T11" fmla="*/ 0 h 18382"/>
                <a:gd name="T12" fmla="*/ 0 w 19296"/>
                <a:gd name="T13" fmla="*/ 0 h 183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96" h="18382">
                  <a:moveTo>
                    <a:pt x="0" y="12122"/>
                  </a:moveTo>
                  <a:cubicBezTo>
                    <a:pt x="0" y="12122"/>
                    <a:pt x="-5" y="930"/>
                    <a:pt x="5098" y="50"/>
                  </a:cubicBezTo>
                  <a:cubicBezTo>
                    <a:pt x="10207" y="-833"/>
                    <a:pt x="8179" y="10273"/>
                    <a:pt x="8179" y="10273"/>
                  </a:cubicBezTo>
                  <a:lnTo>
                    <a:pt x="16182" y="7759"/>
                  </a:lnTo>
                  <a:cubicBezTo>
                    <a:pt x="16182" y="7759"/>
                    <a:pt x="21595" y="9399"/>
                    <a:pt x="18149" y="15081"/>
                  </a:cubicBezTo>
                  <a:cubicBezTo>
                    <a:pt x="14705" y="20767"/>
                    <a:pt x="4428" y="18673"/>
                    <a:pt x="0" y="12122"/>
                  </a:cubicBezTo>
                  <a:close/>
                  <a:moveTo>
                    <a:pt x="0" y="12122"/>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5" name="AutoShape 44"/>
            <p:cNvSpPr>
              <a:spLocks/>
            </p:cNvSpPr>
            <p:nvPr/>
          </p:nvSpPr>
          <p:spPr bwMode="auto">
            <a:xfrm>
              <a:off x="1519" y="38"/>
              <a:ext cx="1095" cy="1609"/>
            </a:xfrm>
            <a:custGeom>
              <a:avLst/>
              <a:gdLst>
                <a:gd name="T0" fmla="*/ 0 w 21600"/>
                <a:gd name="T1" fmla="*/ 0 h 21600"/>
                <a:gd name="T2" fmla="*/ 0 w 21600"/>
                <a:gd name="T3" fmla="*/ 1 h 21600"/>
                <a:gd name="T4" fmla="*/ 0 w 21600"/>
                <a:gd name="T5" fmla="*/ 1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5551"/>
                  </a:moveTo>
                  <a:cubicBezTo>
                    <a:pt x="21600" y="18898"/>
                    <a:pt x="17536" y="21600"/>
                    <a:pt x="12612" y="21600"/>
                  </a:cubicBezTo>
                  <a:lnTo>
                    <a:pt x="8902" y="21600"/>
                  </a:lnTo>
                  <a:cubicBezTo>
                    <a:pt x="3977" y="21600"/>
                    <a:pt x="0" y="18898"/>
                    <a:pt x="0" y="15551"/>
                  </a:cubicBezTo>
                  <a:lnTo>
                    <a:pt x="0" y="6061"/>
                  </a:lnTo>
                  <a:cubicBezTo>
                    <a:pt x="0" y="2714"/>
                    <a:pt x="3977" y="0"/>
                    <a:pt x="8902" y="0"/>
                  </a:cubicBezTo>
                  <a:lnTo>
                    <a:pt x="12612" y="0"/>
                  </a:lnTo>
                  <a:cubicBezTo>
                    <a:pt x="17536" y="0"/>
                    <a:pt x="21600" y="2714"/>
                    <a:pt x="21600" y="6061"/>
                  </a:cubicBezTo>
                  <a:cubicBezTo>
                    <a:pt x="21600" y="6061"/>
                    <a:pt x="21600" y="15551"/>
                    <a:pt x="21600" y="15551"/>
                  </a:cubicBezTo>
                  <a:close/>
                  <a:moveTo>
                    <a:pt x="21600" y="15551"/>
                  </a:moveTo>
                </a:path>
              </a:pathLst>
            </a:custGeom>
            <a:solidFill>
              <a:srgbClr val="E4E9EF"/>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6" name="AutoShape 45"/>
            <p:cNvSpPr>
              <a:spLocks/>
            </p:cNvSpPr>
            <p:nvPr/>
          </p:nvSpPr>
          <p:spPr bwMode="auto">
            <a:xfrm>
              <a:off x="1628" y="390"/>
              <a:ext cx="887" cy="7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10951"/>
                  </a:moveTo>
                  <a:cubicBezTo>
                    <a:pt x="21600" y="16832"/>
                    <a:pt x="17513" y="21600"/>
                    <a:pt x="12472" y="21600"/>
                  </a:cubicBezTo>
                  <a:lnTo>
                    <a:pt x="9128" y="21600"/>
                  </a:lnTo>
                  <a:cubicBezTo>
                    <a:pt x="4087" y="21600"/>
                    <a:pt x="0" y="16832"/>
                    <a:pt x="0" y="10951"/>
                  </a:cubicBezTo>
                  <a:lnTo>
                    <a:pt x="0" y="10649"/>
                  </a:lnTo>
                  <a:cubicBezTo>
                    <a:pt x="0" y="4768"/>
                    <a:pt x="4087" y="0"/>
                    <a:pt x="9128" y="0"/>
                  </a:cubicBezTo>
                  <a:lnTo>
                    <a:pt x="12472" y="0"/>
                  </a:lnTo>
                  <a:cubicBezTo>
                    <a:pt x="17513" y="0"/>
                    <a:pt x="21600" y="4768"/>
                    <a:pt x="21600" y="10649"/>
                  </a:cubicBezTo>
                  <a:cubicBezTo>
                    <a:pt x="21600" y="10649"/>
                    <a:pt x="21600" y="10951"/>
                    <a:pt x="21600" y="10951"/>
                  </a:cubicBezTo>
                  <a:close/>
                  <a:moveTo>
                    <a:pt x="21600" y="10951"/>
                  </a:moveTo>
                </a:path>
              </a:pathLst>
            </a:custGeom>
            <a:solidFill>
              <a:srgbClr val="44576B"/>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97" name="AutoShape 46"/>
            <p:cNvSpPr>
              <a:spLocks/>
            </p:cNvSpPr>
            <p:nvPr/>
          </p:nvSpPr>
          <p:spPr bwMode="auto">
            <a:xfrm>
              <a:off x="1954" y="445"/>
              <a:ext cx="521" cy="601"/>
            </a:xfrm>
            <a:custGeom>
              <a:avLst/>
              <a:gdLst>
                <a:gd name="T0" fmla="*/ 0 w 18678"/>
                <a:gd name="T1" fmla="*/ 0 h 20585"/>
                <a:gd name="T2" fmla="*/ 0 w 18678"/>
                <a:gd name="T3" fmla="*/ 0 h 20585"/>
                <a:gd name="T4" fmla="*/ 0 w 18678"/>
                <a:gd name="T5" fmla="*/ 0 h 20585"/>
                <a:gd name="T6" fmla="*/ 0 w 18678"/>
                <a:gd name="T7" fmla="*/ 0 h 20585"/>
                <a:gd name="T8" fmla="*/ 0 w 18678"/>
                <a:gd name="T9" fmla="*/ 0 h 20585"/>
                <a:gd name="T10" fmla="*/ 0 w 18678"/>
                <a:gd name="T11" fmla="*/ 0 h 20585"/>
                <a:gd name="T12" fmla="*/ 0 w 18678"/>
                <a:gd name="T13" fmla="*/ 0 h 20585"/>
                <a:gd name="T14" fmla="*/ 0 w 18678"/>
                <a:gd name="T15" fmla="*/ 0 h 205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78" h="20585">
                  <a:moveTo>
                    <a:pt x="6696" y="137"/>
                  </a:moveTo>
                  <a:cubicBezTo>
                    <a:pt x="6696" y="137"/>
                    <a:pt x="15952" y="-173"/>
                    <a:pt x="18010" y="6087"/>
                  </a:cubicBezTo>
                  <a:cubicBezTo>
                    <a:pt x="20067" y="12348"/>
                    <a:pt x="16980" y="19796"/>
                    <a:pt x="14101" y="20490"/>
                  </a:cubicBezTo>
                  <a:cubicBezTo>
                    <a:pt x="11222" y="21184"/>
                    <a:pt x="10192" y="18001"/>
                    <a:pt x="11632" y="13603"/>
                  </a:cubicBezTo>
                  <a:cubicBezTo>
                    <a:pt x="13073" y="9206"/>
                    <a:pt x="12662" y="3961"/>
                    <a:pt x="7725" y="4030"/>
                  </a:cubicBezTo>
                  <a:cubicBezTo>
                    <a:pt x="2788" y="4100"/>
                    <a:pt x="-1533" y="3170"/>
                    <a:pt x="525" y="1377"/>
                  </a:cubicBezTo>
                  <a:cubicBezTo>
                    <a:pt x="2582" y="-416"/>
                    <a:pt x="4417" y="9"/>
                    <a:pt x="6696" y="137"/>
                  </a:cubicBezTo>
                  <a:close/>
                  <a:moveTo>
                    <a:pt x="6696" y="137"/>
                  </a:moveTo>
                </a:path>
              </a:pathLst>
            </a:custGeom>
            <a:solidFill>
              <a:srgbClr val="7BA8B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3355" name="Rectangle 48"/>
          <p:cNvSpPr>
            <a:spLocks/>
          </p:cNvSpPr>
          <p:nvPr/>
        </p:nvSpPr>
        <p:spPr bwMode="auto">
          <a:xfrm>
            <a:off x="13995400" y="5410200"/>
            <a:ext cx="8102600" cy="1600200"/>
          </a:xfrm>
          <a:prstGeom prst="rect">
            <a:avLst/>
          </a:prstGeom>
          <a:solidFill>
            <a:schemeClr val="accent1"/>
          </a:solidFill>
          <a:ln w="25400">
            <a:solidFill>
              <a:schemeClr val="tx1">
                <a:alpha val="0"/>
              </a:schemeClr>
            </a:solidFill>
            <a:miter lim="800000"/>
            <a:headEnd/>
            <a:tailEnd/>
          </a:ln>
        </p:spPr>
        <p:txBody>
          <a:bodyPr lIns="0" tIns="0" rIns="0" bIns="0"/>
          <a:lstStyle/>
          <a:p>
            <a:endParaRPr lang="en-US"/>
          </a:p>
        </p:txBody>
      </p:sp>
      <p:grpSp>
        <p:nvGrpSpPr>
          <p:cNvPr id="13356" name="Group 51"/>
          <p:cNvGrpSpPr>
            <a:grpSpLocks/>
          </p:cNvGrpSpPr>
          <p:nvPr/>
        </p:nvGrpSpPr>
        <p:grpSpPr bwMode="auto">
          <a:xfrm>
            <a:off x="14846300" y="3670300"/>
            <a:ext cx="1270000" cy="1270000"/>
            <a:chOff x="0" y="0"/>
            <a:chExt cx="800" cy="800"/>
          </a:xfrm>
        </p:grpSpPr>
        <p:sp>
          <p:nvSpPr>
            <p:cNvPr id="13357" name="AutoShape 49"/>
            <p:cNvSpPr>
              <a:spLocks/>
            </p:cNvSpPr>
            <p:nvPr/>
          </p:nvSpPr>
          <p:spPr bwMode="auto">
            <a:xfrm rot="5400000">
              <a:off x="280" y="256"/>
              <a:ext cx="336" cy="288"/>
            </a:xfrm>
            <a:prstGeom prst="triangle">
              <a:avLst>
                <a:gd name="adj" fmla="val 50000"/>
              </a:avLst>
            </a:prstGeom>
            <a:solidFill>
              <a:srgbClr val="FFFFFF"/>
            </a:solidFill>
            <a:ln w="25400">
              <a:solidFill>
                <a:schemeClr val="tx1">
                  <a:alpha val="0"/>
                </a:schemeClr>
              </a:solidFill>
              <a:miter lim="800000"/>
              <a:headEnd/>
              <a:tailEnd/>
            </a:ln>
          </p:spPr>
          <p:txBody>
            <a:bodyPr lIns="0" tIns="0" rIns="0" bIns="0"/>
            <a:lstStyle/>
            <a:p>
              <a:endParaRPr lang="en-US"/>
            </a:p>
          </p:txBody>
        </p:sp>
        <p:sp>
          <p:nvSpPr>
            <p:cNvPr id="13358" name="Oval 50"/>
            <p:cNvSpPr>
              <a:spLocks/>
            </p:cNvSpPr>
            <p:nvPr/>
          </p:nvSpPr>
          <p:spPr bwMode="auto">
            <a:xfrm>
              <a:off x="0" y="0"/>
              <a:ext cx="800" cy="800"/>
            </a:xfrm>
            <a:prstGeom prst="ellipse">
              <a:avLst/>
            </a:prstGeom>
            <a:noFill/>
            <a:ln w="101600">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grpSp>
        <p:nvGrpSpPr>
          <p:cNvPr id="12292" name="Group 1"/>
          <p:cNvGrpSpPr>
            <a:grpSpLocks/>
          </p:cNvGrpSpPr>
          <p:nvPr/>
        </p:nvGrpSpPr>
        <p:grpSpPr bwMode="auto">
          <a:xfrm>
            <a:off x="14351000" y="5791200"/>
            <a:ext cx="9055100" cy="2924574"/>
            <a:chOff x="16814800" y="6324600"/>
            <a:chExt cx="6591300" cy="2924574"/>
          </a:xfrm>
        </p:grpSpPr>
        <p:sp>
          <p:nvSpPr>
            <p:cNvPr id="13347" name="Rectangle 53"/>
            <p:cNvSpPr>
              <a:spLocks/>
            </p:cNvSpPr>
            <p:nvPr/>
          </p:nvSpPr>
          <p:spPr bwMode="auto">
            <a:xfrm>
              <a:off x="16814801" y="7137399"/>
              <a:ext cx="5639121" cy="211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9AA7A8"/>
                  </a:solidFill>
                  <a:latin typeface="Open Sans" charset="0"/>
                  <a:ea typeface="ＭＳ Ｐゴシック" charset="0"/>
                  <a:cs typeface="ＭＳ Ｐゴシック" charset="0"/>
                  <a:sym typeface="Open Sans" charset="0"/>
                </a:rPr>
                <a:t>You can design simple views for each state in your application, and React will efficiently update and render just the right </a:t>
              </a:r>
              <a:r>
                <a:rPr lang="en-IN" sz="2400" dirty="0" smtClean="0">
                  <a:solidFill>
                    <a:srgbClr val="9AA7A8"/>
                  </a:solidFill>
                  <a:latin typeface="Open Sans" charset="0"/>
                  <a:ea typeface="ＭＳ Ｐゴシック" charset="0"/>
                  <a:cs typeface="ＭＳ Ｐゴシック" charset="0"/>
                  <a:sym typeface="Open Sans" charset="0"/>
                </a:rPr>
                <a:t>components </a:t>
              </a:r>
              <a:r>
                <a:rPr lang="en-IN" sz="2400" dirty="0">
                  <a:solidFill>
                    <a:srgbClr val="9AA7A8"/>
                  </a:solidFill>
                  <a:latin typeface="Open Sans" charset="0"/>
                  <a:ea typeface="ＭＳ Ｐゴシック" charset="0"/>
                  <a:cs typeface="ＭＳ Ｐゴシック" charset="0"/>
                  <a:sym typeface="Open Sans" charset="0"/>
                </a:rPr>
                <a:t>when your data changes. Declarative </a:t>
              </a:r>
              <a:r>
                <a:rPr lang="en-IN" sz="2400" dirty="0" smtClean="0">
                  <a:solidFill>
                    <a:srgbClr val="9AA7A8"/>
                  </a:solidFill>
                  <a:latin typeface="Open Sans" charset="0"/>
                  <a:ea typeface="ＭＳ Ｐゴシック" charset="0"/>
                  <a:cs typeface="ＭＳ Ｐゴシック" charset="0"/>
                  <a:sym typeface="Open Sans" charset="0"/>
                </a:rPr>
                <a:t>views make your code </a:t>
              </a:r>
              <a:r>
                <a:rPr lang="en-IN" sz="2400" dirty="0" smtClean="0">
                  <a:solidFill>
                    <a:srgbClr val="EBB91C"/>
                  </a:solidFill>
                  <a:latin typeface="Open Sans" charset="0"/>
                  <a:ea typeface="ＭＳ Ｐゴシック" charset="0"/>
                  <a:cs typeface="ＭＳ Ｐゴシック" charset="0"/>
                  <a:sym typeface="Open Sans" charset="0"/>
                </a:rPr>
                <a:t>more predictable and easier to debug</a:t>
              </a:r>
              <a:r>
                <a:rPr lang="en-IN" sz="2400" dirty="0" smtClean="0">
                  <a:solidFill>
                    <a:srgbClr val="9AA7A8"/>
                  </a:solidFill>
                  <a:latin typeface="Open Sans" charset="0"/>
                  <a:ea typeface="ＭＳ Ｐゴシック" charset="0"/>
                  <a:cs typeface="ＭＳ Ｐゴシック" charset="0"/>
                  <a:sym typeface="Open Sans" charset="0"/>
                </a:rPr>
                <a:t>.</a:t>
              </a:r>
              <a:endParaRPr lang="en-US" sz="2400" dirty="0">
                <a:solidFill>
                  <a:srgbClr val="9AA7A8"/>
                </a:solidFill>
                <a:latin typeface="Open Sans" charset="0"/>
                <a:ea typeface="ＭＳ Ｐゴシック" charset="0"/>
                <a:cs typeface="ＭＳ Ｐゴシック" charset="0"/>
                <a:sym typeface="Open Sans" charset="0"/>
              </a:endParaRPr>
            </a:p>
          </p:txBody>
        </p:sp>
        <p:sp>
          <p:nvSpPr>
            <p:cNvPr id="13350" name="Rectangle 56"/>
            <p:cNvSpPr>
              <a:spLocks/>
            </p:cNvSpPr>
            <p:nvPr/>
          </p:nvSpPr>
          <p:spPr bwMode="auto">
            <a:xfrm>
              <a:off x="16814800" y="6324600"/>
              <a:ext cx="65913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4800" dirty="0" err="1">
                  <a:solidFill>
                    <a:srgbClr val="F8D757"/>
                  </a:solidFill>
                  <a:latin typeface="Diavlo" panose="02000000000000000000" pitchFamily="2" charset="0"/>
                  <a:ea typeface="ＭＳ Ｐゴシック" charset="0"/>
                  <a:cs typeface="ＭＳ Ｐゴシック" charset="0"/>
                  <a:sym typeface="Diavlo Black Regular" charset="0"/>
                </a:rPr>
                <a:t>Declarative</a:t>
              </a:r>
              <a:r>
                <a:rPr lang="en-US" sz="4800" dirty="0" err="1">
                  <a:solidFill>
                    <a:srgbClr val="FFFFFF"/>
                  </a:solidFill>
                  <a:latin typeface="Diavlo" panose="02000000000000000000" pitchFamily="2" charset="0"/>
                  <a:ea typeface="ＭＳ Ｐゴシック" charset="0"/>
                  <a:cs typeface="ＭＳ Ｐゴシック" charset="0"/>
                  <a:sym typeface="Diavlo Black Regular" charset="0"/>
                </a:rPr>
                <a:t>ness</a:t>
              </a:r>
              <a:endParaRPr lang="en-US" sz="4800" dirty="0">
                <a:solidFill>
                  <a:srgbClr val="FFFFFF"/>
                </a:solidFill>
                <a:latin typeface="Diavlo" panose="02000000000000000000" pitchFamily="2" charset="0"/>
                <a:ea typeface="ＭＳ Ｐゴシック" charset="0"/>
                <a:cs typeface="ＭＳ Ｐゴシック" charset="0"/>
                <a:sym typeface="Diavlo Black Regular" charset="0"/>
              </a:endParaRPr>
            </a:p>
          </p:txBody>
        </p:sp>
      </p:grpSp>
      <p:sp>
        <p:nvSpPr>
          <p:cNvPr id="12293" name="Rectangle 57"/>
          <p:cNvSpPr>
            <a:spLocks/>
          </p:cNvSpPr>
          <p:nvPr/>
        </p:nvSpPr>
        <p:spPr bwMode="auto">
          <a:xfrm>
            <a:off x="1600200" y="1371600"/>
            <a:ext cx="6591300" cy="252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9600" dirty="0" smtClean="0">
                <a:solidFill>
                  <a:srgbClr val="FCBD00"/>
                </a:solidFill>
                <a:latin typeface="Diavlo Black Regular" charset="0"/>
                <a:ea typeface="ＭＳ Ｐゴシック" charset="0"/>
                <a:cs typeface="ＭＳ Ｐゴシック" charset="0"/>
                <a:sym typeface="Diavlo Black Regular" charset="0"/>
              </a:rPr>
              <a:t>React JS : Highlights</a:t>
            </a:r>
            <a:endParaRPr lang="en-US" sz="9600" dirty="0">
              <a:solidFill>
                <a:srgbClr val="FCBD00"/>
              </a:solidFill>
              <a:latin typeface="Diavlo Black Regular" charset="0"/>
              <a:ea typeface="ＭＳ Ｐゴシック" charset="0"/>
              <a:cs typeface="ＭＳ Ｐゴシック" charset="0"/>
              <a:sym typeface="Diavlo Black Regular" charset="0"/>
            </a:endParaRPr>
          </a:p>
        </p:txBody>
      </p:sp>
      <p:sp>
        <p:nvSpPr>
          <p:cNvPr id="12294" name="Line 58"/>
          <p:cNvSpPr>
            <a:spLocks noChangeShapeType="1"/>
          </p:cNvSpPr>
          <p:nvPr/>
        </p:nvSpPr>
        <p:spPr bwMode="auto">
          <a:xfrm>
            <a:off x="5041900" y="4914900"/>
            <a:ext cx="63500" cy="8972550"/>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12296" name="Group 5"/>
          <p:cNvGrpSpPr>
            <a:grpSpLocks/>
          </p:cNvGrpSpPr>
          <p:nvPr/>
        </p:nvGrpSpPr>
        <p:grpSpPr bwMode="auto">
          <a:xfrm>
            <a:off x="6223000" y="5194300"/>
            <a:ext cx="6756400" cy="3759200"/>
            <a:chOff x="6223000" y="5194300"/>
            <a:chExt cx="6756400" cy="3759200"/>
          </a:xfrm>
        </p:grpSpPr>
        <p:sp>
          <p:nvSpPr>
            <p:cNvPr id="13329" name="Rectangle 75"/>
            <p:cNvSpPr>
              <a:spLocks/>
            </p:cNvSpPr>
            <p:nvPr/>
          </p:nvSpPr>
          <p:spPr bwMode="auto">
            <a:xfrm>
              <a:off x="6223000" y="6121400"/>
              <a:ext cx="6756400" cy="283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smtClean="0">
                  <a:solidFill>
                    <a:srgbClr val="9AA7A8"/>
                  </a:solidFill>
                  <a:latin typeface="Open Sans" charset="0"/>
                  <a:ea typeface="ＭＳ Ｐゴシック" charset="0"/>
                  <a:cs typeface="ＭＳ Ｐゴシック" charset="0"/>
                  <a:sym typeface="Open Sans" charset="0"/>
                </a:rPr>
                <a:t>As per the definition from Facebook, </a:t>
              </a:r>
              <a:r>
                <a:rPr lang="en-IN" sz="2400" dirty="0">
                  <a:solidFill>
                    <a:srgbClr val="9AA7A8"/>
                  </a:solidFill>
                  <a:latin typeface="Open Sans" charset="0"/>
                  <a:ea typeface="ＭＳ Ｐゴシック" charset="0"/>
                  <a:cs typeface="ＭＳ Ｐゴシック" charset="0"/>
                  <a:sym typeface="Open Sans" charset="0"/>
                </a:rPr>
                <a:t>React  </a:t>
              </a:r>
              <a:r>
                <a:rPr lang="en-IN" sz="2400" dirty="0" smtClean="0">
                  <a:solidFill>
                    <a:srgbClr val="9AA7A8"/>
                  </a:solidFill>
                  <a:latin typeface="Open Sans" charset="0"/>
                  <a:ea typeface="ＭＳ Ｐゴシック" charset="0"/>
                  <a:cs typeface="ＭＳ Ｐゴシック" charset="0"/>
                  <a:sym typeface="Open Sans" charset="0"/>
                </a:rPr>
                <a:t>is used for building </a:t>
              </a:r>
              <a:r>
                <a:rPr lang="en-IN" sz="2400" dirty="0">
                  <a:solidFill>
                    <a:srgbClr val="9AA7A8"/>
                  </a:solidFill>
                  <a:latin typeface="Open Sans" charset="0"/>
                  <a:ea typeface="ＭＳ Ｐゴシック" charset="0"/>
                  <a:cs typeface="ＭＳ Ｐゴシック" charset="0"/>
                  <a:sym typeface="Open Sans" charset="0"/>
                </a:rPr>
                <a:t>interactive user </a:t>
              </a:r>
              <a:r>
                <a:rPr lang="en-IN" sz="2400" dirty="0" smtClean="0">
                  <a:solidFill>
                    <a:srgbClr val="9AA7A8"/>
                  </a:solidFill>
                  <a:latin typeface="Open Sans" charset="0"/>
                  <a:ea typeface="ＭＳ Ｐゴシック" charset="0"/>
                  <a:cs typeface="ＭＳ Ｐゴシック" charset="0"/>
                  <a:sym typeface="Open Sans" charset="0"/>
                </a:rPr>
                <a:t>interfaces. Therefore it’s basically </a:t>
              </a:r>
              <a:r>
                <a:rPr lang="en-IN" sz="2400" dirty="0">
                  <a:solidFill>
                    <a:srgbClr val="9AA7A8"/>
                  </a:solidFill>
                  <a:latin typeface="Open Sans" charset="0"/>
                  <a:ea typeface="ＭＳ Ｐゴシック" charset="0"/>
                  <a:cs typeface="ＭＳ Ｐゴシック" charset="0"/>
                  <a:sym typeface="Open Sans" charset="0"/>
                </a:rPr>
                <a:t>a library that</a:t>
              </a:r>
              <a:r>
                <a:rPr lang="en-IN" sz="2400" dirty="0">
                  <a:solidFill>
                    <a:srgbClr val="EBB91C"/>
                  </a:solidFill>
                  <a:latin typeface="Open Sans" charset="0"/>
                  <a:ea typeface="ＭＳ Ｐゴシック" charset="0"/>
                  <a:cs typeface="ＭＳ Ｐゴシック" charset="0"/>
                  <a:sym typeface="Open Sans" charset="0"/>
                </a:rPr>
                <a:t> focuses on the “View” Part of in context of an MVC </a:t>
              </a:r>
              <a:r>
                <a:rPr lang="en-IN" sz="2400" dirty="0">
                  <a:solidFill>
                    <a:srgbClr val="9AA7A8"/>
                  </a:solidFill>
                  <a:latin typeface="Open Sans" charset="0"/>
                  <a:ea typeface="ＭＳ Ｐゴシック" charset="0"/>
                  <a:cs typeface="ＭＳ Ｐゴシック" charset="0"/>
                  <a:sym typeface="Open Sans" charset="0"/>
                </a:rPr>
                <a:t>framework, thereby making it significantly different from Angular or other JS frameworks.</a:t>
              </a:r>
              <a:endParaRPr lang="en-US" sz="2400" dirty="0">
                <a:solidFill>
                  <a:srgbClr val="9AA7A8"/>
                </a:solidFill>
                <a:latin typeface="Open Sans" charset="0"/>
                <a:ea typeface="ＭＳ Ｐゴシック" charset="0"/>
                <a:cs typeface="ＭＳ Ｐゴシック" charset="0"/>
                <a:sym typeface="Open Sans" charset="0"/>
              </a:endParaRPr>
            </a:p>
          </p:txBody>
        </p:sp>
        <p:sp>
          <p:nvSpPr>
            <p:cNvPr id="13330" name="Rectangle 76"/>
            <p:cNvSpPr>
              <a:spLocks/>
            </p:cNvSpPr>
            <p:nvPr/>
          </p:nvSpPr>
          <p:spPr bwMode="auto">
            <a:xfrm>
              <a:off x="6223000" y="5194300"/>
              <a:ext cx="65913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4800" dirty="0" smtClean="0">
                  <a:solidFill>
                    <a:srgbClr val="FFFFFF"/>
                  </a:solidFill>
                  <a:latin typeface="Diavlo" panose="02000000000000000000" pitchFamily="2" charset="0"/>
                  <a:ea typeface="ＭＳ Ｐゴシック" charset="0"/>
                  <a:cs typeface="ＭＳ Ｐゴシック" charset="0"/>
                  <a:sym typeface="Diavlo Black Regular" charset="0"/>
                </a:rPr>
                <a:t>Focused on </a:t>
              </a:r>
              <a:r>
                <a:rPr lang="en-US" sz="4800" dirty="0" smtClean="0">
                  <a:solidFill>
                    <a:srgbClr val="F8D757"/>
                  </a:solidFill>
                  <a:latin typeface="Diavlo" panose="02000000000000000000" pitchFamily="2" charset="0"/>
                  <a:ea typeface="ＭＳ Ｐゴシック" charset="0"/>
                  <a:cs typeface="ＭＳ Ｐゴシック" charset="0"/>
                  <a:sym typeface="Diavlo Black Regular" charset="0"/>
                </a:rPr>
                <a:t>“View”</a:t>
              </a:r>
              <a:endParaRPr lang="en-US" sz="4800" dirty="0">
                <a:solidFill>
                  <a:srgbClr val="F8D757"/>
                </a:solidFill>
                <a:latin typeface="Diavlo" panose="02000000000000000000" pitchFamily="2" charset="0"/>
                <a:ea typeface="ＭＳ Ｐゴシック" charset="0"/>
                <a:cs typeface="ＭＳ Ｐゴシック" charset="0"/>
                <a:sym typeface="Diavlo Black Regular" charset="0"/>
              </a:endParaRPr>
            </a:p>
          </p:txBody>
        </p:sp>
      </p:grpSp>
      <p:grpSp>
        <p:nvGrpSpPr>
          <p:cNvPr id="12297" name="Group 3"/>
          <p:cNvGrpSpPr>
            <a:grpSpLocks/>
          </p:cNvGrpSpPr>
          <p:nvPr/>
        </p:nvGrpSpPr>
        <p:grpSpPr bwMode="auto">
          <a:xfrm>
            <a:off x="6223000" y="9220200"/>
            <a:ext cx="6756400" cy="3517900"/>
            <a:chOff x="6223000" y="9220200"/>
            <a:chExt cx="6756400" cy="3517900"/>
          </a:xfrm>
        </p:grpSpPr>
        <p:sp>
          <p:nvSpPr>
            <p:cNvPr id="13327" name="Rectangle 77"/>
            <p:cNvSpPr>
              <a:spLocks/>
            </p:cNvSpPr>
            <p:nvPr/>
          </p:nvSpPr>
          <p:spPr bwMode="auto">
            <a:xfrm>
              <a:off x="6223000" y="10033000"/>
              <a:ext cx="6756400"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r>
                <a:rPr lang="en-IN" sz="2400" dirty="0">
                  <a:solidFill>
                    <a:srgbClr val="9AA7A8"/>
                  </a:solidFill>
                  <a:latin typeface="Open Sans" charset="0"/>
                  <a:ea typeface="ＭＳ Ｐゴシック" charset="0"/>
                  <a:cs typeface="ＭＳ Ｐゴシック" charset="0"/>
                  <a:sym typeface="Open Sans" charset="0"/>
                </a:rPr>
                <a:t>You can </a:t>
              </a:r>
              <a:r>
                <a:rPr lang="en-IN" sz="2400" dirty="0">
                  <a:solidFill>
                    <a:srgbClr val="EBB91C"/>
                  </a:solidFill>
                  <a:latin typeface="Open Sans" charset="0"/>
                  <a:ea typeface="ＭＳ Ｐゴシック" charset="0"/>
                  <a:cs typeface="ＭＳ Ｐゴシック" charset="0"/>
                  <a:sym typeface="Open Sans" charset="0"/>
                </a:rPr>
                <a:t>build encapsulated components that manage their own state, then compose them to make complex user interfaces</a:t>
              </a:r>
              <a:r>
                <a:rPr lang="en-IN" sz="2400" dirty="0">
                  <a:solidFill>
                    <a:srgbClr val="9AA7A8"/>
                  </a:solidFill>
                  <a:latin typeface="Open Sans" charset="0"/>
                  <a:ea typeface="ＭＳ Ｐゴシック" charset="0"/>
                  <a:cs typeface="ＭＳ Ｐゴシック" charset="0"/>
                  <a:sym typeface="Open Sans" charset="0"/>
                </a:rPr>
                <a:t>. Since component logic is written in JavaScript instead of templates, you can easily pass rich data through your app and keep state out of the DOM.</a:t>
              </a:r>
              <a:endParaRPr lang="en-US" sz="2400" dirty="0">
                <a:solidFill>
                  <a:srgbClr val="9AA7A8"/>
                </a:solidFill>
                <a:latin typeface="Open Sans" charset="0"/>
                <a:ea typeface="ＭＳ Ｐゴシック" charset="0"/>
                <a:cs typeface="ＭＳ Ｐゴシック" charset="0"/>
                <a:sym typeface="Open Sans" charset="0"/>
              </a:endParaRPr>
            </a:p>
          </p:txBody>
        </p:sp>
        <p:sp>
          <p:nvSpPr>
            <p:cNvPr id="13328" name="Rectangle 78"/>
            <p:cNvSpPr>
              <a:spLocks/>
            </p:cNvSpPr>
            <p:nvPr/>
          </p:nvSpPr>
          <p:spPr bwMode="auto">
            <a:xfrm>
              <a:off x="6223000" y="9220200"/>
              <a:ext cx="65913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4800" dirty="0" smtClean="0">
                  <a:solidFill>
                    <a:srgbClr val="F8D757"/>
                  </a:solidFill>
                  <a:latin typeface="Diavlo" panose="02000000000000000000" pitchFamily="2" charset="0"/>
                  <a:ea typeface="ＭＳ Ｐゴシック" charset="0"/>
                  <a:cs typeface="ＭＳ Ｐゴシック" charset="0"/>
                  <a:sym typeface="Diavlo Black Regular" charset="0"/>
                </a:rPr>
                <a:t>“Component”</a:t>
              </a:r>
              <a:r>
                <a:rPr lang="en-US" sz="4800" dirty="0" smtClean="0">
                  <a:solidFill>
                    <a:srgbClr val="FFFFFF"/>
                  </a:solidFill>
                  <a:latin typeface="Diavlo" panose="02000000000000000000" pitchFamily="2" charset="0"/>
                  <a:ea typeface="ＭＳ Ｐゴシック" charset="0"/>
                  <a:cs typeface="ＭＳ Ｐゴシック" charset="0"/>
                  <a:sym typeface="Diavlo Black Regular" charset="0"/>
                </a:rPr>
                <a:t> </a:t>
              </a:r>
              <a:r>
                <a:rPr lang="en-US" sz="4800" dirty="0">
                  <a:solidFill>
                    <a:srgbClr val="FFFFFF"/>
                  </a:solidFill>
                  <a:latin typeface="Diavlo" panose="02000000000000000000" pitchFamily="2" charset="0"/>
                  <a:ea typeface="ＭＳ Ｐゴシック" charset="0"/>
                  <a:cs typeface="ＭＳ Ｐゴシック" charset="0"/>
                  <a:sym typeface="Diavlo Black Regular" charset="0"/>
                </a:rPr>
                <a:t>Based</a:t>
              </a:r>
            </a:p>
          </p:txBody>
        </p:sp>
      </p:grpSp>
      <p:grpSp>
        <p:nvGrpSpPr>
          <p:cNvPr id="12298" name="Group 2"/>
          <p:cNvGrpSpPr>
            <a:grpSpLocks/>
          </p:cNvGrpSpPr>
          <p:nvPr/>
        </p:nvGrpSpPr>
        <p:grpSpPr bwMode="auto">
          <a:xfrm>
            <a:off x="14249400" y="9302750"/>
            <a:ext cx="8077200" cy="3270250"/>
            <a:chOff x="16814800" y="8807450"/>
            <a:chExt cx="6591300" cy="2889250"/>
          </a:xfrm>
          <a:solidFill>
            <a:srgbClr val="29B8AB"/>
          </a:solidFill>
        </p:grpSpPr>
        <p:sp>
          <p:nvSpPr>
            <p:cNvPr id="13323" name="Rectangle 79"/>
            <p:cNvSpPr>
              <a:spLocks/>
            </p:cNvSpPr>
            <p:nvPr/>
          </p:nvSpPr>
          <p:spPr bwMode="auto">
            <a:xfrm>
              <a:off x="16814800" y="9334500"/>
              <a:ext cx="65913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l"/>
              <a:endParaRPr lang="en-US" sz="2400" dirty="0" smtClean="0">
                <a:solidFill>
                  <a:srgbClr val="9AA7A8"/>
                </a:solidFill>
                <a:latin typeface="Open Sans" charset="0"/>
                <a:ea typeface="ＭＳ Ｐゴシック" charset="0"/>
                <a:cs typeface="ＭＳ Ｐゴシック" charset="0"/>
                <a:sym typeface="Open Sans" charset="0"/>
              </a:endParaRPr>
            </a:p>
            <a:p>
              <a:pPr marL="180000" algn="l"/>
              <a:r>
                <a:rPr lang="en-US" sz="2400" dirty="0" smtClean="0">
                  <a:solidFill>
                    <a:srgbClr val="879497"/>
                  </a:solidFill>
                  <a:latin typeface="Open Sans" charset="0"/>
                  <a:ea typeface="ＭＳ Ｐゴシック" charset="0"/>
                  <a:cs typeface="ＭＳ Ｐゴシック" charset="0"/>
                  <a:sym typeface="Open Sans" charset="0"/>
                </a:rPr>
                <a:t>With </a:t>
              </a:r>
              <a:r>
                <a:rPr lang="en-US" sz="2400" b="1" dirty="0" smtClean="0">
                  <a:solidFill>
                    <a:srgbClr val="29B8AB"/>
                  </a:solidFill>
                  <a:latin typeface="Open Sans" charset="0"/>
                  <a:ea typeface="ＭＳ Ｐゴシック" charset="0"/>
                  <a:cs typeface="ＭＳ Ｐゴシック" charset="0"/>
                  <a:sym typeface="Open Sans" charset="0"/>
                </a:rPr>
                <a:t>React Native</a:t>
              </a:r>
              <a:r>
                <a:rPr lang="en-US" sz="2400" dirty="0" smtClean="0">
                  <a:solidFill>
                    <a:srgbClr val="879497"/>
                  </a:solidFill>
                  <a:latin typeface="Open Sans" charset="0"/>
                  <a:ea typeface="ＭＳ Ｐゴシック" charset="0"/>
                  <a:cs typeface="ＭＳ Ｐゴシック" charset="0"/>
                  <a:sym typeface="Open Sans" charset="0"/>
                </a:rPr>
                <a:t>, </a:t>
              </a:r>
              <a:r>
                <a:rPr lang="en-IN" sz="2400" dirty="0" smtClean="0">
                  <a:solidFill>
                    <a:srgbClr val="879497"/>
                  </a:solidFill>
                  <a:latin typeface="Open Sans" charset="0"/>
                  <a:ea typeface="ＭＳ Ｐゴシック" charset="0"/>
                  <a:cs typeface="ＭＳ Ｐゴシック" charset="0"/>
                  <a:sym typeface="Open Sans" charset="0"/>
                </a:rPr>
                <a:t>you </a:t>
              </a:r>
              <a:r>
                <a:rPr lang="en-IN" sz="2400" dirty="0" smtClean="0">
                  <a:solidFill>
                    <a:srgbClr val="EBB91C"/>
                  </a:solidFill>
                  <a:latin typeface="Open Sans" charset="0"/>
                  <a:ea typeface="ＭＳ Ｐゴシック" charset="0"/>
                  <a:cs typeface="ＭＳ Ｐゴシック" charset="0"/>
                  <a:sym typeface="Open Sans" charset="0"/>
                </a:rPr>
                <a:t>can build cross platform mobile apps</a:t>
              </a:r>
              <a:r>
                <a:rPr lang="en-IN" sz="2400" dirty="0" smtClean="0">
                  <a:solidFill>
                    <a:srgbClr val="879497"/>
                  </a:solidFill>
                  <a:latin typeface="Open Sans" charset="0"/>
                  <a:ea typeface="ＭＳ Ｐゴシック" charset="0"/>
                  <a:cs typeface="ＭＳ Ｐゴシック" charset="0"/>
                  <a:sym typeface="Open Sans" charset="0"/>
                </a:rPr>
                <a:t> (android, iOS) </a:t>
              </a:r>
              <a:r>
                <a:rPr lang="en-IN" sz="2400" dirty="0">
                  <a:solidFill>
                    <a:srgbClr val="879497"/>
                  </a:solidFill>
                  <a:latin typeface="Open Sans" charset="0"/>
                  <a:ea typeface="ＭＳ Ｐゴシック" charset="0"/>
                  <a:cs typeface="ＭＳ Ｐゴシック" charset="0"/>
                  <a:sym typeface="Open Sans" charset="0"/>
                </a:rPr>
                <a:t>using only </a:t>
              </a:r>
              <a:r>
                <a:rPr lang="en-IN" sz="2400" dirty="0" smtClean="0">
                  <a:solidFill>
                    <a:srgbClr val="879497"/>
                  </a:solidFill>
                  <a:latin typeface="Open Sans" charset="0"/>
                  <a:ea typeface="ＭＳ Ｐゴシック" charset="0"/>
                  <a:cs typeface="ＭＳ Ｐゴシック" charset="0"/>
                  <a:sym typeface="Open Sans" charset="0"/>
                </a:rPr>
                <a:t>JavaScript. Using the </a:t>
              </a:r>
              <a:r>
                <a:rPr lang="en-IN" sz="2400" dirty="0">
                  <a:solidFill>
                    <a:srgbClr val="879497"/>
                  </a:solidFill>
                  <a:latin typeface="Open Sans" charset="0"/>
                  <a:ea typeface="ＭＳ Ｐゴシック" charset="0"/>
                  <a:cs typeface="ＭＳ Ｐゴシック" charset="0"/>
                  <a:sym typeface="Open Sans" charset="0"/>
                </a:rPr>
                <a:t>same design as React, </a:t>
              </a:r>
              <a:r>
                <a:rPr lang="en-IN" sz="2400" dirty="0" smtClean="0">
                  <a:solidFill>
                    <a:srgbClr val="879497"/>
                  </a:solidFill>
                  <a:latin typeface="Open Sans" charset="0"/>
                  <a:ea typeface="ＭＳ Ｐゴシック" charset="0"/>
                  <a:cs typeface="ＭＳ Ｐゴシック" charset="0"/>
                  <a:sym typeface="Open Sans" charset="0"/>
                </a:rPr>
                <a:t>it lets </a:t>
              </a:r>
              <a:r>
                <a:rPr lang="en-IN" sz="2400" dirty="0">
                  <a:solidFill>
                    <a:srgbClr val="879497"/>
                  </a:solidFill>
                  <a:latin typeface="Open Sans" charset="0"/>
                  <a:ea typeface="ＭＳ Ｐゴシック" charset="0"/>
                  <a:cs typeface="ＭＳ Ｐゴシック" charset="0"/>
                  <a:sym typeface="Open Sans" charset="0"/>
                </a:rPr>
                <a:t>you compose a rich mobile UI from declarative components</a:t>
              </a:r>
              <a:r>
                <a:rPr lang="en-IN" sz="2400" dirty="0" smtClean="0">
                  <a:solidFill>
                    <a:srgbClr val="879497"/>
                  </a:solidFill>
                  <a:latin typeface="Open Sans" charset="0"/>
                  <a:ea typeface="ＭＳ Ｐゴシック" charset="0"/>
                  <a:cs typeface="ＭＳ Ｐゴシック" charset="0"/>
                  <a:sym typeface="Open Sans" charset="0"/>
                </a:rPr>
                <a:t>.</a:t>
              </a:r>
            </a:p>
          </p:txBody>
        </p:sp>
        <p:sp>
          <p:nvSpPr>
            <p:cNvPr id="13324" name="Rectangle 80"/>
            <p:cNvSpPr>
              <a:spLocks/>
            </p:cNvSpPr>
            <p:nvPr/>
          </p:nvSpPr>
          <p:spPr bwMode="auto">
            <a:xfrm>
              <a:off x="16814800" y="8807450"/>
              <a:ext cx="6591300"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marL="108000" algn="l"/>
              <a:r>
                <a:rPr lang="en-US" sz="4400" dirty="0" smtClean="0">
                  <a:solidFill>
                    <a:srgbClr val="F8D757"/>
                  </a:solidFill>
                  <a:latin typeface="Diavlo" panose="02000000000000000000" pitchFamily="2" charset="0"/>
                  <a:ea typeface="ＭＳ Ｐゴシック" charset="0"/>
                  <a:cs typeface="ＭＳ Ｐゴシック" charset="0"/>
                  <a:sym typeface="Diavlo Black Regular" charset="0"/>
                </a:rPr>
                <a:t>Learn Once, Write Anywhere</a:t>
              </a:r>
              <a:endParaRPr lang="en-US" sz="4400" dirty="0">
                <a:solidFill>
                  <a:srgbClr val="F8D757"/>
                </a:solidFill>
                <a:latin typeface="Diavlo" panose="02000000000000000000" pitchFamily="2" charset="0"/>
                <a:ea typeface="ＭＳ Ｐゴシック" charset="0"/>
                <a:cs typeface="ＭＳ Ｐゴシック" charset="0"/>
                <a:sym typeface="Diavlo Black Regular" charset="0"/>
              </a:endParaRPr>
            </a:p>
          </p:txBody>
        </p:sp>
      </p:grpSp>
      <p:sp>
        <p:nvSpPr>
          <p:cNvPr id="66" name="Line 58"/>
          <p:cNvSpPr>
            <a:spLocks noChangeShapeType="1"/>
          </p:cNvSpPr>
          <p:nvPr/>
        </p:nvSpPr>
        <p:spPr bwMode="auto">
          <a:xfrm>
            <a:off x="4902200" y="-3962400"/>
            <a:ext cx="50800" cy="5086350"/>
          </a:xfrm>
          <a:prstGeom prst="line">
            <a:avLst/>
          </a:prstGeom>
          <a:noFill/>
          <a:ln w="38100">
            <a:solidFill>
              <a:srgbClr val="FDA531"/>
            </a:solidFill>
            <a:prstDash val="sysDot"/>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 calcmode="lin" valueType="num">
                                      <p:cBhvr>
                                        <p:cTn id="12" dur="500" fill="hold"/>
                                        <p:tgtEl>
                                          <p:spTgt spid="12293"/>
                                        </p:tgtEl>
                                        <p:attrNameLst>
                                          <p:attrName>ppt_w</p:attrName>
                                        </p:attrNameLst>
                                      </p:cBhvr>
                                      <p:tavLst>
                                        <p:tav tm="0">
                                          <p:val>
                                            <p:fltVal val="0"/>
                                          </p:val>
                                        </p:tav>
                                        <p:tav tm="100000">
                                          <p:val>
                                            <p:strVal val="#ppt_w"/>
                                          </p:val>
                                        </p:tav>
                                      </p:tavLst>
                                    </p:anim>
                                    <p:anim calcmode="lin" valueType="num">
                                      <p:cBhvr>
                                        <p:cTn id="13" dur="500" fill="hold"/>
                                        <p:tgtEl>
                                          <p:spTgt spid="12293"/>
                                        </p:tgtEl>
                                        <p:attrNameLst>
                                          <p:attrName>ppt_h</p:attrName>
                                        </p:attrNameLst>
                                      </p:cBhvr>
                                      <p:tavLst>
                                        <p:tav tm="0">
                                          <p:val>
                                            <p:fltVal val="0"/>
                                          </p:val>
                                        </p:tav>
                                        <p:tav tm="100000">
                                          <p:val>
                                            <p:strVal val="#ppt_h"/>
                                          </p:val>
                                        </p:tav>
                                      </p:tavLst>
                                    </p:anim>
                                    <p:anim calcmode="lin" valueType="num">
                                      <p:cBhvr>
                                        <p:cTn id="14" dur="500" fill="hold"/>
                                        <p:tgtEl>
                                          <p:spTgt spid="12293"/>
                                        </p:tgtEl>
                                        <p:attrNameLst>
                                          <p:attrName>style.rotation</p:attrName>
                                        </p:attrNameLst>
                                      </p:cBhvr>
                                      <p:tavLst>
                                        <p:tav tm="0">
                                          <p:val>
                                            <p:fltVal val="360"/>
                                          </p:val>
                                        </p:tav>
                                        <p:tav tm="100000">
                                          <p:val>
                                            <p:fltVal val="0"/>
                                          </p:val>
                                        </p:tav>
                                      </p:tavLst>
                                    </p:anim>
                                    <p:animEffect transition="in" filter="fade">
                                      <p:cBhvr>
                                        <p:cTn id="15" dur="500"/>
                                        <p:tgtEl>
                                          <p:spTgt spid="1229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351"/>
                                        </p:tgtEl>
                                        <p:attrNameLst>
                                          <p:attrName>style.visibility</p:attrName>
                                        </p:attrNameLst>
                                      </p:cBhvr>
                                      <p:to>
                                        <p:strVal val="visible"/>
                                      </p:to>
                                    </p:set>
                                    <p:animEffect transition="in" filter="fade">
                                      <p:cBhvr>
                                        <p:cTn id="20" dur="500"/>
                                        <p:tgtEl>
                                          <p:spTgt spid="13351"/>
                                        </p:tgtEl>
                                      </p:cBhvr>
                                    </p:animEffect>
                                  </p:childTnLst>
                                </p:cTn>
                              </p:par>
                              <p:par>
                                <p:cTn id="21" presetID="10" presetClass="entr" presetSubtype="0" fill="hold" nodeType="withEffect">
                                  <p:stCondLst>
                                    <p:cond delay="0"/>
                                  </p:stCondLst>
                                  <p:childTnLst>
                                    <p:set>
                                      <p:cBhvr>
                                        <p:cTn id="22" dur="1" fill="hold">
                                          <p:stCondLst>
                                            <p:cond delay="0"/>
                                          </p:stCondLst>
                                        </p:cTn>
                                        <p:tgtEl>
                                          <p:spTgt spid="13354"/>
                                        </p:tgtEl>
                                        <p:attrNameLst>
                                          <p:attrName>style.visibility</p:attrName>
                                        </p:attrNameLst>
                                      </p:cBhvr>
                                      <p:to>
                                        <p:strVal val="visible"/>
                                      </p:to>
                                    </p:set>
                                    <p:animEffect transition="in" filter="fade">
                                      <p:cBhvr>
                                        <p:cTn id="23" dur="500"/>
                                        <p:tgtEl>
                                          <p:spTgt spid="1335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52"/>
                                        </p:tgtEl>
                                        <p:attrNameLst>
                                          <p:attrName>style.visibility</p:attrName>
                                        </p:attrNameLst>
                                      </p:cBhvr>
                                      <p:to>
                                        <p:strVal val="visible"/>
                                      </p:to>
                                    </p:set>
                                    <p:animEffect transition="in" filter="fade">
                                      <p:cBhvr>
                                        <p:cTn id="26" dur="500"/>
                                        <p:tgtEl>
                                          <p:spTgt spid="13352"/>
                                        </p:tgtEl>
                                      </p:cBhvr>
                                    </p:animEffect>
                                  </p:childTnLst>
                                </p:cTn>
                              </p:par>
                              <p:par>
                                <p:cTn id="27" presetID="10" presetClass="entr" presetSubtype="0" fill="hold" nodeType="withEffect">
                                  <p:stCondLst>
                                    <p:cond delay="0"/>
                                  </p:stCondLst>
                                  <p:childTnLst>
                                    <p:set>
                                      <p:cBhvr>
                                        <p:cTn id="28" dur="1" fill="hold">
                                          <p:stCondLst>
                                            <p:cond delay="0"/>
                                          </p:stCondLst>
                                        </p:cTn>
                                        <p:tgtEl>
                                          <p:spTgt spid="13356"/>
                                        </p:tgtEl>
                                        <p:attrNameLst>
                                          <p:attrName>style.visibility</p:attrName>
                                        </p:attrNameLst>
                                      </p:cBhvr>
                                      <p:to>
                                        <p:strVal val="visible"/>
                                      </p:to>
                                    </p:set>
                                    <p:animEffect transition="in" filter="fade">
                                      <p:cBhvr>
                                        <p:cTn id="29" dur="500"/>
                                        <p:tgtEl>
                                          <p:spTgt spid="13356"/>
                                        </p:tgtEl>
                                      </p:cBhvr>
                                    </p:animEffect>
                                  </p:childTnLst>
                                </p:cTn>
                              </p:par>
                              <p:par>
                                <p:cTn id="30" presetID="10" presetClass="entr" presetSubtype="0" fill="hold" grpId="0" nodeType="withEffect">
                                  <p:stCondLst>
                                    <p:cond delay="0"/>
                                  </p:stCondLst>
                                  <p:iterate type="lt">
                                    <p:tmPct val="0"/>
                                  </p:iterate>
                                  <p:childTnLst>
                                    <p:set>
                                      <p:cBhvr>
                                        <p:cTn id="31" dur="1" fill="hold">
                                          <p:stCondLst>
                                            <p:cond delay="0"/>
                                          </p:stCondLst>
                                        </p:cTn>
                                        <p:tgtEl>
                                          <p:spTgt spid="13353">
                                            <p:txEl>
                                              <p:pRg st="0" end="0"/>
                                            </p:txEl>
                                          </p:spTgt>
                                        </p:tgtEl>
                                        <p:attrNameLst>
                                          <p:attrName>style.visibility</p:attrName>
                                        </p:attrNameLst>
                                      </p:cBhvr>
                                      <p:to>
                                        <p:strVal val="visible"/>
                                      </p:to>
                                    </p:set>
                                    <p:animEffect transition="in" filter="fade">
                                      <p:cBhvr>
                                        <p:cTn id="32" dur="500"/>
                                        <p:tgtEl>
                                          <p:spTgt spid="133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294"/>
                                        </p:tgtEl>
                                        <p:attrNameLst>
                                          <p:attrName>style.visibility</p:attrName>
                                        </p:attrNameLst>
                                      </p:cBhvr>
                                      <p:to>
                                        <p:strVal val="visible"/>
                                      </p:to>
                                    </p:set>
                                    <p:animEffect transition="in" filter="wipe(up)">
                                      <p:cBhvr>
                                        <p:cTn id="37" dur="500"/>
                                        <p:tgtEl>
                                          <p:spTgt spid="12294"/>
                                        </p:tgtEl>
                                      </p:cBhvr>
                                    </p:animEffect>
                                  </p:childTnLst>
                                </p:cTn>
                              </p:par>
                              <p:par>
                                <p:cTn id="38" presetID="37" presetClass="entr" presetSubtype="0" fill="hold" nodeType="withEffect">
                                  <p:stCondLst>
                                    <p:cond delay="200"/>
                                  </p:stCondLst>
                                  <p:childTnLst>
                                    <p:set>
                                      <p:cBhvr>
                                        <p:cTn id="39" dur="1" fill="hold">
                                          <p:stCondLst>
                                            <p:cond delay="0"/>
                                          </p:stCondLst>
                                        </p:cTn>
                                        <p:tgtEl>
                                          <p:spTgt spid="12296"/>
                                        </p:tgtEl>
                                        <p:attrNameLst>
                                          <p:attrName>style.visibility</p:attrName>
                                        </p:attrNameLst>
                                      </p:cBhvr>
                                      <p:to>
                                        <p:strVal val="visible"/>
                                      </p:to>
                                    </p:set>
                                    <p:animEffect transition="in" filter="fade">
                                      <p:cBhvr>
                                        <p:cTn id="40" dur="1000"/>
                                        <p:tgtEl>
                                          <p:spTgt spid="12296"/>
                                        </p:tgtEl>
                                      </p:cBhvr>
                                    </p:animEffect>
                                    <p:anim calcmode="lin" valueType="num">
                                      <p:cBhvr>
                                        <p:cTn id="41" dur="1000" fill="hold"/>
                                        <p:tgtEl>
                                          <p:spTgt spid="12296"/>
                                        </p:tgtEl>
                                        <p:attrNameLst>
                                          <p:attrName>ppt_x</p:attrName>
                                        </p:attrNameLst>
                                      </p:cBhvr>
                                      <p:tavLst>
                                        <p:tav tm="0">
                                          <p:val>
                                            <p:strVal val="#ppt_x"/>
                                          </p:val>
                                        </p:tav>
                                        <p:tav tm="100000">
                                          <p:val>
                                            <p:strVal val="#ppt_x"/>
                                          </p:val>
                                        </p:tav>
                                      </p:tavLst>
                                    </p:anim>
                                    <p:anim calcmode="lin" valueType="num">
                                      <p:cBhvr>
                                        <p:cTn id="42" dur="900" decel="100000" fill="hold"/>
                                        <p:tgtEl>
                                          <p:spTgt spid="12296"/>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2296"/>
                                        </p:tgtEl>
                                        <p:attrNameLst>
                                          <p:attrName>ppt_y</p:attrName>
                                        </p:attrNameLst>
                                      </p:cBhvr>
                                      <p:tavLst>
                                        <p:tav tm="0">
                                          <p:val>
                                            <p:strVal val="#ppt_y-.03"/>
                                          </p:val>
                                        </p:tav>
                                        <p:tav tm="100000">
                                          <p:val>
                                            <p:strVal val="#ppt_y"/>
                                          </p:val>
                                        </p:tav>
                                      </p:tavLst>
                                    </p:anim>
                                  </p:childTnLst>
                                </p:cTn>
                              </p:par>
                              <p:par>
                                <p:cTn id="44" presetID="37" presetClass="entr" presetSubtype="0" fill="hold" nodeType="withEffect">
                                  <p:stCondLst>
                                    <p:cond delay="500"/>
                                  </p:stCondLst>
                                  <p:childTnLst>
                                    <p:set>
                                      <p:cBhvr>
                                        <p:cTn id="45" dur="1" fill="hold">
                                          <p:stCondLst>
                                            <p:cond delay="0"/>
                                          </p:stCondLst>
                                        </p:cTn>
                                        <p:tgtEl>
                                          <p:spTgt spid="12297"/>
                                        </p:tgtEl>
                                        <p:attrNameLst>
                                          <p:attrName>style.visibility</p:attrName>
                                        </p:attrNameLst>
                                      </p:cBhvr>
                                      <p:to>
                                        <p:strVal val="visible"/>
                                      </p:to>
                                    </p:set>
                                    <p:animEffect transition="in" filter="fade">
                                      <p:cBhvr>
                                        <p:cTn id="46" dur="1000"/>
                                        <p:tgtEl>
                                          <p:spTgt spid="12297"/>
                                        </p:tgtEl>
                                      </p:cBhvr>
                                    </p:animEffect>
                                    <p:anim calcmode="lin" valueType="num">
                                      <p:cBhvr>
                                        <p:cTn id="47" dur="1000" fill="hold"/>
                                        <p:tgtEl>
                                          <p:spTgt spid="12297"/>
                                        </p:tgtEl>
                                        <p:attrNameLst>
                                          <p:attrName>ppt_x</p:attrName>
                                        </p:attrNameLst>
                                      </p:cBhvr>
                                      <p:tavLst>
                                        <p:tav tm="0">
                                          <p:val>
                                            <p:strVal val="#ppt_x"/>
                                          </p:val>
                                        </p:tav>
                                        <p:tav tm="100000">
                                          <p:val>
                                            <p:strVal val="#ppt_x"/>
                                          </p:val>
                                        </p:tav>
                                      </p:tavLst>
                                    </p:anim>
                                    <p:anim calcmode="lin" valueType="num">
                                      <p:cBhvr>
                                        <p:cTn id="48" dur="900" decel="100000" fill="hold"/>
                                        <p:tgtEl>
                                          <p:spTgt spid="12297"/>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2297"/>
                                        </p:tgtEl>
                                        <p:attrNameLst>
                                          <p:attrName>ppt_y</p:attrName>
                                        </p:attrNameLst>
                                      </p:cBhvr>
                                      <p:tavLst>
                                        <p:tav tm="0">
                                          <p:val>
                                            <p:strVal val="#ppt_y-.03"/>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290"/>
                                        </p:tgtEl>
                                        <p:attrNameLst>
                                          <p:attrName>style.visibility</p:attrName>
                                        </p:attrNameLst>
                                      </p:cBhvr>
                                      <p:to>
                                        <p:strVal val="visible"/>
                                      </p:to>
                                    </p:set>
                                    <p:animEffect transition="in" filter="wipe(left)">
                                      <p:cBhvr>
                                        <p:cTn id="54" dur="500"/>
                                        <p:tgtEl>
                                          <p:spTgt spid="12290"/>
                                        </p:tgtEl>
                                      </p:cBhvr>
                                    </p:animEffect>
                                  </p:childTnLst>
                                </p:cTn>
                              </p:par>
                              <p:par>
                                <p:cTn id="55" presetID="37" presetClass="entr" presetSubtype="0" fill="hold" nodeType="withEffect">
                                  <p:stCondLst>
                                    <p:cond delay="300"/>
                                  </p:stCondLst>
                                  <p:childTnLst>
                                    <p:set>
                                      <p:cBhvr>
                                        <p:cTn id="56" dur="1" fill="hold">
                                          <p:stCondLst>
                                            <p:cond delay="0"/>
                                          </p:stCondLst>
                                        </p:cTn>
                                        <p:tgtEl>
                                          <p:spTgt spid="12292"/>
                                        </p:tgtEl>
                                        <p:attrNameLst>
                                          <p:attrName>style.visibility</p:attrName>
                                        </p:attrNameLst>
                                      </p:cBhvr>
                                      <p:to>
                                        <p:strVal val="visible"/>
                                      </p:to>
                                    </p:set>
                                    <p:animEffect transition="in" filter="fade">
                                      <p:cBhvr>
                                        <p:cTn id="57" dur="1000"/>
                                        <p:tgtEl>
                                          <p:spTgt spid="12292"/>
                                        </p:tgtEl>
                                      </p:cBhvr>
                                    </p:animEffect>
                                    <p:anim calcmode="lin" valueType="num">
                                      <p:cBhvr>
                                        <p:cTn id="58" dur="1000" fill="hold"/>
                                        <p:tgtEl>
                                          <p:spTgt spid="12292"/>
                                        </p:tgtEl>
                                        <p:attrNameLst>
                                          <p:attrName>ppt_x</p:attrName>
                                        </p:attrNameLst>
                                      </p:cBhvr>
                                      <p:tavLst>
                                        <p:tav tm="0">
                                          <p:val>
                                            <p:strVal val="#ppt_x"/>
                                          </p:val>
                                        </p:tav>
                                        <p:tav tm="100000">
                                          <p:val>
                                            <p:strVal val="#ppt_x"/>
                                          </p:val>
                                        </p:tav>
                                      </p:tavLst>
                                    </p:anim>
                                    <p:anim calcmode="lin" valueType="num">
                                      <p:cBhvr>
                                        <p:cTn id="59" dur="900" decel="100000" fill="hold"/>
                                        <p:tgtEl>
                                          <p:spTgt spid="12292"/>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2292"/>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600"/>
                                  </p:stCondLst>
                                  <p:childTnLst>
                                    <p:set>
                                      <p:cBhvr>
                                        <p:cTn id="62" dur="1" fill="hold">
                                          <p:stCondLst>
                                            <p:cond delay="0"/>
                                          </p:stCondLst>
                                        </p:cTn>
                                        <p:tgtEl>
                                          <p:spTgt spid="12298"/>
                                        </p:tgtEl>
                                        <p:attrNameLst>
                                          <p:attrName>style.visibility</p:attrName>
                                        </p:attrNameLst>
                                      </p:cBhvr>
                                      <p:to>
                                        <p:strVal val="visible"/>
                                      </p:to>
                                    </p:set>
                                    <p:animEffect transition="in" filter="fade">
                                      <p:cBhvr>
                                        <p:cTn id="63" dur="1000"/>
                                        <p:tgtEl>
                                          <p:spTgt spid="12298"/>
                                        </p:tgtEl>
                                      </p:cBhvr>
                                    </p:animEffect>
                                    <p:anim calcmode="lin" valueType="num">
                                      <p:cBhvr>
                                        <p:cTn id="64" dur="1000" fill="hold"/>
                                        <p:tgtEl>
                                          <p:spTgt spid="12298"/>
                                        </p:tgtEl>
                                        <p:attrNameLst>
                                          <p:attrName>ppt_x</p:attrName>
                                        </p:attrNameLst>
                                      </p:cBhvr>
                                      <p:tavLst>
                                        <p:tav tm="0">
                                          <p:val>
                                            <p:strVal val="#ppt_x"/>
                                          </p:val>
                                        </p:tav>
                                        <p:tav tm="100000">
                                          <p:val>
                                            <p:strVal val="#ppt_x"/>
                                          </p:val>
                                        </p:tav>
                                      </p:tavLst>
                                    </p:anim>
                                    <p:anim calcmode="lin" valueType="num">
                                      <p:cBhvr>
                                        <p:cTn id="65" dur="900" decel="100000" fill="hold"/>
                                        <p:tgtEl>
                                          <p:spTgt spid="12298"/>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2298"/>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4" presetClass="emph" presetSubtype="0" fill="hold" grpId="1" nodeType="clickEffect">
                                  <p:stCondLst>
                                    <p:cond delay="0"/>
                                  </p:stCondLst>
                                  <p:iterate type="lt">
                                    <p:tmPct val="10000"/>
                                  </p:iterate>
                                  <p:childTnLst>
                                    <p:animMotion origin="layout" path="M 0.0 0.0 L 0.0 -0.07213" pathEditMode="relative" ptsTypes="">
                                      <p:cBhvr>
                                        <p:cTn id="70" dur="250" accel="50000" decel="50000" autoRev="1" fill="hold">
                                          <p:stCondLst>
                                            <p:cond delay="0"/>
                                          </p:stCondLst>
                                        </p:cTn>
                                        <p:tgtEl>
                                          <p:spTgt spid="13353">
                                            <p:txEl>
                                              <p:pRg st="0" end="0"/>
                                            </p:txEl>
                                          </p:spTgt>
                                        </p:tgtEl>
                                        <p:attrNameLst>
                                          <p:attrName>ppt_x</p:attrName>
                                          <p:attrName>ppt_y</p:attrName>
                                        </p:attrNameLst>
                                      </p:cBhvr>
                                    </p:animMotion>
                                    <p:animRot by="1500000">
                                      <p:cBhvr>
                                        <p:cTn id="71" dur="125" fill="hold">
                                          <p:stCondLst>
                                            <p:cond delay="0"/>
                                          </p:stCondLst>
                                        </p:cTn>
                                        <p:tgtEl>
                                          <p:spTgt spid="13353">
                                            <p:txEl>
                                              <p:pRg st="0" end="0"/>
                                            </p:txEl>
                                          </p:spTgt>
                                        </p:tgtEl>
                                        <p:attrNameLst>
                                          <p:attrName>r</p:attrName>
                                        </p:attrNameLst>
                                      </p:cBhvr>
                                    </p:animRot>
                                    <p:animRot by="-1500000">
                                      <p:cBhvr>
                                        <p:cTn id="72" dur="125" fill="hold">
                                          <p:stCondLst>
                                            <p:cond delay="125"/>
                                          </p:stCondLst>
                                        </p:cTn>
                                        <p:tgtEl>
                                          <p:spTgt spid="13353">
                                            <p:txEl>
                                              <p:pRg st="0" end="0"/>
                                            </p:txEl>
                                          </p:spTgt>
                                        </p:tgtEl>
                                        <p:attrNameLst>
                                          <p:attrName>r</p:attrName>
                                        </p:attrNameLst>
                                      </p:cBhvr>
                                    </p:animRot>
                                    <p:animRot by="-1500000">
                                      <p:cBhvr>
                                        <p:cTn id="73" dur="125" fill="hold">
                                          <p:stCondLst>
                                            <p:cond delay="250"/>
                                          </p:stCondLst>
                                        </p:cTn>
                                        <p:tgtEl>
                                          <p:spTgt spid="13353">
                                            <p:txEl>
                                              <p:pRg st="0" end="0"/>
                                            </p:txEl>
                                          </p:spTgt>
                                        </p:tgtEl>
                                        <p:attrNameLst>
                                          <p:attrName>r</p:attrName>
                                        </p:attrNameLst>
                                      </p:cBhvr>
                                    </p:animRot>
                                    <p:animRot by="1500000">
                                      <p:cBhvr>
                                        <p:cTn id="74" dur="125" fill="hold">
                                          <p:stCondLst>
                                            <p:cond delay="375"/>
                                          </p:stCondLst>
                                        </p:cTn>
                                        <p:tgtEl>
                                          <p:spTgt spid="1335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3351" grpId="0" animBg="1"/>
      <p:bldP spid="13352" grpId="0" animBg="1"/>
      <p:bldP spid="13353" grpId="0" build="allAtOnce"/>
      <p:bldP spid="13353" grpId="1" build="allAtOnce"/>
      <p:bldP spid="12293" grpId="0"/>
      <p:bldP spid="12294" grpId="0" animBg="1"/>
      <p:bldP spid="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AutoShape 1"/>
          <p:cNvSpPr>
            <a:spLocks/>
          </p:cNvSpPr>
          <p:nvPr/>
        </p:nvSpPr>
        <p:spPr bwMode="auto">
          <a:xfrm>
            <a:off x="0" y="26870"/>
            <a:ext cx="24384000" cy="13843000"/>
          </a:xfrm>
          <a:custGeom>
            <a:avLst/>
            <a:gdLst>
              <a:gd name="T0" fmla="*/ 2147483647 w 21600"/>
              <a:gd name="T1" fmla="*/ 2147483647 h 21600"/>
              <a:gd name="T2" fmla="*/ 0 w 21600"/>
              <a:gd name="T3" fmla="*/ 2147483647 h 21600"/>
              <a:gd name="T4" fmla="*/ 0 w 21600"/>
              <a:gd name="T5" fmla="*/ 0 h 21600"/>
              <a:gd name="T6" fmla="*/ 2147483647 w 21600"/>
              <a:gd name="T7" fmla="*/ 0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21600"/>
                </a:moveTo>
                <a:lnTo>
                  <a:pt x="0" y="21600"/>
                </a:lnTo>
                <a:lnTo>
                  <a:pt x="0" y="0"/>
                </a:lnTo>
                <a:lnTo>
                  <a:pt x="21600" y="0"/>
                </a:lnTo>
                <a:cubicBezTo>
                  <a:pt x="21600" y="0"/>
                  <a:pt x="21600" y="21600"/>
                  <a:pt x="21600" y="21600"/>
                </a:cubicBezTo>
                <a:close/>
                <a:moveTo>
                  <a:pt x="21600" y="21600"/>
                </a:moveTo>
              </a:path>
            </a:pathLst>
          </a:custGeom>
          <a:gradFill rotWithShape="0">
            <a:gsLst>
              <a:gs pos="0">
                <a:srgbClr val="1D2835"/>
              </a:gs>
              <a:gs pos="100000">
                <a:srgbClr val="122B4E"/>
              </a:gs>
            </a:gsLst>
            <a:lin ang="5400000" scaled="1"/>
          </a:gra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314" name="Freeform 2"/>
          <p:cNvSpPr>
            <a:spLocks/>
          </p:cNvSpPr>
          <p:nvPr/>
        </p:nvSpPr>
        <p:spPr bwMode="auto">
          <a:xfrm flipH="1">
            <a:off x="5113338" y="-2552700"/>
            <a:ext cx="6553200" cy="5778500"/>
          </a:xfrm>
          <a:custGeom>
            <a:avLst/>
            <a:gdLst>
              <a:gd name="T0" fmla="*/ 2147483647 w 21067"/>
              <a:gd name="T1" fmla="*/ 0 h 21564"/>
              <a:gd name="T2" fmla="*/ 2147483647 w 21067"/>
              <a:gd name="T3" fmla="*/ 2147483647 h 21564"/>
              <a:gd name="T4" fmla="*/ 2147483647 w 21067"/>
              <a:gd name="T5" fmla="*/ 2147483647 h 21564"/>
              <a:gd name="T6" fmla="*/ 0 w 21067"/>
              <a:gd name="T7" fmla="*/ 2147483647 h 21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67" h="21564">
                <a:moveTo>
                  <a:pt x="21054" y="0"/>
                </a:moveTo>
                <a:lnTo>
                  <a:pt x="21054" y="14977"/>
                </a:lnTo>
                <a:cubicBezTo>
                  <a:pt x="21054" y="14977"/>
                  <a:pt x="21600" y="21600"/>
                  <a:pt x="15690" y="21563"/>
                </a:cubicBezTo>
                <a:cubicBezTo>
                  <a:pt x="9822" y="21527"/>
                  <a:pt x="0" y="21345"/>
                  <a:pt x="0" y="21345"/>
                </a:cubicBezTo>
              </a:path>
            </a:pathLst>
          </a:custGeom>
          <a:noFill/>
          <a:ln w="38100" cap="flat">
            <a:solidFill>
              <a:srgbClr val="FDA531"/>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nvGrpSpPr>
          <p:cNvPr id="13315" name="Group 3"/>
          <p:cNvGrpSpPr>
            <a:grpSpLocks/>
          </p:cNvGrpSpPr>
          <p:nvPr/>
        </p:nvGrpSpPr>
        <p:grpSpPr bwMode="auto">
          <a:xfrm>
            <a:off x="11544300" y="1250950"/>
            <a:ext cx="5168900" cy="3987800"/>
            <a:chOff x="11544300" y="1250950"/>
            <a:chExt cx="5168900" cy="3987800"/>
          </a:xfrm>
        </p:grpSpPr>
        <p:grpSp>
          <p:nvGrpSpPr>
            <p:cNvPr id="14441" name="Group 8"/>
            <p:cNvGrpSpPr>
              <a:grpSpLocks/>
            </p:cNvGrpSpPr>
            <p:nvPr/>
          </p:nvGrpSpPr>
          <p:grpSpPr bwMode="auto">
            <a:xfrm>
              <a:off x="11544300" y="2085975"/>
              <a:ext cx="5168900" cy="3152775"/>
              <a:chOff x="0" y="0"/>
              <a:chExt cx="3256" cy="1986"/>
            </a:xfrm>
          </p:grpSpPr>
          <p:sp>
            <p:nvSpPr>
              <p:cNvPr id="14455" name="AutoShape 3"/>
              <p:cNvSpPr>
                <a:spLocks/>
              </p:cNvSpPr>
              <p:nvPr/>
            </p:nvSpPr>
            <p:spPr bwMode="auto">
              <a:xfrm>
                <a:off x="424" y="521"/>
                <a:ext cx="366" cy="11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7DBD94"/>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4456" name="AutoShape 4"/>
              <p:cNvSpPr>
                <a:spLocks/>
              </p:cNvSpPr>
              <p:nvPr/>
            </p:nvSpPr>
            <p:spPr bwMode="auto">
              <a:xfrm>
                <a:off x="1445" y="830"/>
                <a:ext cx="365" cy="11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7DBD94"/>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4457" name="AutoShape 5"/>
              <p:cNvSpPr>
                <a:spLocks/>
              </p:cNvSpPr>
              <p:nvPr/>
            </p:nvSpPr>
            <p:spPr bwMode="auto">
              <a:xfrm>
                <a:off x="2443" y="521"/>
                <a:ext cx="365" cy="11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7DBD94"/>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4458" name="AutoShape 6"/>
              <p:cNvSpPr>
                <a:spLocks/>
              </p:cNvSpPr>
              <p:nvPr/>
            </p:nvSpPr>
            <p:spPr bwMode="auto">
              <a:xfrm>
                <a:off x="0" y="133"/>
                <a:ext cx="3256" cy="1458"/>
              </a:xfrm>
              <a:custGeom>
                <a:avLst/>
                <a:gdLst>
                  <a:gd name="T0" fmla="*/ 11 w 21600"/>
                  <a:gd name="T1" fmla="*/ 0 h 21600"/>
                  <a:gd name="T2" fmla="*/ 6 w 21600"/>
                  <a:gd name="T3" fmla="*/ 0 h 21600"/>
                  <a:gd name="T4" fmla="*/ 0 w 21600"/>
                  <a:gd name="T5" fmla="*/ 0 h 21600"/>
                  <a:gd name="T6" fmla="*/ 6 w 21600"/>
                  <a:gd name="T7" fmla="*/ 0 h 21600"/>
                  <a:gd name="T8" fmla="*/ 11 w 21600"/>
                  <a:gd name="T9" fmla="*/ 0 h 21600"/>
                  <a:gd name="T10" fmla="*/ 1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368FE2"/>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4459" name="AutoShape 7"/>
              <p:cNvSpPr>
                <a:spLocks/>
              </p:cNvSpPr>
              <p:nvPr/>
            </p:nvSpPr>
            <p:spPr bwMode="auto">
              <a:xfrm>
                <a:off x="175" y="0"/>
                <a:ext cx="2900" cy="1251"/>
              </a:xfrm>
              <a:custGeom>
                <a:avLst/>
                <a:gdLst>
                  <a:gd name="T0" fmla="*/ 7 w 21600"/>
                  <a:gd name="T1" fmla="*/ 0 h 21600"/>
                  <a:gd name="T2" fmla="*/ 3 w 21600"/>
                  <a:gd name="T3" fmla="*/ 0 h 21600"/>
                  <a:gd name="T4" fmla="*/ 0 w 21600"/>
                  <a:gd name="T5" fmla="*/ 0 h 21600"/>
                  <a:gd name="T6" fmla="*/ 3 w 21600"/>
                  <a:gd name="T7" fmla="*/ 0 h 21600"/>
                  <a:gd name="T8" fmla="*/ 7 w 21600"/>
                  <a:gd name="T9" fmla="*/ 0 h 21600"/>
                  <a:gd name="T10" fmla="*/ 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176283"/>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grpSp>
        <p:sp>
          <p:nvSpPr>
            <p:cNvPr id="14442" name="Oval 9"/>
            <p:cNvSpPr>
              <a:spLocks/>
            </p:cNvSpPr>
            <p:nvPr/>
          </p:nvSpPr>
          <p:spPr bwMode="auto">
            <a:xfrm>
              <a:off x="12634913" y="2135188"/>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3" name="Oval 10"/>
            <p:cNvSpPr>
              <a:spLocks/>
            </p:cNvSpPr>
            <p:nvPr/>
          </p:nvSpPr>
          <p:spPr bwMode="auto">
            <a:xfrm>
              <a:off x="12085638" y="2854325"/>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4" name="Oval 11"/>
            <p:cNvSpPr>
              <a:spLocks/>
            </p:cNvSpPr>
            <p:nvPr/>
          </p:nvSpPr>
          <p:spPr bwMode="auto">
            <a:xfrm>
              <a:off x="12565063" y="3224213"/>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5" name="Oval 12"/>
            <p:cNvSpPr>
              <a:spLocks/>
            </p:cNvSpPr>
            <p:nvPr/>
          </p:nvSpPr>
          <p:spPr bwMode="auto">
            <a:xfrm>
              <a:off x="13142913" y="3433763"/>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6" name="Oval 13"/>
            <p:cNvSpPr>
              <a:spLocks/>
            </p:cNvSpPr>
            <p:nvPr/>
          </p:nvSpPr>
          <p:spPr bwMode="auto">
            <a:xfrm>
              <a:off x="13812838" y="3554413"/>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7" name="Oval 14"/>
            <p:cNvSpPr>
              <a:spLocks/>
            </p:cNvSpPr>
            <p:nvPr/>
          </p:nvSpPr>
          <p:spPr bwMode="auto">
            <a:xfrm>
              <a:off x="14451013" y="3524250"/>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8" name="Oval 15"/>
            <p:cNvSpPr>
              <a:spLocks/>
            </p:cNvSpPr>
            <p:nvPr/>
          </p:nvSpPr>
          <p:spPr bwMode="auto">
            <a:xfrm>
              <a:off x="15070138" y="3373438"/>
              <a:ext cx="266700" cy="268287"/>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49" name="Oval 16"/>
            <p:cNvSpPr>
              <a:spLocks/>
            </p:cNvSpPr>
            <p:nvPr/>
          </p:nvSpPr>
          <p:spPr bwMode="auto">
            <a:xfrm>
              <a:off x="15687675" y="3063875"/>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50" name="Oval 17"/>
            <p:cNvSpPr>
              <a:spLocks/>
            </p:cNvSpPr>
            <p:nvPr/>
          </p:nvSpPr>
          <p:spPr bwMode="auto">
            <a:xfrm>
              <a:off x="15768638" y="2484438"/>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51" name="Oval 18"/>
            <p:cNvSpPr>
              <a:spLocks/>
            </p:cNvSpPr>
            <p:nvPr/>
          </p:nvSpPr>
          <p:spPr bwMode="auto">
            <a:xfrm>
              <a:off x="15319375" y="2135188"/>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52" name="Oval 19"/>
            <p:cNvSpPr>
              <a:spLocks/>
            </p:cNvSpPr>
            <p:nvPr/>
          </p:nvSpPr>
          <p:spPr bwMode="auto">
            <a:xfrm>
              <a:off x="12276138" y="2414588"/>
              <a:ext cx="266700" cy="266700"/>
            </a:xfrm>
            <a:prstGeom prst="ellipse">
              <a:avLst/>
            </a:prstGeom>
            <a:solidFill>
              <a:srgbClr val="FDC131"/>
            </a:solidFill>
            <a:ln w="25400">
              <a:solidFill>
                <a:schemeClr val="tx1">
                  <a:alpha val="0"/>
                </a:schemeClr>
              </a:solidFill>
              <a:miter lim="800000"/>
              <a:headEnd/>
              <a:tailEnd/>
            </a:ln>
          </p:spPr>
          <p:txBody>
            <a:bodyPr lIns="0" tIns="0" rIns="0" bIns="0"/>
            <a:lstStyle/>
            <a:p>
              <a:endParaRPr lang="en-US"/>
            </a:p>
          </p:txBody>
        </p:sp>
        <p:sp>
          <p:nvSpPr>
            <p:cNvPr id="14453" name="AutoShape 20"/>
            <p:cNvSpPr>
              <a:spLocks/>
            </p:cNvSpPr>
            <p:nvPr/>
          </p:nvSpPr>
          <p:spPr bwMode="auto">
            <a:xfrm>
              <a:off x="12774613" y="1250950"/>
              <a:ext cx="2698750" cy="20955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0 h 21600"/>
                <a:gd name="T14" fmla="*/ 2147483647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0"/>
                  </a:moveTo>
                  <a:cubicBezTo>
                    <a:pt x="4835" y="0"/>
                    <a:pt x="0" y="6166"/>
                    <a:pt x="0" y="13771"/>
                  </a:cubicBezTo>
                  <a:cubicBezTo>
                    <a:pt x="0" y="15116"/>
                    <a:pt x="152" y="16415"/>
                    <a:pt x="434" y="17644"/>
                  </a:cubicBezTo>
                  <a:cubicBezTo>
                    <a:pt x="2987" y="20073"/>
                    <a:pt x="6686" y="21600"/>
                    <a:pt x="10800" y="21600"/>
                  </a:cubicBezTo>
                  <a:cubicBezTo>
                    <a:pt x="14914" y="21600"/>
                    <a:pt x="18613" y="20073"/>
                    <a:pt x="21166" y="17644"/>
                  </a:cubicBezTo>
                  <a:cubicBezTo>
                    <a:pt x="21448" y="16415"/>
                    <a:pt x="21600" y="15116"/>
                    <a:pt x="21600" y="13771"/>
                  </a:cubicBezTo>
                  <a:cubicBezTo>
                    <a:pt x="21600" y="6166"/>
                    <a:pt x="16765" y="0"/>
                    <a:pt x="10800" y="0"/>
                  </a:cubicBezTo>
                  <a:close/>
                  <a:moveTo>
                    <a:pt x="10800" y="0"/>
                  </a:moveTo>
                </a:path>
              </a:pathLst>
            </a:custGeom>
            <a:solidFill>
              <a:srgbClr val="CFD6DC"/>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4454" name="Freeform 21"/>
            <p:cNvSpPr>
              <a:spLocks/>
            </p:cNvSpPr>
            <p:nvPr/>
          </p:nvSpPr>
          <p:spPr bwMode="auto">
            <a:xfrm>
              <a:off x="13885863" y="1500188"/>
              <a:ext cx="1265237" cy="1328737"/>
            </a:xfrm>
            <a:custGeom>
              <a:avLst/>
              <a:gdLst>
                <a:gd name="T0" fmla="*/ 2147483647 w 19020"/>
                <a:gd name="T1" fmla="*/ 0 h 21199"/>
                <a:gd name="T2" fmla="*/ 2147483647 w 19020"/>
                <a:gd name="T3" fmla="*/ 2147483647 h 21199"/>
                <a:gd name="T4" fmla="*/ 2147483647 w 19020"/>
                <a:gd name="T5" fmla="*/ 2147483647 h 21199"/>
                <a:gd name="T6" fmla="*/ 2147483647 w 19020"/>
                <a:gd name="T7" fmla="*/ 2147483647 h 21199"/>
                <a:gd name="T8" fmla="*/ 2147483647 w 19020"/>
                <a:gd name="T9" fmla="*/ 2147483647 h 21199"/>
                <a:gd name="T10" fmla="*/ 2147483647 w 19020"/>
                <a:gd name="T11" fmla="*/ 0 h 21199"/>
                <a:gd name="T12" fmla="*/ 2147483647 w 19020"/>
                <a:gd name="T13" fmla="*/ 0 h 211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20" h="21199">
                  <a:moveTo>
                    <a:pt x="6255" y="0"/>
                  </a:moveTo>
                  <a:cubicBezTo>
                    <a:pt x="6255" y="0"/>
                    <a:pt x="14890" y="1430"/>
                    <a:pt x="17548" y="8008"/>
                  </a:cubicBezTo>
                  <a:cubicBezTo>
                    <a:pt x="20207" y="14585"/>
                    <a:pt x="18964" y="20766"/>
                    <a:pt x="16204" y="21183"/>
                  </a:cubicBezTo>
                  <a:cubicBezTo>
                    <a:pt x="13445" y="21600"/>
                    <a:pt x="14114" y="13720"/>
                    <a:pt x="12032" y="11004"/>
                  </a:cubicBezTo>
                  <a:cubicBezTo>
                    <a:pt x="9950" y="8288"/>
                    <a:pt x="2337" y="11923"/>
                    <a:pt x="472" y="7787"/>
                  </a:cubicBezTo>
                  <a:cubicBezTo>
                    <a:pt x="-1393" y="3651"/>
                    <a:pt x="2634" y="67"/>
                    <a:pt x="6255" y="0"/>
                  </a:cubicBezTo>
                  <a:close/>
                  <a:moveTo>
                    <a:pt x="6255" y="0"/>
                  </a:moveTo>
                </a:path>
              </a:pathLst>
            </a:custGeom>
            <a:solidFill>
              <a:srgbClr val="FFFFFF"/>
            </a:solidFill>
            <a:ln w="38100" cap="flat">
              <a:solidFill>
                <a:srgbClr val="FFFFFF"/>
              </a:solidFill>
              <a:prstDash val="solid"/>
              <a:miter lim="800000"/>
              <a:headEnd type="none" w="med" len="med"/>
              <a:tailEnd type="none" w="med" len="med"/>
            </a:ln>
          </p:spPr>
          <p:txBody>
            <a:bodyPr lIns="0" tIns="0" rIns="0" bIns="0"/>
            <a:lstStyle/>
            <a:p>
              <a:endParaRPr lang="en-US"/>
            </a:p>
          </p:txBody>
        </p:sp>
      </p:grpSp>
      <p:grpSp>
        <p:nvGrpSpPr>
          <p:cNvPr id="13316" name="Group 2"/>
          <p:cNvGrpSpPr>
            <a:grpSpLocks/>
          </p:cNvGrpSpPr>
          <p:nvPr/>
        </p:nvGrpSpPr>
        <p:grpSpPr bwMode="auto">
          <a:xfrm>
            <a:off x="16683038" y="812800"/>
            <a:ext cx="4906962" cy="2157412"/>
            <a:chOff x="16683038" y="812800"/>
            <a:chExt cx="4906962" cy="2157412"/>
          </a:xfrm>
        </p:grpSpPr>
        <p:sp>
          <p:nvSpPr>
            <p:cNvPr id="14439" name="Freeform 22"/>
            <p:cNvSpPr>
              <a:spLocks/>
            </p:cNvSpPr>
            <p:nvPr/>
          </p:nvSpPr>
          <p:spPr bwMode="auto">
            <a:xfrm>
              <a:off x="16683038" y="2362200"/>
              <a:ext cx="1035050" cy="608012"/>
            </a:xfrm>
            <a:custGeom>
              <a:avLst/>
              <a:gdLst>
                <a:gd name="T0" fmla="*/ 0 w 20290"/>
                <a:gd name="T1" fmla="*/ 2147483647 h 20351"/>
                <a:gd name="T2" fmla="*/ 2147483647 w 20290"/>
                <a:gd name="T3" fmla="*/ 2147483647 h 20351"/>
                <a:gd name="T4" fmla="*/ 2147483647 w 20290"/>
                <a:gd name="T5" fmla="*/ 0 h 20351"/>
                <a:gd name="T6" fmla="*/ 0 60000 65536"/>
                <a:gd name="T7" fmla="*/ 0 60000 65536"/>
                <a:gd name="T8" fmla="*/ 0 60000 65536"/>
              </a:gdLst>
              <a:ahLst/>
              <a:cxnLst>
                <a:cxn ang="T6">
                  <a:pos x="T0" y="T1"/>
                </a:cxn>
                <a:cxn ang="T7">
                  <a:pos x="T2" y="T3"/>
                </a:cxn>
                <a:cxn ang="T8">
                  <a:pos x="T4" y="T5"/>
                </a:cxn>
              </a:cxnLst>
              <a:rect l="0" t="0" r="r" b="b"/>
              <a:pathLst>
                <a:path w="20290" h="20351">
                  <a:moveTo>
                    <a:pt x="0" y="20290"/>
                  </a:moveTo>
                  <a:cubicBezTo>
                    <a:pt x="0" y="20290"/>
                    <a:pt x="12012" y="21600"/>
                    <a:pt x="16806" y="12120"/>
                  </a:cubicBezTo>
                  <a:cubicBezTo>
                    <a:pt x="21600" y="2641"/>
                    <a:pt x="20051" y="0"/>
                    <a:pt x="20051" y="0"/>
                  </a:cubicBez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4440" name="Rectangle 23"/>
            <p:cNvSpPr>
              <a:spLocks/>
            </p:cNvSpPr>
            <p:nvPr/>
          </p:nvSpPr>
          <p:spPr bwMode="auto">
            <a:xfrm>
              <a:off x="17068800" y="812800"/>
              <a:ext cx="4521200"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4800" dirty="0" smtClean="0">
                  <a:solidFill>
                    <a:srgbClr val="FFFFFF"/>
                  </a:solidFill>
                  <a:latin typeface="Diavlo Black Regular" charset="0"/>
                  <a:ea typeface="ＭＳ Ｐゴシック" charset="0"/>
                  <a:cs typeface="ＭＳ Ｐゴシック" charset="0"/>
                  <a:sym typeface="Diavlo Black Regular" charset="0"/>
                </a:rPr>
                <a:t>The Power of</a:t>
              </a:r>
            </a:p>
            <a:p>
              <a:pPr algn="l"/>
              <a:r>
                <a:rPr lang="en-US" sz="6600" dirty="0" smtClean="0">
                  <a:solidFill>
                    <a:srgbClr val="FFFFFF"/>
                  </a:solidFill>
                  <a:latin typeface="Diavlo Black Regular" charset="0"/>
                  <a:ea typeface="ＭＳ Ｐゴシック" charset="0"/>
                  <a:cs typeface="ＭＳ Ｐゴシック" charset="0"/>
                  <a:sym typeface="Diavlo Black Regular" charset="0"/>
                </a:rPr>
                <a:t>React JS</a:t>
              </a:r>
              <a:endParaRPr lang="en-US" sz="6600" dirty="0">
                <a:solidFill>
                  <a:srgbClr val="FFFFFF"/>
                </a:solidFill>
                <a:latin typeface="Diavlo Black Regular" charset="0"/>
                <a:ea typeface="ＭＳ Ｐゴシック" charset="0"/>
                <a:cs typeface="ＭＳ Ｐゴシック" charset="0"/>
                <a:sym typeface="Diavlo Black Regular" charset="0"/>
              </a:endParaRPr>
            </a:p>
          </p:txBody>
        </p:sp>
      </p:grpSp>
      <p:grpSp>
        <p:nvGrpSpPr>
          <p:cNvPr id="13317" name="Group 47"/>
          <p:cNvGrpSpPr>
            <a:grpSpLocks/>
          </p:cNvGrpSpPr>
          <p:nvPr/>
        </p:nvGrpSpPr>
        <p:grpSpPr bwMode="auto">
          <a:xfrm>
            <a:off x="-2133600" y="9067800"/>
            <a:ext cx="8331200" cy="8407400"/>
            <a:chOff x="0" y="0"/>
            <a:chExt cx="5248" cy="5296"/>
          </a:xfrm>
        </p:grpSpPr>
        <p:grpSp>
          <p:nvGrpSpPr>
            <p:cNvPr id="14429" name="Group 42"/>
            <p:cNvGrpSpPr>
              <a:grpSpLocks/>
            </p:cNvGrpSpPr>
            <p:nvPr/>
          </p:nvGrpSpPr>
          <p:grpSpPr bwMode="auto">
            <a:xfrm>
              <a:off x="0" y="51"/>
              <a:ext cx="5248" cy="5245"/>
              <a:chOff x="0" y="0"/>
              <a:chExt cx="5248" cy="5244"/>
            </a:xfrm>
          </p:grpSpPr>
          <p:sp>
            <p:nvSpPr>
              <p:cNvPr id="14434" name="AutoShape 37"/>
              <p:cNvSpPr>
                <a:spLocks/>
              </p:cNvSpPr>
              <p:nvPr/>
            </p:nvSpPr>
            <p:spPr bwMode="auto">
              <a:xfrm>
                <a:off x="0" y="0"/>
                <a:ext cx="5248" cy="5244"/>
              </a:xfrm>
              <a:custGeom>
                <a:avLst/>
                <a:gdLst>
                  <a:gd name="T0" fmla="*/ 75 w 21600"/>
                  <a:gd name="T1" fmla="*/ 38 h 21600"/>
                  <a:gd name="T2" fmla="*/ 38 w 21600"/>
                  <a:gd name="T3" fmla="*/ 75 h 21600"/>
                  <a:gd name="T4" fmla="*/ 0 w 21600"/>
                  <a:gd name="T5" fmla="*/ 38 h 21600"/>
                  <a:gd name="T6" fmla="*/ 38 w 21600"/>
                  <a:gd name="T7" fmla="*/ 0 h 21600"/>
                  <a:gd name="T8" fmla="*/ 75 w 21600"/>
                  <a:gd name="T9" fmla="*/ 38 h 21600"/>
                  <a:gd name="T10" fmla="*/ 75 w 21600"/>
                  <a:gd name="T11" fmla="*/ 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rgbClr val="368FE2"/>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sp>
            <p:nvSpPr>
              <p:cNvPr id="14435" name="AutoShape 38"/>
              <p:cNvSpPr>
                <a:spLocks/>
              </p:cNvSpPr>
              <p:nvPr/>
            </p:nvSpPr>
            <p:spPr bwMode="auto">
              <a:xfrm>
                <a:off x="2246" y="1930"/>
                <a:ext cx="810" cy="725"/>
              </a:xfrm>
              <a:custGeom>
                <a:avLst/>
                <a:gdLst>
                  <a:gd name="T0" fmla="*/ 0 w 20046"/>
                  <a:gd name="T1" fmla="*/ 0 h 20332"/>
                  <a:gd name="T2" fmla="*/ 0 w 20046"/>
                  <a:gd name="T3" fmla="*/ 0 h 20332"/>
                  <a:gd name="T4" fmla="*/ 0 w 20046"/>
                  <a:gd name="T5" fmla="*/ 0 h 20332"/>
                  <a:gd name="T6" fmla="*/ 0 w 20046"/>
                  <a:gd name="T7" fmla="*/ 0 h 20332"/>
                  <a:gd name="T8" fmla="*/ 0 w 20046"/>
                  <a:gd name="T9" fmla="*/ 0 h 20332"/>
                  <a:gd name="T10" fmla="*/ 0 w 20046"/>
                  <a:gd name="T11" fmla="*/ 0 h 20332"/>
                  <a:gd name="T12" fmla="*/ 0 w 20046"/>
                  <a:gd name="T13" fmla="*/ 0 h 20332"/>
                  <a:gd name="T14" fmla="*/ 0 w 20046"/>
                  <a:gd name="T15" fmla="*/ 0 h 20332"/>
                  <a:gd name="T16" fmla="*/ 0 w 20046"/>
                  <a:gd name="T17" fmla="*/ 0 h 20332"/>
                  <a:gd name="T18" fmla="*/ 0 w 20046"/>
                  <a:gd name="T19" fmla="*/ 0 h 20332"/>
                  <a:gd name="T20" fmla="*/ 0 w 20046"/>
                  <a:gd name="T21" fmla="*/ 0 h 20332"/>
                  <a:gd name="T22" fmla="*/ 0 w 20046"/>
                  <a:gd name="T23" fmla="*/ 0 h 20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046" h="20332">
                    <a:moveTo>
                      <a:pt x="337" y="0"/>
                    </a:moveTo>
                    <a:cubicBezTo>
                      <a:pt x="337" y="0"/>
                      <a:pt x="-422" y="9543"/>
                      <a:pt x="337" y="11361"/>
                    </a:cubicBezTo>
                    <a:cubicBezTo>
                      <a:pt x="1096" y="13179"/>
                      <a:pt x="3412" y="15104"/>
                      <a:pt x="6317" y="17270"/>
                    </a:cubicBezTo>
                    <a:cubicBezTo>
                      <a:pt x="9223" y="19435"/>
                      <a:pt x="14752" y="21600"/>
                      <a:pt x="16760" y="19435"/>
                    </a:cubicBezTo>
                    <a:cubicBezTo>
                      <a:pt x="18768" y="17270"/>
                      <a:pt x="18236" y="14542"/>
                      <a:pt x="18703" y="13179"/>
                    </a:cubicBezTo>
                    <a:cubicBezTo>
                      <a:pt x="19170" y="11816"/>
                      <a:pt x="21178" y="12725"/>
                      <a:pt x="19170" y="11816"/>
                    </a:cubicBezTo>
                    <a:cubicBezTo>
                      <a:pt x="17162" y="10907"/>
                      <a:pt x="17563" y="12606"/>
                      <a:pt x="14752" y="10166"/>
                    </a:cubicBezTo>
                    <a:cubicBezTo>
                      <a:pt x="11940" y="7726"/>
                      <a:pt x="10023" y="4999"/>
                      <a:pt x="10023" y="4999"/>
                    </a:cubicBezTo>
                    <a:cubicBezTo>
                      <a:pt x="10023" y="4999"/>
                      <a:pt x="11326" y="4544"/>
                      <a:pt x="9223" y="3636"/>
                    </a:cubicBezTo>
                    <a:cubicBezTo>
                      <a:pt x="7121" y="2727"/>
                      <a:pt x="5810" y="1818"/>
                      <a:pt x="4457" y="1818"/>
                    </a:cubicBezTo>
                    <a:cubicBezTo>
                      <a:pt x="3104" y="1818"/>
                      <a:pt x="337" y="0"/>
                      <a:pt x="337" y="0"/>
                    </a:cubicBezTo>
                    <a:close/>
                    <a:moveTo>
                      <a:pt x="337" y="0"/>
                    </a:moveTo>
                  </a:path>
                </a:pathLst>
              </a:custGeom>
              <a:solidFill>
                <a:srgbClr val="E4DBB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436" name="AutoShape 39"/>
              <p:cNvSpPr>
                <a:spLocks/>
              </p:cNvSpPr>
              <p:nvPr/>
            </p:nvSpPr>
            <p:spPr bwMode="auto">
              <a:xfrm>
                <a:off x="3442" y="2691"/>
                <a:ext cx="504" cy="283"/>
              </a:xfrm>
              <a:custGeom>
                <a:avLst/>
                <a:gdLst>
                  <a:gd name="T0" fmla="*/ 0 w 18617"/>
                  <a:gd name="T1" fmla="*/ 0 h 16230"/>
                  <a:gd name="T2" fmla="*/ 0 w 18617"/>
                  <a:gd name="T3" fmla="*/ 0 h 16230"/>
                  <a:gd name="T4" fmla="*/ 0 w 18617"/>
                  <a:gd name="T5" fmla="*/ 0 h 16230"/>
                  <a:gd name="T6" fmla="*/ 0 w 18617"/>
                  <a:gd name="T7" fmla="*/ 0 h 16230"/>
                  <a:gd name="T8" fmla="*/ 0 w 18617"/>
                  <a:gd name="T9" fmla="*/ 0 h 16230"/>
                  <a:gd name="T10" fmla="*/ 0 w 18617"/>
                  <a:gd name="T11" fmla="*/ 0 h 16230"/>
                  <a:gd name="T12" fmla="*/ 0 w 18617"/>
                  <a:gd name="T13" fmla="*/ 0 h 16230"/>
                  <a:gd name="T14" fmla="*/ 0 w 18617"/>
                  <a:gd name="T15" fmla="*/ 0 h 16230"/>
                  <a:gd name="T16" fmla="*/ 0 w 18617"/>
                  <a:gd name="T17" fmla="*/ 0 h 16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617" h="16230">
                    <a:moveTo>
                      <a:pt x="7838" y="15777"/>
                    </a:moveTo>
                    <a:cubicBezTo>
                      <a:pt x="7838" y="15777"/>
                      <a:pt x="7815" y="13725"/>
                      <a:pt x="11406" y="15588"/>
                    </a:cubicBezTo>
                    <a:cubicBezTo>
                      <a:pt x="14997" y="17452"/>
                      <a:pt x="18617" y="14665"/>
                      <a:pt x="18617" y="14665"/>
                    </a:cubicBezTo>
                    <a:lnTo>
                      <a:pt x="4822" y="3331"/>
                    </a:lnTo>
                    <a:cubicBezTo>
                      <a:pt x="4822" y="3331"/>
                      <a:pt x="3026" y="-4148"/>
                      <a:pt x="2428" y="3308"/>
                    </a:cubicBezTo>
                    <a:cubicBezTo>
                      <a:pt x="1829" y="10764"/>
                      <a:pt x="1231" y="6281"/>
                      <a:pt x="1829" y="10941"/>
                    </a:cubicBezTo>
                    <a:cubicBezTo>
                      <a:pt x="2428" y="15600"/>
                      <a:pt x="-2983" y="15777"/>
                      <a:pt x="2428" y="15777"/>
                    </a:cubicBezTo>
                    <a:cubicBezTo>
                      <a:pt x="7838" y="15777"/>
                      <a:pt x="7838" y="15777"/>
                      <a:pt x="7838" y="15777"/>
                    </a:cubicBezTo>
                    <a:close/>
                    <a:moveTo>
                      <a:pt x="7838" y="15777"/>
                    </a:moveTo>
                  </a:path>
                </a:pathLst>
              </a:custGeom>
              <a:solidFill>
                <a:srgbClr val="E4DBB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437" name="AutoShape 40"/>
              <p:cNvSpPr>
                <a:spLocks/>
              </p:cNvSpPr>
              <p:nvPr/>
            </p:nvSpPr>
            <p:spPr bwMode="auto">
              <a:xfrm>
                <a:off x="3941" y="2297"/>
                <a:ext cx="382" cy="245"/>
              </a:xfrm>
              <a:custGeom>
                <a:avLst/>
                <a:gdLst>
                  <a:gd name="T0" fmla="*/ 0 w 18838"/>
                  <a:gd name="T1" fmla="*/ 0 h 20832"/>
                  <a:gd name="T2" fmla="*/ 0 w 18838"/>
                  <a:gd name="T3" fmla="*/ 0 h 20832"/>
                  <a:gd name="T4" fmla="*/ 0 w 18838"/>
                  <a:gd name="T5" fmla="*/ 0 h 20832"/>
                  <a:gd name="T6" fmla="*/ 0 w 18838"/>
                  <a:gd name="T7" fmla="*/ 0 h 20832"/>
                  <a:gd name="T8" fmla="*/ 0 w 18838"/>
                  <a:gd name="T9" fmla="*/ 0 h 20832"/>
                  <a:gd name="T10" fmla="*/ 0 w 18838"/>
                  <a:gd name="T11" fmla="*/ 0 h 20832"/>
                  <a:gd name="T12" fmla="*/ 0 w 18838"/>
                  <a:gd name="T13" fmla="*/ 0 h 20832"/>
                  <a:gd name="T14" fmla="*/ 0 w 18838"/>
                  <a:gd name="T15" fmla="*/ 0 h 208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838" h="20832">
                    <a:moveTo>
                      <a:pt x="0" y="10545"/>
                    </a:moveTo>
                    <a:cubicBezTo>
                      <a:pt x="0" y="10545"/>
                      <a:pt x="5883" y="18837"/>
                      <a:pt x="5727" y="20218"/>
                    </a:cubicBezTo>
                    <a:cubicBezTo>
                      <a:pt x="5571" y="21600"/>
                      <a:pt x="14036" y="20218"/>
                      <a:pt x="14036" y="20218"/>
                    </a:cubicBezTo>
                    <a:cubicBezTo>
                      <a:pt x="14036" y="20218"/>
                      <a:pt x="11281" y="20833"/>
                      <a:pt x="14036" y="15689"/>
                    </a:cubicBezTo>
                    <a:cubicBezTo>
                      <a:pt x="16791" y="10545"/>
                      <a:pt x="21600" y="11926"/>
                      <a:pt x="16791" y="10545"/>
                    </a:cubicBezTo>
                    <a:cubicBezTo>
                      <a:pt x="11982" y="9163"/>
                      <a:pt x="5727" y="0"/>
                      <a:pt x="5727" y="0"/>
                    </a:cubicBezTo>
                    <a:cubicBezTo>
                      <a:pt x="5727" y="0"/>
                      <a:pt x="0" y="10545"/>
                      <a:pt x="0" y="10545"/>
                    </a:cubicBezTo>
                    <a:close/>
                    <a:moveTo>
                      <a:pt x="0" y="10545"/>
                    </a:moveTo>
                  </a:path>
                </a:pathLst>
              </a:custGeom>
              <a:solidFill>
                <a:srgbClr val="E4DBB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438" name="AutoShape 41"/>
              <p:cNvSpPr>
                <a:spLocks/>
              </p:cNvSpPr>
              <p:nvPr/>
            </p:nvSpPr>
            <p:spPr bwMode="auto">
              <a:xfrm>
                <a:off x="762" y="0"/>
                <a:ext cx="4369" cy="1914"/>
              </a:xfrm>
              <a:custGeom>
                <a:avLst/>
                <a:gdLst>
                  <a:gd name="T0" fmla="*/ 15 w 21600"/>
                  <a:gd name="T1" fmla="*/ 0 h 20193"/>
                  <a:gd name="T2" fmla="*/ 1 w 21600"/>
                  <a:gd name="T3" fmla="*/ 1 h 20193"/>
                  <a:gd name="T4" fmla="*/ 0 w 21600"/>
                  <a:gd name="T5" fmla="*/ 1 h 20193"/>
                  <a:gd name="T6" fmla="*/ 0 w 21600"/>
                  <a:gd name="T7" fmla="*/ 1 h 20193"/>
                  <a:gd name="T8" fmla="*/ 1 w 21600"/>
                  <a:gd name="T9" fmla="*/ 1 h 20193"/>
                  <a:gd name="T10" fmla="*/ 3 w 21600"/>
                  <a:gd name="T11" fmla="*/ 1 h 20193"/>
                  <a:gd name="T12" fmla="*/ 4 w 21600"/>
                  <a:gd name="T13" fmla="*/ 1 h 20193"/>
                  <a:gd name="T14" fmla="*/ 5 w 21600"/>
                  <a:gd name="T15" fmla="*/ 1 h 20193"/>
                  <a:gd name="T16" fmla="*/ 5 w 21600"/>
                  <a:gd name="T17" fmla="*/ 1 h 20193"/>
                  <a:gd name="T18" fmla="*/ 8 w 21600"/>
                  <a:gd name="T19" fmla="*/ 1 h 20193"/>
                  <a:gd name="T20" fmla="*/ 8 w 21600"/>
                  <a:gd name="T21" fmla="*/ 1 h 20193"/>
                  <a:gd name="T22" fmla="*/ 12 w 21600"/>
                  <a:gd name="T23" fmla="*/ 1 h 20193"/>
                  <a:gd name="T24" fmla="*/ 12 w 21600"/>
                  <a:gd name="T25" fmla="*/ 1 h 20193"/>
                  <a:gd name="T26" fmla="*/ 13 w 21600"/>
                  <a:gd name="T27" fmla="*/ 1 h 20193"/>
                  <a:gd name="T28" fmla="*/ 17 w 21600"/>
                  <a:gd name="T29" fmla="*/ 1 h 20193"/>
                  <a:gd name="T30" fmla="*/ 18 w 21600"/>
                  <a:gd name="T31" fmla="*/ 1 h 20193"/>
                  <a:gd name="T32" fmla="*/ 19 w 21600"/>
                  <a:gd name="T33" fmla="*/ 1 h 20193"/>
                  <a:gd name="T34" fmla="*/ 21 w 21600"/>
                  <a:gd name="T35" fmla="*/ 1 h 20193"/>
                  <a:gd name="T36" fmla="*/ 24 w 21600"/>
                  <a:gd name="T37" fmla="*/ 2 h 20193"/>
                  <a:gd name="T38" fmla="*/ 28 w 21600"/>
                  <a:gd name="T39" fmla="*/ 1 h 20193"/>
                  <a:gd name="T40" fmla="*/ 29 w 21600"/>
                  <a:gd name="T41" fmla="*/ 1 h 20193"/>
                  <a:gd name="T42" fmla="*/ 31 w 21600"/>
                  <a:gd name="T43" fmla="*/ 1 h 20193"/>
                  <a:gd name="T44" fmla="*/ 34 w 21600"/>
                  <a:gd name="T45" fmla="*/ 1 h 20193"/>
                  <a:gd name="T46" fmla="*/ 35 w 21600"/>
                  <a:gd name="T47" fmla="*/ 2 h 20193"/>
                  <a:gd name="T48" fmla="*/ 36 w 21600"/>
                  <a:gd name="T49" fmla="*/ 2 h 20193"/>
                  <a:gd name="T50" fmla="*/ 15 w 21600"/>
                  <a:gd name="T51" fmla="*/ 0 h 20193"/>
                  <a:gd name="T52" fmla="*/ 15 w 21600"/>
                  <a:gd name="T53" fmla="*/ 0 h 20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0193">
                    <a:moveTo>
                      <a:pt x="9210" y="0"/>
                    </a:moveTo>
                    <a:cubicBezTo>
                      <a:pt x="5813" y="0"/>
                      <a:pt x="2722" y="2786"/>
                      <a:pt x="409" y="7344"/>
                    </a:cubicBezTo>
                    <a:lnTo>
                      <a:pt x="0" y="11170"/>
                    </a:lnTo>
                    <a:lnTo>
                      <a:pt x="0" y="13184"/>
                    </a:lnTo>
                    <a:lnTo>
                      <a:pt x="812" y="13184"/>
                    </a:lnTo>
                    <a:lnTo>
                      <a:pt x="2111" y="13184"/>
                    </a:lnTo>
                    <a:cubicBezTo>
                      <a:pt x="2111" y="13184"/>
                      <a:pt x="2431" y="12632"/>
                      <a:pt x="2592" y="13184"/>
                    </a:cubicBezTo>
                    <a:cubicBezTo>
                      <a:pt x="2752" y="13735"/>
                      <a:pt x="2672" y="12880"/>
                      <a:pt x="2752" y="13735"/>
                    </a:cubicBezTo>
                    <a:cubicBezTo>
                      <a:pt x="2832" y="14590"/>
                      <a:pt x="1630" y="14077"/>
                      <a:pt x="2832" y="14590"/>
                    </a:cubicBezTo>
                    <a:cubicBezTo>
                      <a:pt x="3832" y="15016"/>
                      <a:pt x="4443" y="14734"/>
                      <a:pt x="4621" y="14627"/>
                    </a:cubicBezTo>
                    <a:cubicBezTo>
                      <a:pt x="4719" y="14670"/>
                      <a:pt x="4865" y="14732"/>
                      <a:pt x="5077" y="14818"/>
                    </a:cubicBezTo>
                    <a:cubicBezTo>
                      <a:pt x="6200" y="15274"/>
                      <a:pt x="7095" y="15114"/>
                      <a:pt x="6961" y="15802"/>
                    </a:cubicBezTo>
                    <a:cubicBezTo>
                      <a:pt x="6828" y="16490"/>
                      <a:pt x="6386" y="16300"/>
                      <a:pt x="6974" y="16984"/>
                    </a:cubicBezTo>
                    <a:cubicBezTo>
                      <a:pt x="7563" y="17668"/>
                      <a:pt x="5639" y="17497"/>
                      <a:pt x="7563" y="17668"/>
                    </a:cubicBezTo>
                    <a:cubicBezTo>
                      <a:pt x="9487" y="17839"/>
                      <a:pt x="9968" y="18010"/>
                      <a:pt x="10209" y="17668"/>
                    </a:cubicBezTo>
                    <a:cubicBezTo>
                      <a:pt x="10449" y="17326"/>
                      <a:pt x="10610" y="16471"/>
                      <a:pt x="11011" y="16471"/>
                    </a:cubicBezTo>
                    <a:cubicBezTo>
                      <a:pt x="11412" y="16471"/>
                      <a:pt x="10289" y="15958"/>
                      <a:pt x="11412" y="16471"/>
                    </a:cubicBezTo>
                    <a:cubicBezTo>
                      <a:pt x="12534" y="16984"/>
                      <a:pt x="11813" y="16695"/>
                      <a:pt x="12775" y="17865"/>
                    </a:cubicBezTo>
                    <a:cubicBezTo>
                      <a:pt x="13737" y="19035"/>
                      <a:pt x="12133" y="21600"/>
                      <a:pt x="14298" y="19206"/>
                    </a:cubicBezTo>
                    <a:cubicBezTo>
                      <a:pt x="16463" y="16813"/>
                      <a:pt x="15902" y="17497"/>
                      <a:pt x="16463" y="16813"/>
                    </a:cubicBezTo>
                    <a:cubicBezTo>
                      <a:pt x="17024" y="16129"/>
                      <a:pt x="16320" y="15445"/>
                      <a:pt x="17113" y="15616"/>
                    </a:cubicBezTo>
                    <a:cubicBezTo>
                      <a:pt x="17906" y="15787"/>
                      <a:pt x="16463" y="13906"/>
                      <a:pt x="18387" y="15787"/>
                    </a:cubicBezTo>
                    <a:cubicBezTo>
                      <a:pt x="20312" y="17668"/>
                      <a:pt x="19590" y="15958"/>
                      <a:pt x="20312" y="17668"/>
                    </a:cubicBezTo>
                    <a:cubicBezTo>
                      <a:pt x="21033" y="19377"/>
                      <a:pt x="19750" y="19207"/>
                      <a:pt x="21033" y="19377"/>
                    </a:cubicBezTo>
                    <a:cubicBezTo>
                      <a:pt x="21262" y="19408"/>
                      <a:pt x="21447" y="19433"/>
                      <a:pt x="21600" y="19451"/>
                    </a:cubicBezTo>
                    <a:cubicBezTo>
                      <a:pt x="19960" y="8183"/>
                      <a:pt x="15033" y="0"/>
                      <a:pt x="9210" y="0"/>
                    </a:cubicBezTo>
                    <a:close/>
                    <a:moveTo>
                      <a:pt x="9210" y="0"/>
                    </a:moveTo>
                  </a:path>
                </a:pathLst>
              </a:custGeom>
              <a:solidFill>
                <a:srgbClr val="E4DBBD"/>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4430" name="AutoShape 43"/>
            <p:cNvSpPr>
              <a:spLocks/>
            </p:cNvSpPr>
            <p:nvPr/>
          </p:nvSpPr>
          <p:spPr bwMode="auto">
            <a:xfrm>
              <a:off x="2265" y="1936"/>
              <a:ext cx="809" cy="726"/>
            </a:xfrm>
            <a:custGeom>
              <a:avLst/>
              <a:gdLst>
                <a:gd name="T0" fmla="*/ 0 w 20046"/>
                <a:gd name="T1" fmla="*/ 0 h 20332"/>
                <a:gd name="T2" fmla="*/ 0 w 20046"/>
                <a:gd name="T3" fmla="*/ 0 h 20332"/>
                <a:gd name="T4" fmla="*/ 0 w 20046"/>
                <a:gd name="T5" fmla="*/ 0 h 20332"/>
                <a:gd name="T6" fmla="*/ 0 w 20046"/>
                <a:gd name="T7" fmla="*/ 0 h 20332"/>
                <a:gd name="T8" fmla="*/ 0 w 20046"/>
                <a:gd name="T9" fmla="*/ 0 h 20332"/>
                <a:gd name="T10" fmla="*/ 0 w 20046"/>
                <a:gd name="T11" fmla="*/ 0 h 20332"/>
                <a:gd name="T12" fmla="*/ 0 w 20046"/>
                <a:gd name="T13" fmla="*/ 0 h 20332"/>
                <a:gd name="T14" fmla="*/ 0 w 20046"/>
                <a:gd name="T15" fmla="*/ 0 h 20332"/>
                <a:gd name="T16" fmla="*/ 0 w 20046"/>
                <a:gd name="T17" fmla="*/ 0 h 20332"/>
                <a:gd name="T18" fmla="*/ 0 w 20046"/>
                <a:gd name="T19" fmla="*/ 0 h 20332"/>
                <a:gd name="T20" fmla="*/ 0 w 20046"/>
                <a:gd name="T21" fmla="*/ 0 h 20332"/>
                <a:gd name="T22" fmla="*/ 0 w 20046"/>
                <a:gd name="T23" fmla="*/ 0 h 20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046" h="20332">
                  <a:moveTo>
                    <a:pt x="337" y="0"/>
                  </a:moveTo>
                  <a:cubicBezTo>
                    <a:pt x="337" y="0"/>
                    <a:pt x="-422" y="9543"/>
                    <a:pt x="337" y="11361"/>
                  </a:cubicBezTo>
                  <a:cubicBezTo>
                    <a:pt x="1096" y="13179"/>
                    <a:pt x="3412" y="15104"/>
                    <a:pt x="6317" y="17270"/>
                  </a:cubicBezTo>
                  <a:cubicBezTo>
                    <a:pt x="9223" y="19435"/>
                    <a:pt x="14752" y="21600"/>
                    <a:pt x="16760" y="19435"/>
                  </a:cubicBezTo>
                  <a:cubicBezTo>
                    <a:pt x="18768" y="17270"/>
                    <a:pt x="18236" y="14542"/>
                    <a:pt x="18703" y="13179"/>
                  </a:cubicBezTo>
                  <a:cubicBezTo>
                    <a:pt x="19170" y="11816"/>
                    <a:pt x="21178" y="12725"/>
                    <a:pt x="19170" y="11816"/>
                  </a:cubicBezTo>
                  <a:cubicBezTo>
                    <a:pt x="17162" y="10907"/>
                    <a:pt x="17563" y="12606"/>
                    <a:pt x="14752" y="10166"/>
                  </a:cubicBezTo>
                  <a:cubicBezTo>
                    <a:pt x="11940" y="7726"/>
                    <a:pt x="10023" y="4999"/>
                    <a:pt x="10023" y="4999"/>
                  </a:cubicBezTo>
                  <a:cubicBezTo>
                    <a:pt x="10023" y="4999"/>
                    <a:pt x="11326" y="4544"/>
                    <a:pt x="9223" y="3636"/>
                  </a:cubicBezTo>
                  <a:cubicBezTo>
                    <a:pt x="7121" y="2727"/>
                    <a:pt x="5810" y="1818"/>
                    <a:pt x="4457" y="1818"/>
                  </a:cubicBezTo>
                  <a:cubicBezTo>
                    <a:pt x="3104" y="1818"/>
                    <a:pt x="337" y="0"/>
                    <a:pt x="337" y="0"/>
                  </a:cubicBezTo>
                  <a:close/>
                  <a:moveTo>
                    <a:pt x="337" y="0"/>
                  </a:moveTo>
                </a:path>
              </a:pathLst>
            </a:custGeom>
            <a:solidFill>
              <a:srgbClr val="7CB34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431" name="AutoShape 44"/>
            <p:cNvSpPr>
              <a:spLocks/>
            </p:cNvSpPr>
            <p:nvPr/>
          </p:nvSpPr>
          <p:spPr bwMode="auto">
            <a:xfrm>
              <a:off x="3461" y="2694"/>
              <a:ext cx="504" cy="282"/>
            </a:xfrm>
            <a:custGeom>
              <a:avLst/>
              <a:gdLst>
                <a:gd name="T0" fmla="*/ 0 w 18617"/>
                <a:gd name="T1" fmla="*/ 0 h 16230"/>
                <a:gd name="T2" fmla="*/ 0 w 18617"/>
                <a:gd name="T3" fmla="*/ 0 h 16230"/>
                <a:gd name="T4" fmla="*/ 0 w 18617"/>
                <a:gd name="T5" fmla="*/ 0 h 16230"/>
                <a:gd name="T6" fmla="*/ 0 w 18617"/>
                <a:gd name="T7" fmla="*/ 0 h 16230"/>
                <a:gd name="T8" fmla="*/ 0 w 18617"/>
                <a:gd name="T9" fmla="*/ 0 h 16230"/>
                <a:gd name="T10" fmla="*/ 0 w 18617"/>
                <a:gd name="T11" fmla="*/ 0 h 16230"/>
                <a:gd name="T12" fmla="*/ 0 w 18617"/>
                <a:gd name="T13" fmla="*/ 0 h 16230"/>
                <a:gd name="T14" fmla="*/ 0 w 18617"/>
                <a:gd name="T15" fmla="*/ 0 h 16230"/>
                <a:gd name="T16" fmla="*/ 0 w 18617"/>
                <a:gd name="T17" fmla="*/ 0 h 16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617" h="16230">
                  <a:moveTo>
                    <a:pt x="7838" y="15777"/>
                  </a:moveTo>
                  <a:cubicBezTo>
                    <a:pt x="7838" y="15777"/>
                    <a:pt x="7815" y="13725"/>
                    <a:pt x="11406" y="15588"/>
                  </a:cubicBezTo>
                  <a:cubicBezTo>
                    <a:pt x="14997" y="17452"/>
                    <a:pt x="18617" y="14665"/>
                    <a:pt x="18617" y="14665"/>
                  </a:cubicBezTo>
                  <a:lnTo>
                    <a:pt x="4822" y="3331"/>
                  </a:lnTo>
                  <a:cubicBezTo>
                    <a:pt x="4822" y="3331"/>
                    <a:pt x="3026" y="-4148"/>
                    <a:pt x="2428" y="3308"/>
                  </a:cubicBezTo>
                  <a:cubicBezTo>
                    <a:pt x="1829" y="10764"/>
                    <a:pt x="1231" y="6281"/>
                    <a:pt x="1829" y="10941"/>
                  </a:cubicBezTo>
                  <a:cubicBezTo>
                    <a:pt x="2428" y="15600"/>
                    <a:pt x="-2983" y="15777"/>
                    <a:pt x="2428" y="15777"/>
                  </a:cubicBezTo>
                  <a:cubicBezTo>
                    <a:pt x="7838" y="15777"/>
                    <a:pt x="7838" y="15777"/>
                    <a:pt x="7838" y="15777"/>
                  </a:cubicBezTo>
                  <a:close/>
                  <a:moveTo>
                    <a:pt x="7838" y="15777"/>
                  </a:moveTo>
                </a:path>
              </a:pathLst>
            </a:custGeom>
            <a:solidFill>
              <a:srgbClr val="7CB34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432" name="AutoShape 45"/>
            <p:cNvSpPr>
              <a:spLocks/>
            </p:cNvSpPr>
            <p:nvPr/>
          </p:nvSpPr>
          <p:spPr bwMode="auto">
            <a:xfrm>
              <a:off x="781" y="0"/>
              <a:ext cx="4370" cy="1914"/>
            </a:xfrm>
            <a:custGeom>
              <a:avLst/>
              <a:gdLst>
                <a:gd name="T0" fmla="*/ 15 w 21600"/>
                <a:gd name="T1" fmla="*/ 0 h 20193"/>
                <a:gd name="T2" fmla="*/ 1 w 21600"/>
                <a:gd name="T3" fmla="*/ 1 h 20193"/>
                <a:gd name="T4" fmla="*/ 0 w 21600"/>
                <a:gd name="T5" fmla="*/ 1 h 20193"/>
                <a:gd name="T6" fmla="*/ 0 w 21600"/>
                <a:gd name="T7" fmla="*/ 1 h 20193"/>
                <a:gd name="T8" fmla="*/ 1 w 21600"/>
                <a:gd name="T9" fmla="*/ 1 h 20193"/>
                <a:gd name="T10" fmla="*/ 3 w 21600"/>
                <a:gd name="T11" fmla="*/ 1 h 20193"/>
                <a:gd name="T12" fmla="*/ 4 w 21600"/>
                <a:gd name="T13" fmla="*/ 1 h 20193"/>
                <a:gd name="T14" fmla="*/ 5 w 21600"/>
                <a:gd name="T15" fmla="*/ 1 h 20193"/>
                <a:gd name="T16" fmla="*/ 5 w 21600"/>
                <a:gd name="T17" fmla="*/ 1 h 20193"/>
                <a:gd name="T18" fmla="*/ 8 w 21600"/>
                <a:gd name="T19" fmla="*/ 1 h 20193"/>
                <a:gd name="T20" fmla="*/ 8 w 21600"/>
                <a:gd name="T21" fmla="*/ 1 h 20193"/>
                <a:gd name="T22" fmla="*/ 12 w 21600"/>
                <a:gd name="T23" fmla="*/ 1 h 20193"/>
                <a:gd name="T24" fmla="*/ 12 w 21600"/>
                <a:gd name="T25" fmla="*/ 1 h 20193"/>
                <a:gd name="T26" fmla="*/ 13 w 21600"/>
                <a:gd name="T27" fmla="*/ 1 h 20193"/>
                <a:gd name="T28" fmla="*/ 17 w 21600"/>
                <a:gd name="T29" fmla="*/ 1 h 20193"/>
                <a:gd name="T30" fmla="*/ 18 w 21600"/>
                <a:gd name="T31" fmla="*/ 1 h 20193"/>
                <a:gd name="T32" fmla="*/ 19 w 21600"/>
                <a:gd name="T33" fmla="*/ 1 h 20193"/>
                <a:gd name="T34" fmla="*/ 21 w 21600"/>
                <a:gd name="T35" fmla="*/ 1 h 20193"/>
                <a:gd name="T36" fmla="*/ 24 w 21600"/>
                <a:gd name="T37" fmla="*/ 2 h 20193"/>
                <a:gd name="T38" fmla="*/ 28 w 21600"/>
                <a:gd name="T39" fmla="*/ 1 h 20193"/>
                <a:gd name="T40" fmla="*/ 29 w 21600"/>
                <a:gd name="T41" fmla="*/ 1 h 20193"/>
                <a:gd name="T42" fmla="*/ 31 w 21600"/>
                <a:gd name="T43" fmla="*/ 1 h 20193"/>
                <a:gd name="T44" fmla="*/ 34 w 21600"/>
                <a:gd name="T45" fmla="*/ 1 h 20193"/>
                <a:gd name="T46" fmla="*/ 35 w 21600"/>
                <a:gd name="T47" fmla="*/ 2 h 20193"/>
                <a:gd name="T48" fmla="*/ 36 w 21600"/>
                <a:gd name="T49" fmla="*/ 2 h 20193"/>
                <a:gd name="T50" fmla="*/ 15 w 21600"/>
                <a:gd name="T51" fmla="*/ 0 h 20193"/>
                <a:gd name="T52" fmla="*/ 15 w 21600"/>
                <a:gd name="T53" fmla="*/ 0 h 20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0193">
                  <a:moveTo>
                    <a:pt x="9210" y="0"/>
                  </a:moveTo>
                  <a:cubicBezTo>
                    <a:pt x="5813" y="0"/>
                    <a:pt x="2722" y="2786"/>
                    <a:pt x="409" y="7344"/>
                  </a:cubicBezTo>
                  <a:lnTo>
                    <a:pt x="0" y="11170"/>
                  </a:lnTo>
                  <a:lnTo>
                    <a:pt x="0" y="13184"/>
                  </a:lnTo>
                  <a:lnTo>
                    <a:pt x="812" y="13184"/>
                  </a:lnTo>
                  <a:lnTo>
                    <a:pt x="2111" y="13184"/>
                  </a:lnTo>
                  <a:cubicBezTo>
                    <a:pt x="2111" y="13184"/>
                    <a:pt x="2431" y="12632"/>
                    <a:pt x="2592" y="13184"/>
                  </a:cubicBezTo>
                  <a:cubicBezTo>
                    <a:pt x="2752" y="13735"/>
                    <a:pt x="2672" y="12880"/>
                    <a:pt x="2752" y="13735"/>
                  </a:cubicBezTo>
                  <a:cubicBezTo>
                    <a:pt x="2832" y="14590"/>
                    <a:pt x="1630" y="14077"/>
                    <a:pt x="2832" y="14590"/>
                  </a:cubicBezTo>
                  <a:cubicBezTo>
                    <a:pt x="3832" y="15016"/>
                    <a:pt x="4443" y="14734"/>
                    <a:pt x="4621" y="14627"/>
                  </a:cubicBezTo>
                  <a:cubicBezTo>
                    <a:pt x="4719" y="14670"/>
                    <a:pt x="4865" y="14732"/>
                    <a:pt x="5077" y="14818"/>
                  </a:cubicBezTo>
                  <a:cubicBezTo>
                    <a:pt x="6200" y="15274"/>
                    <a:pt x="7095" y="15114"/>
                    <a:pt x="6961" y="15802"/>
                  </a:cubicBezTo>
                  <a:cubicBezTo>
                    <a:pt x="6828" y="16490"/>
                    <a:pt x="6386" y="16300"/>
                    <a:pt x="6974" y="16984"/>
                  </a:cubicBezTo>
                  <a:cubicBezTo>
                    <a:pt x="7563" y="17668"/>
                    <a:pt x="5639" y="17497"/>
                    <a:pt x="7563" y="17668"/>
                  </a:cubicBezTo>
                  <a:cubicBezTo>
                    <a:pt x="9487" y="17839"/>
                    <a:pt x="9968" y="18010"/>
                    <a:pt x="10209" y="17668"/>
                  </a:cubicBezTo>
                  <a:cubicBezTo>
                    <a:pt x="10449" y="17326"/>
                    <a:pt x="10610" y="16471"/>
                    <a:pt x="11011" y="16471"/>
                  </a:cubicBezTo>
                  <a:cubicBezTo>
                    <a:pt x="11412" y="16471"/>
                    <a:pt x="10289" y="15958"/>
                    <a:pt x="11412" y="16471"/>
                  </a:cubicBezTo>
                  <a:cubicBezTo>
                    <a:pt x="12534" y="16984"/>
                    <a:pt x="11813" y="16695"/>
                    <a:pt x="12775" y="17865"/>
                  </a:cubicBezTo>
                  <a:cubicBezTo>
                    <a:pt x="13737" y="19035"/>
                    <a:pt x="12133" y="21600"/>
                    <a:pt x="14298" y="19206"/>
                  </a:cubicBezTo>
                  <a:cubicBezTo>
                    <a:pt x="16463" y="16813"/>
                    <a:pt x="15902" y="17497"/>
                    <a:pt x="16463" y="16813"/>
                  </a:cubicBezTo>
                  <a:cubicBezTo>
                    <a:pt x="17024" y="16129"/>
                    <a:pt x="16320" y="15445"/>
                    <a:pt x="17113" y="15616"/>
                  </a:cubicBezTo>
                  <a:cubicBezTo>
                    <a:pt x="17906" y="15787"/>
                    <a:pt x="16463" y="13906"/>
                    <a:pt x="18387" y="15787"/>
                  </a:cubicBezTo>
                  <a:cubicBezTo>
                    <a:pt x="20312" y="17668"/>
                    <a:pt x="19590" y="15958"/>
                    <a:pt x="20312" y="17668"/>
                  </a:cubicBezTo>
                  <a:cubicBezTo>
                    <a:pt x="21033" y="19377"/>
                    <a:pt x="19750" y="19207"/>
                    <a:pt x="21033" y="19377"/>
                  </a:cubicBezTo>
                  <a:cubicBezTo>
                    <a:pt x="21262" y="19408"/>
                    <a:pt x="21447" y="19433"/>
                    <a:pt x="21600" y="19451"/>
                  </a:cubicBezTo>
                  <a:cubicBezTo>
                    <a:pt x="19960" y="8183"/>
                    <a:pt x="15033" y="0"/>
                    <a:pt x="9210" y="0"/>
                  </a:cubicBezTo>
                  <a:close/>
                  <a:moveTo>
                    <a:pt x="9210" y="0"/>
                  </a:moveTo>
                </a:path>
              </a:pathLst>
            </a:custGeom>
            <a:solidFill>
              <a:srgbClr val="7CB34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433" name="AutoShape 46"/>
            <p:cNvSpPr>
              <a:spLocks/>
            </p:cNvSpPr>
            <p:nvPr/>
          </p:nvSpPr>
          <p:spPr bwMode="auto">
            <a:xfrm>
              <a:off x="3955" y="2303"/>
              <a:ext cx="382" cy="244"/>
            </a:xfrm>
            <a:custGeom>
              <a:avLst/>
              <a:gdLst>
                <a:gd name="T0" fmla="*/ 0 w 18838"/>
                <a:gd name="T1" fmla="*/ 0 h 20832"/>
                <a:gd name="T2" fmla="*/ 0 w 18838"/>
                <a:gd name="T3" fmla="*/ 0 h 20832"/>
                <a:gd name="T4" fmla="*/ 0 w 18838"/>
                <a:gd name="T5" fmla="*/ 0 h 20832"/>
                <a:gd name="T6" fmla="*/ 0 w 18838"/>
                <a:gd name="T7" fmla="*/ 0 h 20832"/>
                <a:gd name="T8" fmla="*/ 0 w 18838"/>
                <a:gd name="T9" fmla="*/ 0 h 20832"/>
                <a:gd name="T10" fmla="*/ 0 w 18838"/>
                <a:gd name="T11" fmla="*/ 0 h 20832"/>
                <a:gd name="T12" fmla="*/ 0 w 18838"/>
                <a:gd name="T13" fmla="*/ 0 h 20832"/>
                <a:gd name="T14" fmla="*/ 0 w 18838"/>
                <a:gd name="T15" fmla="*/ 0 h 208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838" h="20832">
                  <a:moveTo>
                    <a:pt x="0" y="10545"/>
                  </a:moveTo>
                  <a:cubicBezTo>
                    <a:pt x="0" y="10545"/>
                    <a:pt x="5883" y="18837"/>
                    <a:pt x="5727" y="20218"/>
                  </a:cubicBezTo>
                  <a:cubicBezTo>
                    <a:pt x="5571" y="21600"/>
                    <a:pt x="14036" y="20218"/>
                    <a:pt x="14036" y="20218"/>
                  </a:cubicBezTo>
                  <a:cubicBezTo>
                    <a:pt x="14036" y="20218"/>
                    <a:pt x="11281" y="20833"/>
                    <a:pt x="14036" y="15689"/>
                  </a:cubicBezTo>
                  <a:cubicBezTo>
                    <a:pt x="16791" y="10545"/>
                    <a:pt x="21600" y="11926"/>
                    <a:pt x="16791" y="10545"/>
                  </a:cubicBezTo>
                  <a:cubicBezTo>
                    <a:pt x="11982" y="9163"/>
                    <a:pt x="5727" y="0"/>
                    <a:pt x="5727" y="0"/>
                  </a:cubicBezTo>
                  <a:cubicBezTo>
                    <a:pt x="5727" y="0"/>
                    <a:pt x="0" y="10545"/>
                    <a:pt x="0" y="10545"/>
                  </a:cubicBezTo>
                  <a:close/>
                  <a:moveTo>
                    <a:pt x="0" y="10545"/>
                  </a:moveTo>
                </a:path>
              </a:pathLst>
            </a:custGeom>
            <a:solidFill>
              <a:srgbClr val="7CB349"/>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14405" name="AutoShape 28"/>
          <p:cNvSpPr>
            <a:spLocks/>
          </p:cNvSpPr>
          <p:nvPr/>
        </p:nvSpPr>
        <p:spPr bwMode="auto">
          <a:xfrm>
            <a:off x="8850890" y="7823822"/>
            <a:ext cx="722722" cy="501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0800"/>
                </a:moveTo>
                <a:cubicBezTo>
                  <a:pt x="0" y="4834"/>
                  <a:pt x="4835" y="0"/>
                  <a:pt x="10800" y="0"/>
                </a:cubicBezTo>
                <a:cubicBezTo>
                  <a:pt x="16765" y="0"/>
                  <a:pt x="21600" y="4834"/>
                  <a:pt x="21600" y="10800"/>
                </a:cubicBezTo>
                <a:cubicBezTo>
                  <a:pt x="21600" y="16766"/>
                  <a:pt x="16765" y="21600"/>
                  <a:pt x="10800" y="21600"/>
                </a:cubicBezTo>
                <a:cubicBezTo>
                  <a:pt x="4835" y="21600"/>
                  <a:pt x="0" y="16766"/>
                  <a:pt x="0" y="10800"/>
                </a:cubicBezTo>
                <a:close/>
                <a:moveTo>
                  <a:pt x="0" y="10800"/>
                </a:moveTo>
              </a:path>
            </a:pathLst>
          </a:custGeom>
          <a:solidFill>
            <a:srgbClr val="28313B"/>
          </a:solidFill>
          <a:ln w="12700" cap="flat">
            <a:solidFill>
              <a:schemeClr val="tx1">
                <a:alpha val="0"/>
              </a:schemeClr>
            </a:solidFill>
            <a:prstDash val="solid"/>
            <a:miter lim="800000"/>
            <a:headEnd type="none" w="med" len="med"/>
            <a:tailEnd type="none" w="med" len="med"/>
          </a:ln>
        </p:spPr>
        <p:txBody>
          <a:bodyPr lIns="0" tIns="0" rIns="0" bIns="0"/>
          <a:lstStyle/>
          <a:p>
            <a:endParaRPr lang="en-US"/>
          </a:p>
        </p:txBody>
      </p:sp>
      <p:grpSp>
        <p:nvGrpSpPr>
          <p:cNvPr id="14396" name="Group 1"/>
          <p:cNvGrpSpPr>
            <a:grpSpLocks/>
          </p:cNvGrpSpPr>
          <p:nvPr/>
        </p:nvGrpSpPr>
        <p:grpSpPr bwMode="auto">
          <a:xfrm>
            <a:off x="7624762" y="1828800"/>
            <a:ext cx="3340099" cy="1904998"/>
            <a:chOff x="7605714" y="1880369"/>
            <a:chExt cx="3340099" cy="1809721"/>
          </a:xfrm>
        </p:grpSpPr>
        <p:sp>
          <p:nvSpPr>
            <p:cNvPr id="14397" name="Rectangle 107"/>
            <p:cNvSpPr>
              <a:spLocks/>
            </p:cNvSpPr>
            <p:nvPr/>
          </p:nvSpPr>
          <p:spPr bwMode="auto">
            <a:xfrm>
              <a:off x="7759523" y="1880369"/>
              <a:ext cx="3137077" cy="738664"/>
            </a:xfrm>
            <a:prstGeom prst="rect">
              <a:avLst/>
            </a:prstGeom>
            <a:solidFill>
              <a:schemeClr val="accent1"/>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r>
                <a:rPr lang="en-US" sz="4800" dirty="0" smtClean="0">
                  <a:solidFill>
                    <a:srgbClr val="FFFFFF"/>
                  </a:solidFill>
                  <a:latin typeface="Diavlo Black Regular" charset="0"/>
                  <a:ea typeface="ＭＳ Ｐゴシック" charset="0"/>
                  <a:cs typeface="ＭＳ Ｐゴシック" charset="0"/>
                  <a:sym typeface="Diavlo Black Regular" charset="0"/>
                </a:rPr>
                <a:t>The future</a:t>
              </a:r>
              <a:endParaRPr lang="en-US" sz="4800" dirty="0">
                <a:solidFill>
                  <a:srgbClr val="FFFFFF"/>
                </a:solidFill>
                <a:latin typeface="Diavlo Black Regular" charset="0"/>
                <a:ea typeface="ＭＳ Ｐゴシック" charset="0"/>
                <a:cs typeface="ＭＳ Ｐゴシック" charset="0"/>
                <a:sym typeface="Diavlo Black Regular" charset="0"/>
              </a:endParaRPr>
            </a:p>
          </p:txBody>
        </p:sp>
        <p:sp>
          <p:nvSpPr>
            <p:cNvPr id="14398" name="Rectangle 108"/>
            <p:cNvSpPr>
              <a:spLocks/>
            </p:cNvSpPr>
            <p:nvPr/>
          </p:nvSpPr>
          <p:spPr bwMode="auto">
            <a:xfrm>
              <a:off x="7605714" y="2713670"/>
              <a:ext cx="3340099" cy="976420"/>
            </a:xfrm>
            <a:prstGeom prst="rect">
              <a:avLst/>
            </a:prstGeom>
            <a:solidFill>
              <a:schemeClr val="accent1"/>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r"/>
              <a:r>
                <a:rPr lang="en-IN" sz="2100" dirty="0">
                  <a:solidFill>
                    <a:srgbClr val="9AA7A8"/>
                  </a:solidFill>
                  <a:latin typeface="Open Sans" charset="0"/>
                  <a:ea typeface="ＭＳ Ｐゴシック" charset="0"/>
                  <a:cs typeface="ＭＳ Ｐゴシック" charset="0"/>
                  <a:sym typeface="Open Sans" charset="0"/>
                </a:rPr>
                <a:t>React </a:t>
              </a:r>
              <a:r>
                <a:rPr lang="en-IN" sz="2100" dirty="0" smtClean="0">
                  <a:solidFill>
                    <a:srgbClr val="9AA7A8"/>
                  </a:solidFill>
                  <a:latin typeface="Open Sans" charset="0"/>
                  <a:ea typeface="ＭＳ Ｐゴシック" charset="0"/>
                  <a:cs typeface="ＭＳ Ｐゴシック" charset="0"/>
                  <a:sym typeface="Open Sans" charset="0"/>
                </a:rPr>
                <a:t>helps </a:t>
              </a:r>
              <a:r>
                <a:rPr lang="en-IN" sz="2100" dirty="0">
                  <a:solidFill>
                    <a:srgbClr val="9AA7A8"/>
                  </a:solidFill>
                  <a:latin typeface="Open Sans" charset="0"/>
                  <a:ea typeface="ＭＳ Ｐゴシック" charset="0"/>
                  <a:cs typeface="ＭＳ Ｐゴシック" charset="0"/>
                  <a:sym typeface="Open Sans" charset="0"/>
                </a:rPr>
                <a:t>developers reuse code across the web and on mobile.</a:t>
              </a:r>
              <a:endParaRPr lang="en-US" sz="2100" dirty="0">
                <a:solidFill>
                  <a:srgbClr val="9AA7A8"/>
                </a:solidFill>
                <a:latin typeface="Open Sans" charset="0"/>
                <a:ea typeface="ＭＳ Ｐゴシック" charset="0"/>
                <a:cs typeface="ＭＳ Ｐゴシック" charset="0"/>
                <a:sym typeface="Open Sans" charset="0"/>
              </a:endParaRPr>
            </a:p>
          </p:txBody>
        </p:sp>
      </p:grpSp>
      <p:sp>
        <p:nvSpPr>
          <p:cNvPr id="126" name="Rectangle 107"/>
          <p:cNvSpPr>
            <a:spLocks/>
          </p:cNvSpPr>
          <p:nvPr/>
        </p:nvSpPr>
        <p:spPr bwMode="auto">
          <a:xfrm>
            <a:off x="8750123" y="10443291"/>
            <a:ext cx="65" cy="738664"/>
          </a:xfrm>
          <a:prstGeom prst="rect">
            <a:avLst/>
          </a:prstGeom>
          <a:solidFill>
            <a:schemeClr val="accent1"/>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gn="l"/>
            <a:endParaRPr lang="en-US" sz="4800" dirty="0">
              <a:solidFill>
                <a:srgbClr val="FFFFFF"/>
              </a:solidFill>
              <a:latin typeface="Diavlo Black Regular" charset="0"/>
              <a:ea typeface="ＭＳ Ｐゴシック" charset="0"/>
              <a:cs typeface="ＭＳ Ｐゴシック" charset="0"/>
              <a:sym typeface="Diavlo Black Regular" charset="0"/>
            </a:endParaRPr>
          </a:p>
        </p:txBody>
      </p:sp>
      <p:sp>
        <p:nvSpPr>
          <p:cNvPr id="128" name="Freeform 22"/>
          <p:cNvSpPr>
            <a:spLocks/>
          </p:cNvSpPr>
          <p:nvPr/>
        </p:nvSpPr>
        <p:spPr bwMode="auto">
          <a:xfrm flipV="1">
            <a:off x="15946438" y="4862327"/>
            <a:ext cx="3408362" cy="3748272"/>
          </a:xfrm>
          <a:custGeom>
            <a:avLst/>
            <a:gdLst>
              <a:gd name="T0" fmla="*/ 0 w 20290"/>
              <a:gd name="T1" fmla="*/ 2147483647 h 20351"/>
              <a:gd name="T2" fmla="*/ 2147483647 w 20290"/>
              <a:gd name="T3" fmla="*/ 2147483647 h 20351"/>
              <a:gd name="T4" fmla="*/ 2147483647 w 20290"/>
              <a:gd name="T5" fmla="*/ 0 h 20351"/>
              <a:gd name="T6" fmla="*/ 0 60000 65536"/>
              <a:gd name="T7" fmla="*/ 0 60000 65536"/>
              <a:gd name="T8" fmla="*/ 0 60000 65536"/>
            </a:gdLst>
            <a:ahLst/>
            <a:cxnLst>
              <a:cxn ang="T6">
                <a:pos x="T0" y="T1"/>
              </a:cxn>
              <a:cxn ang="T7">
                <a:pos x="T2" y="T3"/>
              </a:cxn>
              <a:cxn ang="T8">
                <a:pos x="T4" y="T5"/>
              </a:cxn>
            </a:cxnLst>
            <a:rect l="0" t="0" r="r" b="b"/>
            <a:pathLst>
              <a:path w="20290" h="20351">
                <a:moveTo>
                  <a:pt x="0" y="20290"/>
                </a:moveTo>
                <a:cubicBezTo>
                  <a:pt x="0" y="20290"/>
                  <a:pt x="12012" y="21600"/>
                  <a:pt x="16806" y="12120"/>
                </a:cubicBezTo>
                <a:cubicBezTo>
                  <a:pt x="21600" y="2641"/>
                  <a:pt x="20051" y="0"/>
                  <a:pt x="20051" y="0"/>
                </a:cubicBez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29" name="Freeform 22"/>
          <p:cNvSpPr>
            <a:spLocks/>
          </p:cNvSpPr>
          <p:nvPr/>
        </p:nvSpPr>
        <p:spPr bwMode="auto">
          <a:xfrm flipH="1" flipV="1">
            <a:off x="9132288" y="4729163"/>
            <a:ext cx="3181950" cy="4357872"/>
          </a:xfrm>
          <a:custGeom>
            <a:avLst/>
            <a:gdLst>
              <a:gd name="T0" fmla="*/ 0 w 20290"/>
              <a:gd name="T1" fmla="*/ 2147483647 h 20351"/>
              <a:gd name="T2" fmla="*/ 2147483647 w 20290"/>
              <a:gd name="T3" fmla="*/ 2147483647 h 20351"/>
              <a:gd name="T4" fmla="*/ 2147483647 w 20290"/>
              <a:gd name="T5" fmla="*/ 0 h 20351"/>
              <a:gd name="T6" fmla="*/ 0 60000 65536"/>
              <a:gd name="T7" fmla="*/ 0 60000 65536"/>
              <a:gd name="T8" fmla="*/ 0 60000 65536"/>
            </a:gdLst>
            <a:ahLst/>
            <a:cxnLst>
              <a:cxn ang="T6">
                <a:pos x="T0" y="T1"/>
              </a:cxn>
              <a:cxn ang="T7">
                <a:pos x="T2" y="T3"/>
              </a:cxn>
              <a:cxn ang="T8">
                <a:pos x="T4" y="T5"/>
              </a:cxn>
            </a:cxnLst>
            <a:rect l="0" t="0" r="r" b="b"/>
            <a:pathLst>
              <a:path w="20290" h="20351">
                <a:moveTo>
                  <a:pt x="0" y="20290"/>
                </a:moveTo>
                <a:cubicBezTo>
                  <a:pt x="0" y="20290"/>
                  <a:pt x="12012" y="21600"/>
                  <a:pt x="16806" y="12120"/>
                </a:cubicBezTo>
                <a:cubicBezTo>
                  <a:pt x="21600" y="2641"/>
                  <a:pt x="20051" y="0"/>
                  <a:pt x="20051" y="0"/>
                </a:cubicBez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0" name="Freeform 22"/>
          <p:cNvSpPr>
            <a:spLocks/>
          </p:cNvSpPr>
          <p:nvPr/>
        </p:nvSpPr>
        <p:spPr bwMode="auto">
          <a:xfrm flipV="1">
            <a:off x="14038262" y="5410200"/>
            <a:ext cx="515938" cy="3815128"/>
          </a:xfrm>
          <a:custGeom>
            <a:avLst/>
            <a:gdLst>
              <a:gd name="T0" fmla="*/ 0 w 20290"/>
              <a:gd name="T1" fmla="*/ 2147483647 h 20351"/>
              <a:gd name="T2" fmla="*/ 2147483647 w 20290"/>
              <a:gd name="T3" fmla="*/ 2147483647 h 20351"/>
              <a:gd name="T4" fmla="*/ 2147483647 w 20290"/>
              <a:gd name="T5" fmla="*/ 0 h 20351"/>
              <a:gd name="T6" fmla="*/ 0 60000 65536"/>
              <a:gd name="T7" fmla="*/ 0 60000 65536"/>
              <a:gd name="T8" fmla="*/ 0 60000 65536"/>
            </a:gdLst>
            <a:ahLst/>
            <a:cxnLst>
              <a:cxn ang="T6">
                <a:pos x="T0" y="T1"/>
              </a:cxn>
              <a:cxn ang="T7">
                <a:pos x="T2" y="T3"/>
              </a:cxn>
              <a:cxn ang="T8">
                <a:pos x="T4" y="T5"/>
              </a:cxn>
            </a:cxnLst>
            <a:rect l="0" t="0" r="r" b="b"/>
            <a:pathLst>
              <a:path w="20290" h="20351">
                <a:moveTo>
                  <a:pt x="0" y="20290"/>
                </a:moveTo>
                <a:cubicBezTo>
                  <a:pt x="0" y="20290"/>
                  <a:pt x="12012" y="21600"/>
                  <a:pt x="16806" y="12120"/>
                </a:cubicBezTo>
                <a:cubicBezTo>
                  <a:pt x="21600" y="2641"/>
                  <a:pt x="20051" y="0"/>
                  <a:pt x="20051" y="0"/>
                </a:cubicBez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86" name="Shape 171"/>
          <p:cNvSpPr/>
          <p:nvPr/>
        </p:nvSpPr>
        <p:spPr>
          <a:xfrm>
            <a:off x="17798338" y="8858724"/>
            <a:ext cx="3314300" cy="3104676"/>
          </a:xfrm>
          <a:custGeom>
            <a:avLst/>
            <a:gdLst/>
            <a:ahLst/>
            <a:cxnLst>
              <a:cxn ang="0">
                <a:pos x="wd2" y="hd2"/>
              </a:cxn>
              <a:cxn ang="5400000">
                <a:pos x="wd2" y="hd2"/>
              </a:cxn>
              <a:cxn ang="10800000">
                <a:pos x="wd2" y="hd2"/>
              </a:cxn>
              <a:cxn ang="16200000">
                <a:pos x="wd2" y="hd2"/>
              </a:cxn>
            </a:cxnLst>
            <a:rect l="0" t="0" r="r" b="b"/>
            <a:pathLst>
              <a:path w="21600" h="21600" extrusionOk="0">
                <a:moveTo>
                  <a:pt x="20250" y="16562"/>
                </a:moveTo>
                <a:cubicBezTo>
                  <a:pt x="20250" y="16959"/>
                  <a:pt x="19947" y="17282"/>
                  <a:pt x="19575" y="17282"/>
                </a:cubicBezTo>
                <a:lnTo>
                  <a:pt x="13500" y="17282"/>
                </a:lnTo>
                <a:lnTo>
                  <a:pt x="8100" y="17282"/>
                </a:lnTo>
                <a:lnTo>
                  <a:pt x="2025" y="17282"/>
                </a:lnTo>
                <a:cubicBezTo>
                  <a:pt x="1652" y="17282"/>
                  <a:pt x="1350" y="16959"/>
                  <a:pt x="1350" y="16562"/>
                </a:cubicBezTo>
                <a:lnTo>
                  <a:pt x="1350" y="2160"/>
                </a:lnTo>
                <a:cubicBezTo>
                  <a:pt x="1350" y="1763"/>
                  <a:pt x="1652" y="1440"/>
                  <a:pt x="2025" y="1440"/>
                </a:cubicBezTo>
                <a:lnTo>
                  <a:pt x="19575" y="1440"/>
                </a:lnTo>
                <a:cubicBezTo>
                  <a:pt x="19947" y="1440"/>
                  <a:pt x="20250" y="1763"/>
                  <a:pt x="20250" y="2160"/>
                </a:cubicBezTo>
                <a:cubicBezTo>
                  <a:pt x="20250" y="2160"/>
                  <a:pt x="20250" y="16562"/>
                  <a:pt x="20250" y="16562"/>
                </a:cubicBezTo>
                <a:close/>
                <a:moveTo>
                  <a:pt x="19575" y="0"/>
                </a:moveTo>
                <a:lnTo>
                  <a:pt x="2025" y="0"/>
                </a:lnTo>
                <a:cubicBezTo>
                  <a:pt x="906" y="0"/>
                  <a:pt x="0" y="967"/>
                  <a:pt x="0" y="2160"/>
                </a:cubicBezTo>
                <a:lnTo>
                  <a:pt x="0" y="16562"/>
                </a:lnTo>
                <a:cubicBezTo>
                  <a:pt x="0" y="17753"/>
                  <a:pt x="903" y="18718"/>
                  <a:pt x="2018" y="18722"/>
                </a:cubicBezTo>
                <a:lnTo>
                  <a:pt x="8775" y="18722"/>
                </a:lnTo>
                <a:lnTo>
                  <a:pt x="8775" y="19597"/>
                </a:lnTo>
                <a:lnTo>
                  <a:pt x="4562" y="20181"/>
                </a:lnTo>
                <a:cubicBezTo>
                  <a:pt x="4261" y="20262"/>
                  <a:pt x="4050" y="20549"/>
                  <a:pt x="4050" y="20880"/>
                </a:cubicBezTo>
                <a:cubicBezTo>
                  <a:pt x="4050" y="21278"/>
                  <a:pt x="4352" y="21600"/>
                  <a:pt x="4725" y="21600"/>
                </a:cubicBezTo>
                <a:lnTo>
                  <a:pt x="16875" y="21600"/>
                </a:lnTo>
                <a:cubicBezTo>
                  <a:pt x="17248" y="21600"/>
                  <a:pt x="17550" y="21278"/>
                  <a:pt x="17550" y="20880"/>
                </a:cubicBezTo>
                <a:cubicBezTo>
                  <a:pt x="17550" y="20549"/>
                  <a:pt x="17339" y="20262"/>
                  <a:pt x="17038" y="20181"/>
                </a:cubicBezTo>
                <a:lnTo>
                  <a:pt x="12825" y="19597"/>
                </a:lnTo>
                <a:lnTo>
                  <a:pt x="12825" y="18722"/>
                </a:lnTo>
                <a:lnTo>
                  <a:pt x="19582" y="18722"/>
                </a:lnTo>
                <a:cubicBezTo>
                  <a:pt x="20697" y="18718"/>
                  <a:pt x="21600" y="17753"/>
                  <a:pt x="21600" y="16562"/>
                </a:cubicBezTo>
                <a:lnTo>
                  <a:pt x="21600" y="2160"/>
                </a:lnTo>
                <a:cubicBezTo>
                  <a:pt x="21600" y="967"/>
                  <a:pt x="20693" y="0"/>
                  <a:pt x="1957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endParaRPr>
          </a:p>
        </p:txBody>
      </p:sp>
      <p:grpSp>
        <p:nvGrpSpPr>
          <p:cNvPr id="3" name="Group 2"/>
          <p:cNvGrpSpPr/>
          <p:nvPr/>
        </p:nvGrpSpPr>
        <p:grpSpPr>
          <a:xfrm>
            <a:off x="8269503" y="9306842"/>
            <a:ext cx="1788897" cy="3189958"/>
            <a:chOff x="8269503" y="9306842"/>
            <a:chExt cx="1788897" cy="3189958"/>
          </a:xfrm>
        </p:grpSpPr>
        <p:sp>
          <p:nvSpPr>
            <p:cNvPr id="131" name="Shape 157"/>
            <p:cNvSpPr/>
            <p:nvPr/>
          </p:nvSpPr>
          <p:spPr>
            <a:xfrm>
              <a:off x="8281699" y="9306842"/>
              <a:ext cx="1763824" cy="3189958"/>
            </a:xfrm>
            <a:custGeom>
              <a:avLst/>
              <a:gdLst/>
              <a:ahLst/>
              <a:cxnLst>
                <a:cxn ang="0">
                  <a:pos x="wd2" y="hd2"/>
                </a:cxn>
                <a:cxn ang="5400000">
                  <a:pos x="wd2" y="hd2"/>
                </a:cxn>
                <a:cxn ang="10800000">
                  <a:pos x="wd2" y="hd2"/>
                </a:cxn>
                <a:cxn ang="16200000">
                  <a:pos x="wd2" y="hd2"/>
                </a:cxn>
              </a:cxnLst>
              <a:rect l="0" t="0" r="r" b="b"/>
              <a:pathLst>
                <a:path w="21600" h="21600" extrusionOk="0">
                  <a:moveTo>
                    <a:pt x="19636" y="3375"/>
                  </a:moveTo>
                  <a:lnTo>
                    <a:pt x="1964" y="3376"/>
                  </a:lnTo>
                  <a:lnTo>
                    <a:pt x="1964" y="2026"/>
                  </a:lnTo>
                  <a:cubicBezTo>
                    <a:pt x="1964" y="1653"/>
                    <a:pt x="2403" y="1351"/>
                    <a:pt x="2945" y="1351"/>
                  </a:cubicBezTo>
                  <a:lnTo>
                    <a:pt x="18655" y="1350"/>
                  </a:lnTo>
                  <a:cubicBezTo>
                    <a:pt x="19195" y="1350"/>
                    <a:pt x="19636" y="1653"/>
                    <a:pt x="19636" y="2025"/>
                  </a:cubicBezTo>
                  <a:cubicBezTo>
                    <a:pt x="19636" y="2025"/>
                    <a:pt x="19636" y="3375"/>
                    <a:pt x="19636" y="3375"/>
                  </a:cubicBezTo>
                  <a:close/>
                  <a:moveTo>
                    <a:pt x="19636" y="17547"/>
                  </a:moveTo>
                  <a:lnTo>
                    <a:pt x="1964" y="17547"/>
                  </a:lnTo>
                  <a:lnTo>
                    <a:pt x="1964" y="4051"/>
                  </a:lnTo>
                  <a:lnTo>
                    <a:pt x="19636" y="4050"/>
                  </a:lnTo>
                  <a:cubicBezTo>
                    <a:pt x="19636" y="4050"/>
                    <a:pt x="19636" y="17547"/>
                    <a:pt x="19636" y="17547"/>
                  </a:cubicBezTo>
                  <a:close/>
                  <a:moveTo>
                    <a:pt x="19636" y="19574"/>
                  </a:moveTo>
                  <a:cubicBezTo>
                    <a:pt x="19636" y="19947"/>
                    <a:pt x="19195" y="20249"/>
                    <a:pt x="18655" y="20249"/>
                  </a:cubicBezTo>
                  <a:lnTo>
                    <a:pt x="2945" y="20250"/>
                  </a:lnTo>
                  <a:cubicBezTo>
                    <a:pt x="2403" y="20250"/>
                    <a:pt x="1964" y="19947"/>
                    <a:pt x="1964" y="19575"/>
                  </a:cubicBezTo>
                  <a:lnTo>
                    <a:pt x="1964" y="18222"/>
                  </a:lnTo>
                  <a:lnTo>
                    <a:pt x="19636" y="18222"/>
                  </a:lnTo>
                  <a:cubicBezTo>
                    <a:pt x="19636" y="18222"/>
                    <a:pt x="19636" y="19574"/>
                    <a:pt x="19636" y="19574"/>
                  </a:cubicBezTo>
                  <a:close/>
                  <a:moveTo>
                    <a:pt x="18655" y="0"/>
                  </a:moveTo>
                  <a:lnTo>
                    <a:pt x="2945" y="1"/>
                  </a:lnTo>
                  <a:cubicBezTo>
                    <a:pt x="1317" y="1"/>
                    <a:pt x="0" y="907"/>
                    <a:pt x="0" y="2026"/>
                  </a:cubicBezTo>
                  <a:lnTo>
                    <a:pt x="0" y="19575"/>
                  </a:lnTo>
                  <a:cubicBezTo>
                    <a:pt x="0" y="20694"/>
                    <a:pt x="1317" y="21600"/>
                    <a:pt x="2945" y="21600"/>
                  </a:cubicBezTo>
                  <a:lnTo>
                    <a:pt x="18655" y="21599"/>
                  </a:lnTo>
                  <a:cubicBezTo>
                    <a:pt x="20281" y="21599"/>
                    <a:pt x="21600" y="20693"/>
                    <a:pt x="21600" y="19574"/>
                  </a:cubicBezTo>
                  <a:lnTo>
                    <a:pt x="21600" y="2025"/>
                  </a:lnTo>
                  <a:cubicBezTo>
                    <a:pt x="21600" y="906"/>
                    <a:pt x="20281" y="0"/>
                    <a:pt x="18655" y="0"/>
                  </a:cubicBezTo>
                </a:path>
              </a:pathLst>
            </a:custGeom>
            <a:solidFill>
              <a:srgbClr val="FFFFFF"/>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3000">
                <a:solidFill>
                  <a:srgbClr val="FFFFFF"/>
                </a:solidFill>
                <a:effectLst>
                  <a:outerShdw blurRad="38100" dist="12700" dir="5400000" rotWithShape="0">
                    <a:srgbClr val="000000">
                      <a:alpha val="50000"/>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503" y="10022103"/>
              <a:ext cx="1788897" cy="1788897"/>
            </a:xfrm>
            <a:prstGeom prst="rect">
              <a:avLst/>
            </a:prstGeom>
          </p:spPr>
        </p:pic>
      </p:grpSp>
      <p:grpSp>
        <p:nvGrpSpPr>
          <p:cNvPr id="5" name="Group 4"/>
          <p:cNvGrpSpPr/>
          <p:nvPr/>
        </p:nvGrpSpPr>
        <p:grpSpPr>
          <a:xfrm>
            <a:off x="13736078" y="9424871"/>
            <a:ext cx="1616759" cy="2853811"/>
            <a:chOff x="13736078" y="9424871"/>
            <a:chExt cx="1616759" cy="2853811"/>
          </a:xfrm>
        </p:grpSpPr>
        <p:grpSp>
          <p:nvGrpSpPr>
            <p:cNvPr id="132" name="Group 7"/>
            <p:cNvGrpSpPr>
              <a:grpSpLocks/>
            </p:cNvGrpSpPr>
            <p:nvPr/>
          </p:nvGrpSpPr>
          <p:grpSpPr bwMode="auto">
            <a:xfrm>
              <a:off x="13736078" y="9424871"/>
              <a:ext cx="1616759" cy="2853811"/>
              <a:chOff x="16916400" y="1752600"/>
              <a:chExt cx="5118100" cy="10617200"/>
            </a:xfrm>
          </p:grpSpPr>
          <p:sp>
            <p:nvSpPr>
              <p:cNvPr id="133" name="AutoShape 8"/>
              <p:cNvSpPr>
                <a:spLocks/>
              </p:cNvSpPr>
              <p:nvPr/>
            </p:nvSpPr>
            <p:spPr bwMode="auto">
              <a:xfrm>
                <a:off x="16916400" y="1752600"/>
                <a:ext cx="5118100" cy="10617200"/>
              </a:xfrm>
              <a:custGeom>
                <a:avLst/>
                <a:gdLst>
                  <a:gd name="T0" fmla="*/ 2147483647 w 21600"/>
                  <a:gd name="T1" fmla="*/ 0 h 21600"/>
                  <a:gd name="T2" fmla="*/ 2147483647 w 21600"/>
                  <a:gd name="T3" fmla="*/ 0 h 21600"/>
                  <a:gd name="T4" fmla="*/ 0 w 21600"/>
                  <a:gd name="T5" fmla="*/ 2147483647 h 21600"/>
                  <a:gd name="T6" fmla="*/ 0 w 21600"/>
                  <a:gd name="T7" fmla="*/ 2147483647 h 21600"/>
                  <a:gd name="T8" fmla="*/ 0 w 21600"/>
                  <a:gd name="T9" fmla="*/ 2147483647 h 21600"/>
                  <a:gd name="T10" fmla="*/ 0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0 h 21600"/>
                  <a:gd name="T26" fmla="*/ 2147483647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8584" y="0"/>
                    </a:moveTo>
                    <a:lnTo>
                      <a:pt x="3016" y="0"/>
                    </a:lnTo>
                    <a:cubicBezTo>
                      <a:pt x="1350" y="0"/>
                      <a:pt x="0" y="651"/>
                      <a:pt x="0" y="1454"/>
                    </a:cubicBezTo>
                    <a:lnTo>
                      <a:pt x="0" y="5872"/>
                    </a:lnTo>
                    <a:lnTo>
                      <a:pt x="0" y="15728"/>
                    </a:lnTo>
                    <a:lnTo>
                      <a:pt x="0" y="20146"/>
                    </a:lnTo>
                    <a:cubicBezTo>
                      <a:pt x="0" y="20949"/>
                      <a:pt x="1350" y="21600"/>
                      <a:pt x="3016" y="21600"/>
                    </a:cubicBezTo>
                    <a:lnTo>
                      <a:pt x="18584" y="21600"/>
                    </a:lnTo>
                    <a:cubicBezTo>
                      <a:pt x="20250" y="21600"/>
                      <a:pt x="21600" y="20949"/>
                      <a:pt x="21600" y="20146"/>
                    </a:cubicBezTo>
                    <a:lnTo>
                      <a:pt x="21600" y="15728"/>
                    </a:lnTo>
                    <a:lnTo>
                      <a:pt x="21600" y="5872"/>
                    </a:lnTo>
                    <a:lnTo>
                      <a:pt x="21600" y="1454"/>
                    </a:lnTo>
                    <a:cubicBezTo>
                      <a:pt x="21600" y="651"/>
                      <a:pt x="20250" y="0"/>
                      <a:pt x="18584" y="0"/>
                    </a:cubicBezTo>
                    <a:close/>
                    <a:moveTo>
                      <a:pt x="18584" y="0"/>
                    </a:moveTo>
                  </a:path>
                </a:pathLst>
              </a:custGeom>
              <a:solidFill>
                <a:srgbClr val="FBF4F8"/>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34" name="AutoShape 9"/>
              <p:cNvSpPr>
                <a:spLocks/>
              </p:cNvSpPr>
              <p:nvPr/>
            </p:nvSpPr>
            <p:spPr bwMode="auto">
              <a:xfrm>
                <a:off x="17094200" y="2628900"/>
                <a:ext cx="4749800" cy="8674100"/>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0 w 21600"/>
                  <a:gd name="T9" fmla="*/ 2147483647 h 21600"/>
                  <a:gd name="T10" fmla="*/ 2147483647 w 21600"/>
                  <a:gd name="T11" fmla="*/ 0 h 21600"/>
                  <a:gd name="T12" fmla="*/ 2147483647 w 21600"/>
                  <a:gd name="T13" fmla="*/ 0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600" y="21220"/>
                    </a:moveTo>
                    <a:cubicBezTo>
                      <a:pt x="21600" y="21430"/>
                      <a:pt x="21290" y="21600"/>
                      <a:pt x="20907" y="21600"/>
                    </a:cubicBezTo>
                    <a:lnTo>
                      <a:pt x="693" y="21600"/>
                    </a:lnTo>
                    <a:cubicBezTo>
                      <a:pt x="310" y="21600"/>
                      <a:pt x="0" y="21430"/>
                      <a:pt x="0" y="21220"/>
                    </a:cubicBezTo>
                    <a:lnTo>
                      <a:pt x="0" y="380"/>
                    </a:lnTo>
                    <a:cubicBezTo>
                      <a:pt x="0" y="170"/>
                      <a:pt x="310" y="0"/>
                      <a:pt x="693" y="0"/>
                    </a:cubicBezTo>
                    <a:lnTo>
                      <a:pt x="20907" y="0"/>
                    </a:lnTo>
                    <a:cubicBezTo>
                      <a:pt x="21290" y="0"/>
                      <a:pt x="21600" y="170"/>
                      <a:pt x="21600" y="380"/>
                    </a:cubicBezTo>
                    <a:cubicBezTo>
                      <a:pt x="21600" y="380"/>
                      <a:pt x="21600" y="21220"/>
                      <a:pt x="21600" y="21220"/>
                    </a:cubicBezTo>
                    <a:close/>
                    <a:moveTo>
                      <a:pt x="21600" y="21220"/>
                    </a:moveTo>
                  </a:path>
                </a:pathLst>
              </a:custGeom>
              <a:solidFill>
                <a:srgbClr val="1C294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solidFill>
                    <a:srgbClr val="1B2A46"/>
                  </a:solidFill>
                </a:endParaRPr>
              </a:p>
            </p:txBody>
          </p:sp>
          <p:sp>
            <p:nvSpPr>
              <p:cNvPr id="135" name="AutoShape 10"/>
              <p:cNvSpPr>
                <a:spLocks/>
              </p:cNvSpPr>
              <p:nvPr/>
            </p:nvSpPr>
            <p:spPr bwMode="auto">
              <a:xfrm>
                <a:off x="18592800" y="2159000"/>
                <a:ext cx="990600" cy="139700"/>
              </a:xfrm>
              <a:custGeom>
                <a:avLst/>
                <a:gdLst>
                  <a:gd name="T0" fmla="*/ 2147483647 w 21600"/>
                  <a:gd name="T1" fmla="*/ 18897051 h 21600"/>
                  <a:gd name="T2" fmla="*/ 2147483647 w 21600"/>
                  <a:gd name="T3" fmla="*/ 37794147 h 21600"/>
                  <a:gd name="T4" fmla="*/ 2147483647 w 21600"/>
                  <a:gd name="T5" fmla="*/ 37794147 h 21600"/>
                  <a:gd name="T6" fmla="*/ 0 w 21600"/>
                  <a:gd name="T7" fmla="*/ 18897051 h 21600"/>
                  <a:gd name="T8" fmla="*/ 2147483647 w 21600"/>
                  <a:gd name="T9" fmla="*/ 0 h 21600"/>
                  <a:gd name="T10" fmla="*/ 2147483647 w 21600"/>
                  <a:gd name="T11" fmla="*/ 0 h 21600"/>
                  <a:gd name="T12" fmla="*/ 2147483647 w 21600"/>
                  <a:gd name="T13" fmla="*/ 18897051 h 21600"/>
                  <a:gd name="T14" fmla="*/ 2147483647 w 21600"/>
                  <a:gd name="T15" fmla="*/ 18897051 h 21600"/>
                  <a:gd name="T16" fmla="*/ 2147483647 w 21600"/>
                  <a:gd name="T17" fmla="*/ 18897051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10800"/>
                    </a:moveTo>
                    <a:cubicBezTo>
                      <a:pt x="21600" y="16764"/>
                      <a:pt x="20918" y="21600"/>
                      <a:pt x="20077" y="21600"/>
                    </a:cubicBezTo>
                    <a:lnTo>
                      <a:pt x="1523" y="21600"/>
                    </a:lnTo>
                    <a:cubicBezTo>
                      <a:pt x="682" y="21600"/>
                      <a:pt x="0" y="16764"/>
                      <a:pt x="0" y="10800"/>
                    </a:cubicBezTo>
                    <a:cubicBezTo>
                      <a:pt x="0" y="4836"/>
                      <a:pt x="682" y="0"/>
                      <a:pt x="1523" y="0"/>
                    </a:cubicBezTo>
                    <a:lnTo>
                      <a:pt x="20077" y="0"/>
                    </a:lnTo>
                    <a:cubicBezTo>
                      <a:pt x="20918" y="0"/>
                      <a:pt x="21600" y="4836"/>
                      <a:pt x="21600" y="10800"/>
                    </a:cubicBezTo>
                    <a:cubicBezTo>
                      <a:pt x="21600" y="10800"/>
                      <a:pt x="21600" y="10800"/>
                      <a:pt x="21600" y="10800"/>
                    </a:cubicBezTo>
                    <a:close/>
                    <a:moveTo>
                      <a:pt x="21600" y="10800"/>
                    </a:moveTo>
                  </a:path>
                </a:pathLst>
              </a:custGeom>
              <a:solidFill>
                <a:srgbClr val="A8A7A7"/>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8" name="AutoShape 67"/>
              <p:cNvSpPr>
                <a:spLocks/>
              </p:cNvSpPr>
              <p:nvPr/>
            </p:nvSpPr>
            <p:spPr bwMode="auto">
              <a:xfrm>
                <a:off x="19342100" y="11620500"/>
                <a:ext cx="279400" cy="279400"/>
              </a:xfrm>
              <a:prstGeom prst="roundRect">
                <a:avLst>
                  <a:gd name="adj" fmla="val 25069"/>
                </a:avLst>
              </a:prstGeom>
              <a:noFill/>
              <a:ln w="25400">
                <a:solidFill>
                  <a:srgbClr val="B3B3B3"/>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7000" y="10277805"/>
              <a:ext cx="894141" cy="1096518"/>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up)">
                                      <p:cBhvr>
                                        <p:cTn id="7" dur="500"/>
                                        <p:tgtEl>
                                          <p:spTgt spid="13314"/>
                                        </p:tgtEl>
                                      </p:cBhvr>
                                    </p:animEffect>
                                  </p:childTnLst>
                                </p:cTn>
                              </p:par>
                              <p:par>
                                <p:cTn id="8" presetID="37" presetClass="entr" presetSubtype="0" fill="hold" nodeType="withEffect">
                                  <p:stCondLst>
                                    <p:cond delay="500"/>
                                  </p:stCondLst>
                                  <p:childTnLst>
                                    <p:set>
                                      <p:cBhvr>
                                        <p:cTn id="9" dur="1" fill="hold">
                                          <p:stCondLst>
                                            <p:cond delay="0"/>
                                          </p:stCondLst>
                                        </p:cTn>
                                        <p:tgtEl>
                                          <p:spTgt spid="13317"/>
                                        </p:tgtEl>
                                        <p:attrNameLst>
                                          <p:attrName>style.visibility</p:attrName>
                                        </p:attrNameLst>
                                      </p:cBhvr>
                                      <p:to>
                                        <p:strVal val="visible"/>
                                      </p:to>
                                    </p:set>
                                    <p:animEffect transition="in" filter="fade">
                                      <p:cBhvr>
                                        <p:cTn id="10" dur="2000"/>
                                        <p:tgtEl>
                                          <p:spTgt spid="13317"/>
                                        </p:tgtEl>
                                      </p:cBhvr>
                                    </p:animEffect>
                                    <p:anim calcmode="lin" valueType="num">
                                      <p:cBhvr>
                                        <p:cTn id="11" dur="2000" fill="hold"/>
                                        <p:tgtEl>
                                          <p:spTgt spid="13317"/>
                                        </p:tgtEl>
                                        <p:attrNameLst>
                                          <p:attrName>ppt_x</p:attrName>
                                        </p:attrNameLst>
                                      </p:cBhvr>
                                      <p:tavLst>
                                        <p:tav tm="0">
                                          <p:val>
                                            <p:strVal val="#ppt_x"/>
                                          </p:val>
                                        </p:tav>
                                        <p:tav tm="100000">
                                          <p:val>
                                            <p:strVal val="#ppt_x"/>
                                          </p:val>
                                        </p:tav>
                                      </p:tavLst>
                                    </p:anim>
                                    <p:anim calcmode="lin" valueType="num">
                                      <p:cBhvr>
                                        <p:cTn id="12" dur="1800" decel="100000" fill="hold"/>
                                        <p:tgtEl>
                                          <p:spTgt spid="13317"/>
                                        </p:tgtEl>
                                        <p:attrNameLst>
                                          <p:attrName>ppt_y</p:attrName>
                                        </p:attrNameLst>
                                      </p:cBhvr>
                                      <p:tavLst>
                                        <p:tav tm="0">
                                          <p:val>
                                            <p:strVal val="#ppt_y+1"/>
                                          </p:val>
                                        </p:tav>
                                        <p:tav tm="100000">
                                          <p:val>
                                            <p:strVal val="#ppt_y-.03"/>
                                          </p:val>
                                        </p:tav>
                                      </p:tavLst>
                                    </p:anim>
                                    <p:anim calcmode="lin" valueType="num">
                                      <p:cBhvr>
                                        <p:cTn id="13" dur="200" accel="100000" fill="hold">
                                          <p:stCondLst>
                                            <p:cond delay="1800"/>
                                          </p:stCondLst>
                                        </p:cTn>
                                        <p:tgtEl>
                                          <p:spTgt spid="13317"/>
                                        </p:tgtEl>
                                        <p:attrNameLst>
                                          <p:attrName>ppt_y</p:attrName>
                                        </p:attrNameLst>
                                      </p:cBhvr>
                                      <p:tavLst>
                                        <p:tav tm="0">
                                          <p:val>
                                            <p:strVal val="#ppt_y-.03"/>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3315"/>
                                        </p:tgtEl>
                                        <p:attrNameLst>
                                          <p:attrName>style.visibility</p:attrName>
                                        </p:attrNameLst>
                                      </p:cBhvr>
                                      <p:to>
                                        <p:strVal val="visible"/>
                                      </p:to>
                                    </p:set>
                                    <p:animEffect transition="in" filter="fade">
                                      <p:cBhvr>
                                        <p:cTn id="16" dur="1000"/>
                                        <p:tgtEl>
                                          <p:spTgt spid="13315"/>
                                        </p:tgtEl>
                                      </p:cBhvr>
                                    </p:animEffect>
                                    <p:anim calcmode="lin" valueType="num">
                                      <p:cBhvr>
                                        <p:cTn id="17" dur="1000" fill="hold"/>
                                        <p:tgtEl>
                                          <p:spTgt spid="13315"/>
                                        </p:tgtEl>
                                        <p:attrNameLst>
                                          <p:attrName>ppt_x</p:attrName>
                                        </p:attrNameLst>
                                      </p:cBhvr>
                                      <p:tavLst>
                                        <p:tav tm="0">
                                          <p:val>
                                            <p:strVal val="#ppt_x"/>
                                          </p:val>
                                        </p:tav>
                                        <p:tav tm="100000">
                                          <p:val>
                                            <p:strVal val="#ppt_x"/>
                                          </p:val>
                                        </p:tav>
                                      </p:tavLst>
                                    </p:anim>
                                    <p:anim calcmode="lin" valueType="num">
                                      <p:cBhvr>
                                        <p:cTn id="18" dur="1000" fill="hold"/>
                                        <p:tgtEl>
                                          <p:spTgt spid="13315"/>
                                        </p:tgtEl>
                                        <p:attrNameLst>
                                          <p:attrName>ppt_y</p:attrName>
                                        </p:attrNameLst>
                                      </p:cBhvr>
                                      <p:tavLst>
                                        <p:tav tm="0">
                                          <p:val>
                                            <p:strVal val="#ppt_y+.1"/>
                                          </p:val>
                                        </p:tav>
                                        <p:tav tm="100000">
                                          <p:val>
                                            <p:strVal val="#ppt_y"/>
                                          </p:val>
                                        </p:tav>
                                      </p:tavLst>
                                    </p:anim>
                                  </p:childTnLst>
                                </p:cTn>
                              </p:par>
                              <p:par>
                                <p:cTn id="19" presetID="49" presetClass="entr" presetSubtype="0" decel="100000" fill="hold" nodeType="withEffect">
                                  <p:stCondLst>
                                    <p:cond delay="600"/>
                                  </p:stCondLst>
                                  <p:childTnLst>
                                    <p:set>
                                      <p:cBhvr>
                                        <p:cTn id="20" dur="1" fill="hold">
                                          <p:stCondLst>
                                            <p:cond delay="0"/>
                                          </p:stCondLst>
                                        </p:cTn>
                                        <p:tgtEl>
                                          <p:spTgt spid="13316"/>
                                        </p:tgtEl>
                                        <p:attrNameLst>
                                          <p:attrName>style.visibility</p:attrName>
                                        </p:attrNameLst>
                                      </p:cBhvr>
                                      <p:to>
                                        <p:strVal val="visible"/>
                                      </p:to>
                                    </p:set>
                                    <p:anim calcmode="lin" valueType="num">
                                      <p:cBhvr>
                                        <p:cTn id="21" dur="500" fill="hold"/>
                                        <p:tgtEl>
                                          <p:spTgt spid="13316"/>
                                        </p:tgtEl>
                                        <p:attrNameLst>
                                          <p:attrName>ppt_w</p:attrName>
                                        </p:attrNameLst>
                                      </p:cBhvr>
                                      <p:tavLst>
                                        <p:tav tm="0">
                                          <p:val>
                                            <p:fltVal val="0"/>
                                          </p:val>
                                        </p:tav>
                                        <p:tav tm="100000">
                                          <p:val>
                                            <p:strVal val="#ppt_w"/>
                                          </p:val>
                                        </p:tav>
                                      </p:tavLst>
                                    </p:anim>
                                    <p:anim calcmode="lin" valueType="num">
                                      <p:cBhvr>
                                        <p:cTn id="22" dur="500" fill="hold"/>
                                        <p:tgtEl>
                                          <p:spTgt spid="13316"/>
                                        </p:tgtEl>
                                        <p:attrNameLst>
                                          <p:attrName>ppt_h</p:attrName>
                                        </p:attrNameLst>
                                      </p:cBhvr>
                                      <p:tavLst>
                                        <p:tav tm="0">
                                          <p:val>
                                            <p:fltVal val="0"/>
                                          </p:val>
                                        </p:tav>
                                        <p:tav tm="100000">
                                          <p:val>
                                            <p:strVal val="#ppt_h"/>
                                          </p:val>
                                        </p:tav>
                                      </p:tavLst>
                                    </p:anim>
                                    <p:anim calcmode="lin" valueType="num">
                                      <p:cBhvr>
                                        <p:cTn id="23" dur="500" fill="hold"/>
                                        <p:tgtEl>
                                          <p:spTgt spid="13316"/>
                                        </p:tgtEl>
                                        <p:attrNameLst>
                                          <p:attrName>style.rotation</p:attrName>
                                        </p:attrNameLst>
                                      </p:cBhvr>
                                      <p:tavLst>
                                        <p:tav tm="0">
                                          <p:val>
                                            <p:fltVal val="360"/>
                                          </p:val>
                                        </p:tav>
                                        <p:tav tm="100000">
                                          <p:val>
                                            <p:fltVal val="0"/>
                                          </p:val>
                                        </p:tav>
                                      </p:tavLst>
                                    </p:anim>
                                    <p:animEffect transition="in" filter="fade">
                                      <p:cBhvr>
                                        <p:cTn id="24" dur="500"/>
                                        <p:tgtEl>
                                          <p:spTgt spid="133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wipe(up)">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wipe(up)">
                                      <p:cBhvr>
                                        <p:cTn id="39" dur="500"/>
                                        <p:tgtEl>
                                          <p:spTgt spid="1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8"/>
                                        </p:tgtEl>
                                        <p:attrNameLst>
                                          <p:attrName>style.visibility</p:attrName>
                                        </p:attrNameLst>
                                      </p:cBhvr>
                                      <p:to>
                                        <p:strVal val="visible"/>
                                      </p:to>
                                    </p:set>
                                    <p:animEffect transition="in" filter="wipe(up)">
                                      <p:cBhvr>
                                        <p:cTn id="49" dur="500"/>
                                        <p:tgtEl>
                                          <p:spTgt spid="1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86"/>
                                        </p:tgtEl>
                                        <p:attrNameLst>
                                          <p:attrName>style.visibility</p:attrName>
                                        </p:attrNameLst>
                                      </p:cBhvr>
                                      <p:to>
                                        <p:strVal val="visible"/>
                                      </p:to>
                                    </p:set>
                                    <p:animEffect transition="in" filter="fade">
                                      <p:cBhvr>
                                        <p:cTn id="54"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28" grpId="0" animBg="1"/>
      <p:bldP spid="129" grpId="0" animBg="1"/>
      <p:bldP spid="130" grpId="0" animBg="1"/>
      <p:bldP spid="1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1"/>
          <p:cNvSpPr>
            <a:spLocks/>
          </p:cNvSpPr>
          <p:nvPr/>
        </p:nvSpPr>
        <p:spPr bwMode="auto">
          <a:xfrm>
            <a:off x="3429000" y="1346200"/>
            <a:ext cx="85725" cy="26988"/>
          </a:xfrm>
          <a:custGeom>
            <a:avLst/>
            <a:gdLst>
              <a:gd name="T0" fmla="*/ 0 w 21600"/>
              <a:gd name="T1" fmla="*/ 52640 h 21600"/>
              <a:gd name="T2" fmla="*/ 5358813 w 21600"/>
              <a:gd name="T3" fmla="*/ 0 h 21600"/>
              <a:gd name="T4" fmla="*/ 0 w 21600"/>
              <a:gd name="T5" fmla="*/ 52640 h 21600"/>
              <a:gd name="T6" fmla="*/ 0 w 21600"/>
              <a:gd name="T7" fmla="*/ 5264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56" y="14092"/>
                  <a:pt x="14361" y="6914"/>
                  <a:pt x="21600" y="0"/>
                </a:cubicBezTo>
                <a:cubicBezTo>
                  <a:pt x="14361" y="6914"/>
                  <a:pt x="7156" y="1409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2" name="AutoShape 2"/>
          <p:cNvSpPr>
            <a:spLocks/>
          </p:cNvSpPr>
          <p:nvPr/>
        </p:nvSpPr>
        <p:spPr bwMode="auto">
          <a:xfrm>
            <a:off x="3721100" y="1282700"/>
            <a:ext cx="57150" cy="12700"/>
          </a:xfrm>
          <a:custGeom>
            <a:avLst/>
            <a:gdLst>
              <a:gd name="T0" fmla="*/ 0 w 21600"/>
              <a:gd name="T1" fmla="*/ 2581 h 21600"/>
              <a:gd name="T2" fmla="*/ 1058529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2" y="14108"/>
                  <a:pt x="14377" y="6938"/>
                  <a:pt x="21600" y="0"/>
                </a:cubicBezTo>
                <a:cubicBezTo>
                  <a:pt x="14377" y="6938"/>
                  <a:pt x="7172" y="1410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3" name="AutoShape 3"/>
          <p:cNvSpPr>
            <a:spLocks/>
          </p:cNvSpPr>
          <p:nvPr/>
        </p:nvSpPr>
        <p:spPr bwMode="auto">
          <a:xfrm>
            <a:off x="3632200" y="1295400"/>
            <a:ext cx="57150" cy="14288"/>
          </a:xfrm>
          <a:custGeom>
            <a:avLst/>
            <a:gdLst>
              <a:gd name="T0" fmla="*/ 0 w 21600"/>
              <a:gd name="T1" fmla="*/ 4136 h 21600"/>
              <a:gd name="T2" fmla="*/ 1058529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8" y="14172"/>
                  <a:pt x="14370" y="6943"/>
                  <a:pt x="21600" y="0"/>
                </a:cubicBezTo>
                <a:cubicBezTo>
                  <a:pt x="14370" y="6943"/>
                  <a:pt x="7178" y="1417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4" name="AutoShape 4"/>
          <p:cNvSpPr>
            <a:spLocks/>
          </p:cNvSpPr>
          <p:nvPr/>
        </p:nvSpPr>
        <p:spPr bwMode="auto">
          <a:xfrm>
            <a:off x="3543300" y="1320800"/>
            <a:ext cx="63500" cy="17463"/>
          </a:xfrm>
          <a:custGeom>
            <a:avLst/>
            <a:gdLst>
              <a:gd name="T0" fmla="*/ 0 w 21600"/>
              <a:gd name="T1" fmla="*/ 9228 h 21600"/>
              <a:gd name="T2" fmla="*/ 1613367 w 21600"/>
              <a:gd name="T3" fmla="*/ 0 h 21600"/>
              <a:gd name="T4" fmla="*/ 0 w 21600"/>
              <a:gd name="T5" fmla="*/ 9228 h 21600"/>
              <a:gd name="T6" fmla="*/ 0 w 21600"/>
              <a:gd name="T7" fmla="*/ 92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9" y="14193"/>
                  <a:pt x="14375" y="6930"/>
                  <a:pt x="21600" y="0"/>
                </a:cubicBezTo>
                <a:cubicBezTo>
                  <a:pt x="14371" y="6930"/>
                  <a:pt x="7179" y="1420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5" name="AutoShape 5"/>
          <p:cNvSpPr>
            <a:spLocks/>
          </p:cNvSpPr>
          <p:nvPr/>
        </p:nvSpPr>
        <p:spPr bwMode="auto">
          <a:xfrm>
            <a:off x="3911600" y="1231900"/>
            <a:ext cx="90488" cy="14288"/>
          </a:xfrm>
          <a:custGeom>
            <a:avLst/>
            <a:gdLst>
              <a:gd name="T0" fmla="*/ 0 w 21600"/>
              <a:gd name="T1" fmla="*/ 4136 h 21600"/>
              <a:gd name="T2" fmla="*/ 6652778 w 21600"/>
              <a:gd name="T3" fmla="*/ 0 h 21600"/>
              <a:gd name="T4" fmla="*/ 0 w 21600"/>
              <a:gd name="T5" fmla="*/ 4136 h 21600"/>
              <a:gd name="T6" fmla="*/ 0 w 21600"/>
              <a:gd name="T7" fmla="*/ 41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68" y="13838"/>
                  <a:pt x="14368" y="6608"/>
                  <a:pt x="21600" y="0"/>
                </a:cubicBezTo>
                <a:cubicBezTo>
                  <a:pt x="14368" y="6608"/>
                  <a:pt x="7168" y="1383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6" name="AutoShape 6"/>
          <p:cNvSpPr>
            <a:spLocks/>
          </p:cNvSpPr>
          <p:nvPr/>
        </p:nvSpPr>
        <p:spPr bwMode="auto">
          <a:xfrm>
            <a:off x="4305300" y="1206500"/>
            <a:ext cx="63500" cy="1588"/>
          </a:xfrm>
          <a:custGeom>
            <a:avLst/>
            <a:gdLst>
              <a:gd name="T0" fmla="*/ 0 w 21600"/>
              <a:gd name="T1" fmla="*/ 1 h 21600"/>
              <a:gd name="T2" fmla="*/ 1613367 w 21600"/>
              <a:gd name="T3" fmla="*/ 0 h 21600"/>
              <a:gd name="T4" fmla="*/ 0 w 21600"/>
              <a:gd name="T5" fmla="*/ 1 h 21600"/>
              <a:gd name="T6" fmla="*/ 0 w 21600"/>
              <a:gd name="T7" fmla="*/ 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5" y="12681"/>
                  <a:pt x="14383" y="5899"/>
                  <a:pt x="21600" y="0"/>
                </a:cubicBezTo>
                <a:cubicBezTo>
                  <a:pt x="14383" y="5899"/>
                  <a:pt x="7175" y="12681"/>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AutoShape 7"/>
          <p:cNvSpPr>
            <a:spLocks/>
          </p:cNvSpPr>
          <p:nvPr/>
        </p:nvSpPr>
        <p:spPr bwMode="auto">
          <a:xfrm>
            <a:off x="4406900" y="1206500"/>
            <a:ext cx="93663" cy="0"/>
          </a:xfrm>
          <a:custGeom>
            <a:avLst/>
            <a:gdLst>
              <a:gd name="T0" fmla="*/ 0 w 21600"/>
              <a:gd name="T1" fmla="*/ 0 h 21600"/>
              <a:gd name="T2" fmla="*/ 7636791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8206"/>
                  <a:pt x="14375" y="0"/>
                  <a:pt x="21600" y="0"/>
                </a:cubicBezTo>
                <a:cubicBezTo>
                  <a:pt x="14375" y="0"/>
                  <a:pt x="7177" y="8206"/>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AutoShape 8"/>
          <p:cNvSpPr>
            <a:spLocks/>
          </p:cNvSpPr>
          <p:nvPr/>
        </p:nvSpPr>
        <p:spPr bwMode="auto">
          <a:xfrm>
            <a:off x="4114800" y="1219200"/>
            <a:ext cx="60325" cy="6350"/>
          </a:xfrm>
          <a:custGeom>
            <a:avLst/>
            <a:gdLst>
              <a:gd name="T0" fmla="*/ 0 w 21600"/>
              <a:gd name="T1" fmla="*/ 161 h 21600"/>
              <a:gd name="T2" fmla="*/ 1314099 w 21600"/>
              <a:gd name="T3" fmla="*/ 0 h 21600"/>
              <a:gd name="T4" fmla="*/ 0 w 21600"/>
              <a:gd name="T5" fmla="*/ 161 h 21600"/>
              <a:gd name="T6" fmla="*/ 0 w 21600"/>
              <a:gd name="T7" fmla="*/ 16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7" y="13850"/>
                  <a:pt x="14378" y="6538"/>
                  <a:pt x="21600" y="0"/>
                </a:cubicBezTo>
                <a:cubicBezTo>
                  <a:pt x="14378" y="6538"/>
                  <a:pt x="7187" y="13850"/>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AutoShape 9"/>
          <p:cNvSpPr>
            <a:spLocks/>
          </p:cNvSpPr>
          <p:nvPr/>
        </p:nvSpPr>
        <p:spPr bwMode="auto">
          <a:xfrm>
            <a:off x="4013200" y="1231900"/>
            <a:ext cx="73025" cy="9525"/>
          </a:xfrm>
          <a:custGeom>
            <a:avLst/>
            <a:gdLst>
              <a:gd name="T0" fmla="*/ 0 w 21600"/>
              <a:gd name="T1" fmla="*/ 817 h 21600"/>
              <a:gd name="T2" fmla="*/ 2821791 w 21600"/>
              <a:gd name="T3" fmla="*/ 0 h 21600"/>
              <a:gd name="T4" fmla="*/ 0 w 21600"/>
              <a:gd name="T5" fmla="*/ 817 h 21600"/>
              <a:gd name="T6" fmla="*/ 0 w 21600"/>
              <a:gd name="T7" fmla="*/ 81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7" y="13887"/>
                  <a:pt x="14372" y="6565"/>
                  <a:pt x="21600" y="0"/>
                </a:cubicBezTo>
                <a:cubicBezTo>
                  <a:pt x="14372" y="6565"/>
                  <a:pt x="7177" y="13887"/>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AutoShape 10"/>
          <p:cNvSpPr>
            <a:spLocks/>
          </p:cNvSpPr>
          <p:nvPr/>
        </p:nvSpPr>
        <p:spPr bwMode="auto">
          <a:xfrm>
            <a:off x="3810000" y="1257300"/>
            <a:ext cx="65088" cy="12700"/>
          </a:xfrm>
          <a:custGeom>
            <a:avLst/>
            <a:gdLst>
              <a:gd name="T0" fmla="*/ 0 w 21600"/>
              <a:gd name="T1" fmla="*/ 2581 h 21600"/>
              <a:gd name="T2" fmla="*/ 1780913 w 21600"/>
              <a:gd name="T3" fmla="*/ 0 h 21600"/>
              <a:gd name="T4" fmla="*/ 0 w 21600"/>
              <a:gd name="T5" fmla="*/ 2581 h 21600"/>
              <a:gd name="T6" fmla="*/ 0 w 21600"/>
              <a:gd name="T7" fmla="*/ 25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73" y="13988"/>
                  <a:pt x="14379" y="6887"/>
                  <a:pt x="21600" y="0"/>
                </a:cubicBezTo>
                <a:cubicBezTo>
                  <a:pt x="14379" y="6887"/>
                  <a:pt x="7173" y="13988"/>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AutoShape 11"/>
          <p:cNvSpPr>
            <a:spLocks/>
          </p:cNvSpPr>
          <p:nvPr/>
        </p:nvSpPr>
        <p:spPr bwMode="auto">
          <a:xfrm>
            <a:off x="4216400" y="1206500"/>
            <a:ext cx="58738" cy="3175"/>
          </a:xfrm>
          <a:custGeom>
            <a:avLst/>
            <a:gdLst>
              <a:gd name="T0" fmla="*/ 0 w 21600"/>
              <a:gd name="T1" fmla="*/ 10 h 21600"/>
              <a:gd name="T2" fmla="*/ 1181175 w 21600"/>
              <a:gd name="T3" fmla="*/ 0 h 21600"/>
              <a:gd name="T4" fmla="*/ 0 w 21600"/>
              <a:gd name="T5" fmla="*/ 10 h 21600"/>
              <a:gd name="T6" fmla="*/ 0 w 21600"/>
              <a:gd name="T7" fmla="*/ 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180" y="13522"/>
                  <a:pt x="14379" y="6372"/>
                  <a:pt x="21600" y="0"/>
                </a:cubicBezTo>
                <a:cubicBezTo>
                  <a:pt x="14379" y="6372"/>
                  <a:pt x="7180" y="13522"/>
                  <a:pt x="0" y="21600"/>
                </a:cubicBezTo>
                <a:close/>
                <a:moveTo>
                  <a:pt x="0" y="21600"/>
                </a:moveTo>
              </a:path>
            </a:pathLst>
          </a:custGeom>
          <a:solidFill>
            <a:srgbClr val="4E96E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a:p>
        </p:txBody>
      </p:sp>
      <p:sp>
        <p:nvSpPr>
          <p:cNvPr id="14348" name="Rectangle 12"/>
          <p:cNvSpPr>
            <a:spLocks/>
          </p:cNvSpPr>
          <p:nvPr/>
        </p:nvSpPr>
        <p:spPr bwMode="auto">
          <a:xfrm>
            <a:off x="5797667" y="9892353"/>
            <a:ext cx="12780743"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8100" dirty="0" smtClean="0">
                <a:solidFill>
                  <a:srgbClr val="FFFFFF"/>
                </a:solidFill>
                <a:latin typeface="Diavlo Black Regular" charset="0"/>
                <a:ea typeface="ＭＳ Ｐゴシック" charset="0"/>
                <a:cs typeface="ＭＳ Ｐゴシック" charset="0"/>
                <a:sym typeface="Diavlo Black Regular" charset="0"/>
              </a:rPr>
              <a:t>Everything is </a:t>
            </a:r>
            <a:r>
              <a:rPr lang="en-US" sz="8100" dirty="0" smtClean="0">
                <a:solidFill>
                  <a:srgbClr val="00D8FF"/>
                </a:solidFill>
                <a:latin typeface="Diavlo Black Regular" charset="0"/>
                <a:ea typeface="ＭＳ Ｐゴシック" charset="0"/>
                <a:cs typeface="ＭＳ Ｐゴシック" charset="0"/>
                <a:sym typeface="Diavlo Black Regular" charset="0"/>
              </a:rPr>
              <a:t>Component</a:t>
            </a:r>
            <a:endParaRPr lang="en-US" sz="8100" dirty="0">
              <a:solidFill>
                <a:srgbClr val="00D8FF"/>
              </a:solidFill>
              <a:latin typeface="Diavlo Black Regular" charset="0"/>
              <a:ea typeface="ＭＳ Ｐゴシック" charset="0"/>
              <a:cs typeface="ＭＳ Ｐゴシック" charset="0"/>
              <a:sym typeface="Diavlo Black Regular" charset="0"/>
            </a:endParaRPr>
          </a:p>
        </p:txBody>
      </p:sp>
      <p:sp>
        <p:nvSpPr>
          <p:cNvPr id="14350" name="Line 71"/>
          <p:cNvSpPr>
            <a:spLocks noChangeShapeType="1"/>
          </p:cNvSpPr>
          <p:nvPr/>
        </p:nvSpPr>
        <p:spPr bwMode="auto">
          <a:xfrm>
            <a:off x="15621000" y="6629400"/>
            <a:ext cx="9220200" cy="0"/>
          </a:xfrm>
          <a:prstGeom prst="line">
            <a:avLst/>
          </a:prstGeom>
          <a:noFill/>
          <a:ln w="38100">
            <a:solidFill>
              <a:srgbClr val="00D8FF"/>
            </a:solidFill>
            <a:miter lim="800000"/>
            <a:headEnd type="oval" w="med" len="med"/>
            <a:tailEnd type="oval" w="med" len="me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3886200"/>
            <a:ext cx="5562940" cy="556294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additive="base">
                                        <p:cTn id="7" dur="500" fill="hold"/>
                                        <p:tgtEl>
                                          <p:spTgt spid="14350"/>
                                        </p:tgtEl>
                                        <p:attrNameLst>
                                          <p:attrName>ppt_x</p:attrName>
                                        </p:attrNameLst>
                                      </p:cBhvr>
                                      <p:tavLst>
                                        <p:tav tm="0">
                                          <p:val>
                                            <p:strVal val="1+#ppt_w/2"/>
                                          </p:val>
                                        </p:tav>
                                        <p:tav tm="100000">
                                          <p:val>
                                            <p:strVal val="#ppt_x"/>
                                          </p:val>
                                        </p:tav>
                                      </p:tavLst>
                                    </p:anim>
                                    <p:anim calcmode="lin" valueType="num">
                                      <p:cBhvr additive="base">
                                        <p:cTn id="8" dur="500" fill="hold"/>
                                        <p:tgtEl>
                                          <p:spTgt spid="1435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mph" presetSubtype="0" fill="hold" grpId="0" nodeType="clickEffect">
                                  <p:stCondLst>
                                    <p:cond delay="0"/>
                                  </p:stCondLst>
                                  <p:iterate type="lt">
                                    <p:tmPct val="10000"/>
                                  </p:iterate>
                                  <p:childTnLst>
                                    <p:animMotion origin="layout" path="M 0.0 0.0 L 0.0 -0.07213" pathEditMode="relative" ptsTypes="">
                                      <p:cBhvr>
                                        <p:cTn id="15" dur="250" accel="50000" decel="50000" autoRev="1" fill="hold">
                                          <p:stCondLst>
                                            <p:cond delay="0"/>
                                          </p:stCondLst>
                                        </p:cTn>
                                        <p:tgtEl>
                                          <p:spTgt spid="14348"/>
                                        </p:tgtEl>
                                        <p:attrNameLst>
                                          <p:attrName>ppt_x</p:attrName>
                                          <p:attrName>ppt_y</p:attrName>
                                        </p:attrNameLst>
                                      </p:cBhvr>
                                    </p:animMotion>
                                    <p:animRot by="1500000">
                                      <p:cBhvr>
                                        <p:cTn id="16" dur="125" fill="hold">
                                          <p:stCondLst>
                                            <p:cond delay="0"/>
                                          </p:stCondLst>
                                        </p:cTn>
                                        <p:tgtEl>
                                          <p:spTgt spid="14348"/>
                                        </p:tgtEl>
                                        <p:attrNameLst>
                                          <p:attrName>r</p:attrName>
                                        </p:attrNameLst>
                                      </p:cBhvr>
                                    </p:animRot>
                                    <p:animRot by="-1500000">
                                      <p:cBhvr>
                                        <p:cTn id="17" dur="125" fill="hold">
                                          <p:stCondLst>
                                            <p:cond delay="125"/>
                                          </p:stCondLst>
                                        </p:cTn>
                                        <p:tgtEl>
                                          <p:spTgt spid="14348"/>
                                        </p:tgtEl>
                                        <p:attrNameLst>
                                          <p:attrName>r</p:attrName>
                                        </p:attrNameLst>
                                      </p:cBhvr>
                                    </p:animRot>
                                    <p:animRot by="-1500000">
                                      <p:cBhvr>
                                        <p:cTn id="18" dur="125" fill="hold">
                                          <p:stCondLst>
                                            <p:cond delay="250"/>
                                          </p:stCondLst>
                                        </p:cTn>
                                        <p:tgtEl>
                                          <p:spTgt spid="14348"/>
                                        </p:tgtEl>
                                        <p:attrNameLst>
                                          <p:attrName>r</p:attrName>
                                        </p:attrNameLst>
                                      </p:cBhvr>
                                    </p:animRot>
                                    <p:animRot by="1500000">
                                      <p:cBhvr>
                                        <p:cTn id="19" dur="125" fill="hold">
                                          <p:stCondLst>
                                            <p:cond delay="375"/>
                                          </p:stCondLst>
                                        </p:cTn>
                                        <p:tgtEl>
                                          <p:spTgt spid="143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50" grpId="0" animBg="1"/>
    </p:bldLst>
  </p:timing>
</p:sld>
</file>

<file path=ppt/theme/theme1.xml><?xml version="1.0" encoding="utf-8"?>
<a:theme xmlns:a="http://schemas.openxmlformats.org/drawingml/2006/main" name="Blank">
  <a:themeElements>
    <a:clrScheme name="">
      <a:dk1>
        <a:srgbClr val="000000"/>
      </a:dk1>
      <a:lt1>
        <a:srgbClr val="FFFFFF"/>
      </a:lt1>
      <a:dk2>
        <a:srgbClr val="000000"/>
      </a:dk2>
      <a:lt2>
        <a:srgbClr val="000000"/>
      </a:lt2>
      <a:accent1>
        <a:srgbClr val="1D2835"/>
      </a:accent1>
      <a:accent2>
        <a:srgbClr val="333399"/>
      </a:accent2>
      <a:accent3>
        <a:srgbClr val="FFFFFF"/>
      </a:accent3>
      <a:accent4>
        <a:srgbClr val="000000"/>
      </a:accent4>
      <a:accent5>
        <a:srgbClr val="ABACAE"/>
      </a:accent5>
      <a:accent6>
        <a:srgbClr val="2D2D8A"/>
      </a:accent6>
      <a:hlink>
        <a:srgbClr val="009999"/>
      </a:hlink>
      <a:folHlink>
        <a:srgbClr val="99CC00"/>
      </a:folHlink>
    </a:clrScheme>
    <a:fontScheme name="Blank">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ster #2">
  <a:themeElements>
    <a:clrScheme name="">
      <a:dk1>
        <a:srgbClr val="000000"/>
      </a:dk1>
      <a:lt1>
        <a:srgbClr val="FFFFFF"/>
      </a:lt1>
      <a:dk2>
        <a:srgbClr val="000000"/>
      </a:dk2>
      <a:lt2>
        <a:srgbClr val="0F4233"/>
      </a:lt2>
      <a:accent1>
        <a:srgbClr val="183968"/>
      </a:accent1>
      <a:accent2>
        <a:srgbClr val="333399"/>
      </a:accent2>
      <a:accent3>
        <a:srgbClr val="FFFFFF"/>
      </a:accent3>
      <a:accent4>
        <a:srgbClr val="000000"/>
      </a:accent4>
      <a:accent5>
        <a:srgbClr val="ABAEB9"/>
      </a:accent5>
      <a:accent6>
        <a:srgbClr val="2D2D8A"/>
      </a:accent6>
      <a:hlink>
        <a:srgbClr val="009999"/>
      </a:hlink>
      <a:folHlink>
        <a:srgbClr val="99CC00"/>
      </a:folHlink>
    </a:clrScheme>
    <a:fontScheme name="Master #2">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Master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ster #3">
  <a:themeElements>
    <a:clrScheme name="">
      <a:dk1>
        <a:srgbClr val="000000"/>
      </a:dk1>
      <a:lt1>
        <a:srgbClr val="FFFFFF"/>
      </a:lt1>
      <a:dk2>
        <a:srgbClr val="000000"/>
      </a:dk2>
      <a:lt2>
        <a:srgbClr val="000000"/>
      </a:lt2>
      <a:accent1>
        <a:srgbClr val="219271"/>
      </a:accent1>
      <a:accent2>
        <a:srgbClr val="333399"/>
      </a:accent2>
      <a:accent3>
        <a:srgbClr val="FFFFFF"/>
      </a:accent3>
      <a:accent4>
        <a:srgbClr val="000000"/>
      </a:accent4>
      <a:accent5>
        <a:srgbClr val="ABC7BB"/>
      </a:accent5>
      <a:accent6>
        <a:srgbClr val="2D2D8A"/>
      </a:accent6>
      <a:hlink>
        <a:srgbClr val="009999"/>
      </a:hlink>
      <a:folHlink>
        <a:srgbClr val="99CC00"/>
      </a:folHlink>
    </a:clrScheme>
    <a:fontScheme name="Master #3">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Master #4">
  <a:themeElements>
    <a:clrScheme name="">
      <a:dk1>
        <a:srgbClr val="000000"/>
      </a:dk1>
      <a:lt1>
        <a:srgbClr val="FFFFFF"/>
      </a:lt1>
      <a:dk2>
        <a:srgbClr val="000000"/>
      </a:dk2>
      <a:lt2>
        <a:srgbClr val="808080"/>
      </a:lt2>
      <a:accent1>
        <a:srgbClr val="CFD6DC"/>
      </a:accent1>
      <a:accent2>
        <a:srgbClr val="333399"/>
      </a:accent2>
      <a:accent3>
        <a:srgbClr val="FFFFFF"/>
      </a:accent3>
      <a:accent4>
        <a:srgbClr val="000000"/>
      </a:accent4>
      <a:accent5>
        <a:srgbClr val="E4E8EB"/>
      </a:accent5>
      <a:accent6>
        <a:srgbClr val="2D2D8A"/>
      </a:accent6>
      <a:hlink>
        <a:srgbClr val="009999"/>
      </a:hlink>
      <a:folHlink>
        <a:srgbClr val="99CC00"/>
      </a:folHlink>
    </a:clrScheme>
    <a:fontScheme name="Master #4">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Master #6">
  <a:themeElements>
    <a:clrScheme name="">
      <a:dk1>
        <a:srgbClr val="000000"/>
      </a:dk1>
      <a:lt1>
        <a:srgbClr val="FFFFFF"/>
      </a:lt1>
      <a:dk2>
        <a:srgbClr val="000000"/>
      </a:dk2>
      <a:lt2>
        <a:srgbClr val="808080"/>
      </a:lt2>
      <a:accent1>
        <a:srgbClr val="495869"/>
      </a:accent1>
      <a:accent2>
        <a:srgbClr val="333399"/>
      </a:accent2>
      <a:accent3>
        <a:srgbClr val="FFFFFF"/>
      </a:accent3>
      <a:accent4>
        <a:srgbClr val="000000"/>
      </a:accent4>
      <a:accent5>
        <a:srgbClr val="B1B4B9"/>
      </a:accent5>
      <a:accent6>
        <a:srgbClr val="2D2D8A"/>
      </a:accent6>
      <a:hlink>
        <a:srgbClr val="009999"/>
      </a:hlink>
      <a:folHlink>
        <a:srgbClr val="99CC00"/>
      </a:folHlink>
    </a:clrScheme>
    <a:fontScheme name="Master #6">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Master #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9255</TotalTime>
  <Pages>0</Pages>
  <Words>3488</Words>
  <Characters>0</Characters>
  <Application>Microsoft Office PowerPoint</Application>
  <PresentationFormat>Custom</PresentationFormat>
  <Lines>0</Lines>
  <Paragraphs>411</Paragraphs>
  <Slides>27</Slides>
  <Notes>23</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27</vt:i4>
      </vt:variant>
    </vt:vector>
  </HeadingPairs>
  <TitlesOfParts>
    <vt:vector size="49" baseType="lpstr">
      <vt:lpstr>ＭＳ Ｐゴシック</vt:lpstr>
      <vt:lpstr>Arial</vt:lpstr>
      <vt:lpstr>Calibri</vt:lpstr>
      <vt:lpstr>Diavlo</vt:lpstr>
      <vt:lpstr>Diavlo Black</vt:lpstr>
      <vt:lpstr>Diavlo Black Regular</vt:lpstr>
      <vt:lpstr>Diavlo Book Regular</vt:lpstr>
      <vt:lpstr>Entypo</vt:lpstr>
      <vt:lpstr>FontAwesome Regular</vt:lpstr>
      <vt:lpstr>Gill Sans</vt:lpstr>
      <vt:lpstr>Heiti SC Light</vt:lpstr>
      <vt:lpstr>Lato</vt:lpstr>
      <vt:lpstr>Modern Pictograms</vt:lpstr>
      <vt:lpstr>Open Sans</vt:lpstr>
      <vt:lpstr>Open Sans Bold</vt:lpstr>
      <vt:lpstr>Open Sans Light</vt:lpstr>
      <vt:lpstr>Wingdings</vt:lpstr>
      <vt:lpstr>Blank</vt:lpstr>
      <vt:lpstr>Master #2</vt:lpstr>
      <vt:lpstr>Master #3</vt:lpstr>
      <vt:lpstr>Master #4</vt:lpstr>
      <vt:lpstr>Master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Divyang Bhambhani</dc:creator>
  <cp:keywords/>
  <dc:description/>
  <cp:lastModifiedBy>Divyang Bhambhani</cp:lastModifiedBy>
  <cp:revision>216</cp:revision>
  <dcterms:modified xsi:type="dcterms:W3CDTF">2017-12-07T07:24:11Z</dcterms:modified>
</cp:coreProperties>
</file>