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9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612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293C-388C-41EF-B56B-0E334CD4462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8ABE-C628-4230-B937-044B8675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1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C8ABE-C628-4230-B937-044B867532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79A-21F5-D1BA-ED9A-9CCE1734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16F9-D959-E9E1-FE5C-D69DEBAB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D126-8F80-725D-B620-A641C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64B1-67DD-3158-9D83-1FD51B8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3337-C475-AB03-8B96-8DAA6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B2DE-A0FC-7871-695D-FA673748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80E3-925B-9D43-A4FE-6EF30CA8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31D6-41F9-BD96-D558-0E9E846F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C0A9-AA12-B752-123D-DBB8D24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E011-17FD-4CFA-483C-CFEA601C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22F83-9A01-9F60-DBB3-5E72D1190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DF3D5-B65F-9932-9DA7-F220B5E0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BBE6-DF4E-A8F8-81BD-BAF8954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AAFC-BFAC-1879-4D72-FB14118A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BA6F-0579-6A24-E334-8468A3F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503-E327-0992-0E15-1DE3260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0D0-7361-BC66-31DA-925D4D6B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1D19-6342-DD7C-476A-177A6FB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32E4-55EF-3772-A1C5-126B424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2D9F-3363-C529-E7C7-EA2D0CE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BF4-AA89-F302-52F2-0E64606E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CF7E-A7B5-4E78-0C17-F73B8940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0CE8-0BFC-1C9E-5CE7-F95B233A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4958-4C56-ED5E-F16B-555B3BE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211A-938E-00CE-BB1D-9EAC6BA1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276-1E87-BBA8-E082-638632AD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38B-5583-A57E-C3D7-9134A5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8198-BEBA-690E-9F10-FCEE3396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25FD-2954-4AEF-2A64-E686D5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EE7A-287D-89AF-3A6A-8C9681A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2617-1ED6-F880-9DC2-B1E9640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6B6-5471-D55B-DCE8-43C21DBB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583-34AB-3546-DF91-0A93A19A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08ED-CB35-4228-C5D7-36426A1D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B666-BC05-E408-3B67-73737DE1B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EFFC0-786B-67F3-0F67-2D8B2960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B5014-9C61-FEB8-EB57-FB39D576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5F6F0-5355-93B3-45A8-2AF2D27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AF49-8E6A-EF0A-F093-1903FF6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F76-EC94-0434-DB9F-53290C3B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9187A-5D04-E6EF-D841-04F2E7EF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37C80-D9C7-4302-589A-9E5A9720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DBD1-6446-C46F-A08D-D8E54B0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B661C-B5F2-16CD-DED5-AEFAC421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471D2-09EF-2C27-AA7E-3D7F32E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6333-B1B6-E891-D840-AF073B3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8-8C22-206F-434A-B27F1CC0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0AB-7BE5-642F-3862-9F70D554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16C1-1DA5-11D9-948F-300C580C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BD1B-0D16-A031-DF78-D15082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D649-8515-F458-DC6D-AB9512E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5C9C-6ACF-7CF9-CF0A-709C91A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0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962-AD08-CDA5-CC70-EA3261F4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B29-44F9-CEE5-92AD-D8CAC623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CA1E-B7AC-F993-8F37-9897971C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F59D-7392-CCCF-E61A-7DB0A6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C3B3-93A2-00B4-2359-A8CBB1D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2549-D7A2-00DE-D7FE-9110AF88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0F570-FCBB-DE61-651C-6382453A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C1D-A172-3F32-719A-8FE09BEC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61C4-D77A-64CA-9C03-6FE0B375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BDC-F40D-499E-BF10-9BF0E1B86865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2C2A-C7C2-BDA2-11A2-6CE83A4E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1A9B-9ACE-2298-09FA-98EE7B12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openzipkin/zipk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r_host:9411/zipk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52DE-BFEE-7A46-1D72-003263038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AD84-4EE9-71D1-B36A-5FA9CE1D1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4FB-705E-D55E-12E9-978DB823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Create Employee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34E-419F-01C0-DD3D-FF780998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 the same steps as in department-service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5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3BA-D392-26B9-AD8E-0386F6C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Interservice communication - </a:t>
            </a:r>
            <a:r>
              <a:rPr lang="en-IN" dirty="0" err="1"/>
              <a:t>RestClient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0519-2BE1-CF94-45CB-FBA9CEF1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department-service controller method </a:t>
            </a:r>
            <a:r>
              <a:rPr lang="en-IN" dirty="0" err="1"/>
              <a:t>getADepartment</a:t>
            </a:r>
            <a:r>
              <a:rPr lang="en-IN" dirty="0"/>
              <a:t>(), add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RestClient.</a:t>
            </a:r>
            <a:r>
              <a:rPr lang="en-IN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List&lt;Employee&gt;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allEmps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u="sng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"http://localhost:8082/</a:t>
            </a:r>
            <a:r>
              <a:rPr lang="en-IN" sz="16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/employees/department/"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sz="16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did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.retrieve()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.body(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lang="en-IN" sz="1600" b="1" u="sng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dirty="0"/>
              <a:t>And set it in the department object.</a:t>
            </a:r>
          </a:p>
          <a:p>
            <a:r>
              <a:rPr lang="en-IN" dirty="0"/>
              <a:t>Restart department-service and test </a:t>
            </a:r>
            <a:r>
              <a:rPr lang="en-IN" dirty="0" err="1"/>
              <a:t>getADepartment</a:t>
            </a:r>
            <a:r>
              <a:rPr lang="en-IN" dirty="0"/>
              <a:t> endpoint.</a:t>
            </a:r>
          </a:p>
          <a:p>
            <a:r>
              <a:rPr lang="en-IN" dirty="0"/>
              <a:t>We should see the employees fetched for that department id.</a:t>
            </a:r>
          </a:p>
        </p:txBody>
      </p:sp>
    </p:spTree>
    <p:extLst>
      <p:ext uri="{BB962C8B-B14F-4D97-AF65-F5344CB8AC3E}">
        <p14:creationId xmlns:p14="http://schemas.microsoft.com/office/powerpoint/2010/main" val="42512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C26D-F077-8D26-A226-B042E5BB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Create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733-49A1-EC05-8E76-26E01D40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Gateway</a:t>
            </a:r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pPr lvl="1"/>
            <a:r>
              <a:rPr lang="en-IN" dirty="0" err="1"/>
              <a:t>Zipkin</a:t>
            </a:r>
            <a:endParaRPr lang="en-IN" dirty="0"/>
          </a:p>
          <a:p>
            <a:pPr lvl="1"/>
            <a:r>
              <a:rPr lang="en-IN" dirty="0"/>
              <a:t>Config client</a:t>
            </a:r>
          </a:p>
          <a:p>
            <a:r>
              <a:rPr lang="en-IN" dirty="0"/>
              <a:t>Change spring-cloud-starter-gateway-</a:t>
            </a:r>
            <a:r>
              <a:rPr lang="en-IN" dirty="0" err="1"/>
              <a:t>mvc</a:t>
            </a:r>
            <a:r>
              <a:rPr lang="en-IN" dirty="0"/>
              <a:t> to spring-cloud-starter-gateway in pom.xml file.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-gateway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8060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eureka.client.serviceUrl.defaultZone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http://localhost:8761/eureka/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/departments/**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Start the application and check the endpoints through http://localhost:8060</a:t>
            </a:r>
          </a:p>
        </p:txBody>
      </p:sp>
    </p:spTree>
    <p:extLst>
      <p:ext uri="{BB962C8B-B14F-4D97-AF65-F5344CB8AC3E}">
        <p14:creationId xmlns:p14="http://schemas.microsoft.com/office/powerpoint/2010/main" val="404086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6D-9B8F-8026-9A24-43E9D5D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CE04-57E1-1236-8173-0B40FD43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whichever service, you want to measure the health metrics, add the spring actuator dependency.</a:t>
            </a:r>
          </a:p>
          <a:p>
            <a:r>
              <a:rPr lang="en-IN" dirty="0"/>
              <a:t>Restart the service and test the /actuator endpoint of that service in a browser.</a:t>
            </a:r>
          </a:p>
          <a:p>
            <a:r>
              <a:rPr lang="en-IN" dirty="0"/>
              <a:t>By default all other endpoints are disabled.</a:t>
            </a:r>
          </a:p>
          <a:p>
            <a:r>
              <a:rPr lang="en-IN" dirty="0"/>
              <a:t>To enable the other actuator endpoint, add the following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Restart the service and now test the /actuator endpoint.</a:t>
            </a:r>
          </a:p>
          <a:p>
            <a:r>
              <a:rPr lang="en-IN" dirty="0"/>
              <a:t>You will see all the other actuator endpoints listed now.</a:t>
            </a:r>
          </a:p>
        </p:txBody>
      </p:sp>
    </p:spTree>
    <p:extLst>
      <p:ext uri="{BB962C8B-B14F-4D97-AF65-F5344CB8AC3E}">
        <p14:creationId xmlns:p14="http://schemas.microsoft.com/office/powerpoint/2010/main" val="396344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the department-service app add the dependency</a:t>
            </a:r>
          </a:p>
          <a:p>
            <a:pPr lvl="1"/>
            <a:r>
              <a:rPr lang="en-IN" dirty="0"/>
              <a:t>Spring-cloud-starter-circuitbreaker-resilence4j</a:t>
            </a:r>
          </a:p>
          <a:p>
            <a:r>
              <a:rPr lang="en-IN" dirty="0"/>
              <a:t>Next above the rest method of department-service that communicates with the employee-service add the following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	@CircuitBreaker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"ciremp"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fallbackMethod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Create a fallback method in the </a:t>
            </a:r>
            <a:r>
              <a:rPr lang="en-IN" sz="3200" dirty="0" err="1">
                <a:latin typeface="Aptos Display" panose="020B0004020202020204" pitchFamily="34" charset="0"/>
              </a:rPr>
              <a:t>the</a:t>
            </a:r>
            <a:r>
              <a:rPr lang="en-IN" sz="3200" dirty="0">
                <a:latin typeface="Aptos Display" panose="020B0004020202020204" pitchFamily="34" charset="0"/>
              </a:rPr>
              <a:t> </a:t>
            </a:r>
            <a:r>
              <a:rPr lang="en-IN" sz="3200" dirty="0" err="1">
                <a:latin typeface="Aptos Display" panose="020B0004020202020204" pitchFamily="34" charset="0"/>
              </a:rPr>
              <a:t>DepartmentController</a:t>
            </a:r>
            <a:r>
              <a:rPr lang="en-IN" sz="3200" dirty="0">
                <a:latin typeface="Aptos Display" panose="020B0004020202020204" pitchFamily="34" charset="0"/>
              </a:rPr>
              <a:t> class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(Exception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"employee-service failed..."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0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test the department endpoint which consumes the employee endpoint.</a:t>
            </a:r>
          </a:p>
          <a:p>
            <a:r>
              <a:rPr lang="en-IN" dirty="0"/>
              <a:t>And see the status of the </a:t>
            </a:r>
            <a:r>
              <a:rPr lang="en-IN" dirty="0" err="1"/>
              <a:t>circuitbreaker</a:t>
            </a:r>
            <a:r>
              <a:rPr lang="en-IN" dirty="0"/>
              <a:t> </a:t>
            </a:r>
            <a:r>
              <a:rPr lang="en-IN" dirty="0" err="1"/>
              <a:t>throught</a:t>
            </a:r>
            <a:r>
              <a:rPr lang="en-IN" dirty="0"/>
              <a:t> the actuator endpoint.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D0E6-E1C1-B1F9-BAFF-1C86318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0647-52B7-65B0-81AF-C78A8A10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Next add resilence4j configuration in the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r>
              <a:rPr lang="en-IN" dirty="0"/>
              <a:t>If cloud-config is done then add in department-</a:t>
            </a:r>
            <a:r>
              <a:rPr lang="en-IN" dirty="0" err="1"/>
              <a:t>service.properties</a:t>
            </a:r>
            <a:r>
              <a:rPr lang="en-IN" dirty="0"/>
              <a:t>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#Actuator </a:t>
            </a:r>
            <a:r>
              <a:rPr lang="en-IN" sz="2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Endpoints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management.health.circuitbreakers.enabled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#Resilence4j properties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resilience4j.circuitbreaker.instances.ciremp.registerHealthIndicator=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resilience4j.circuitbreaker.instances.ciremp.eventConsumerBufferSize=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resilience4j.circuitbreaker.instances.ciremp.minimumNumberOfCalls=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resilience4j.circuitbreaker.instances.ciremp.slidingWindowType=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COUNT_BASED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resilience4j.circuitbreaker.instances.ciremp.failureRateThreshold=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resilience4j.circuitbreaker.instances.ciremp.waitDurationInOpenState=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resilience4j.circuitbreaker.instances.ciremp.permittedNumberOfCallsInHalfOpenState=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3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resilience4j.circuitbreaker.instances.ciremp.automaticTransitionFromOpenToHalfOpenEnabled=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80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B89CD-CACF-073F-CBA6-5EE3A3189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E6E115-5A6B-FD68-A9B1-0EDF2260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1583871" y="2008414"/>
            <a:ext cx="8792935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84723" y="2675132"/>
            <a:ext cx="1828800" cy="1160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9185" y="308224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2193693" y="2675132"/>
            <a:ext cx="182880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350431" y="2339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5660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6D06-E751-FAD4-AC76-531574B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B1B-2AAC-CAE5-8A9C-17AC6FA4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Eureka Service Registry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the Config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Finish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Employee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Interservice communication using </a:t>
            </a:r>
            <a:r>
              <a:rPr lang="en-IN" dirty="0" err="1"/>
              <a:t>RestClient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/>
              <a:t>Create </a:t>
            </a:r>
            <a:r>
              <a:rPr lang="en-IN" dirty="0"/>
              <a:t>API Gateway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Spring Boot Actuator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Circuit Breakers using Resilence4J</a:t>
            </a:r>
          </a:p>
        </p:txBody>
      </p:sp>
    </p:spTree>
    <p:extLst>
      <p:ext uri="{BB962C8B-B14F-4D97-AF65-F5344CB8AC3E}">
        <p14:creationId xmlns:p14="http://schemas.microsoft.com/office/powerpoint/2010/main" val="389592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BA66-BCB7-7C4F-B11E-B75306FD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Eureka 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D80D-6293-CD77-C923-CEA94620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1825625"/>
            <a:ext cx="11593286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Eureka-server</a:t>
            </a:r>
          </a:p>
          <a:p>
            <a:r>
              <a:rPr lang="en-IN" dirty="0"/>
              <a:t>Add @EnableEurekaServer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spring.application.name=service-registry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=8761</a:t>
            </a:r>
          </a:p>
          <a:p>
            <a:pPr marL="457200" lvl="1" indent="0">
              <a:buNone/>
            </a:pPr>
            <a:r>
              <a:rPr lang="en-IN" dirty="0" err="1"/>
              <a:t>eureka.instance.hostname</a:t>
            </a:r>
            <a:r>
              <a:rPr lang="en-IN" dirty="0"/>
              <a:t>=localhost</a:t>
            </a:r>
          </a:p>
          <a:p>
            <a:pPr marL="457200" lvl="1" indent="0">
              <a:buNone/>
            </a:pPr>
            <a:r>
              <a:rPr lang="en-IN" dirty="0" err="1"/>
              <a:t>eureka.client.register</a:t>
            </a:r>
            <a:r>
              <a:rPr lang="en-IN" dirty="0"/>
              <a:t>-with-eureka=false</a:t>
            </a:r>
          </a:p>
          <a:p>
            <a:pPr marL="457200" lvl="1" indent="0">
              <a:buNone/>
            </a:pPr>
            <a:r>
              <a:rPr lang="en-IN" dirty="0" err="1"/>
              <a:t>eureka.client.fetch</a:t>
            </a:r>
            <a:r>
              <a:rPr lang="en-IN" dirty="0"/>
              <a:t>-registry=false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=http://${eureka.instance.hostname}:${server.port}/eureka</a:t>
            </a:r>
          </a:p>
          <a:p>
            <a:r>
              <a:rPr lang="en-IN" dirty="0"/>
              <a:t>Start the application.</a:t>
            </a:r>
          </a:p>
          <a:p>
            <a:r>
              <a:rPr lang="en-IN" dirty="0"/>
              <a:t>Check the </a:t>
            </a:r>
            <a:r>
              <a:rPr lang="en-IN" dirty="0" err="1"/>
              <a:t>url</a:t>
            </a:r>
            <a:r>
              <a:rPr lang="en-IN" dirty="0"/>
              <a:t> : http://localhost:8761</a:t>
            </a:r>
          </a:p>
        </p:txBody>
      </p:sp>
    </p:spTree>
    <p:extLst>
      <p:ext uri="{BB962C8B-B14F-4D97-AF65-F5344CB8AC3E}">
        <p14:creationId xmlns:p14="http://schemas.microsoft.com/office/powerpoint/2010/main" val="30293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0AF7-E5BB-CE72-55E7-939549BC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the department-service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2544-D08B-592C-EE38-B66A1EB7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spring.application.name=department-service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=8081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: http://localhost:8761/eureka/</a:t>
            </a:r>
          </a:p>
          <a:p>
            <a:r>
              <a:rPr lang="en-IN" dirty="0"/>
              <a:t>Start the application and check in Eureka server dashboard.</a:t>
            </a:r>
          </a:p>
        </p:txBody>
      </p:sp>
    </p:spTree>
    <p:extLst>
      <p:ext uri="{BB962C8B-B14F-4D97-AF65-F5344CB8AC3E}">
        <p14:creationId xmlns:p14="http://schemas.microsoft.com/office/powerpoint/2010/main" val="49647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Config server</a:t>
            </a:r>
          </a:p>
          <a:p>
            <a:r>
              <a:rPr lang="en-IN" dirty="0"/>
              <a:t>Add @EnableConfigServer above the class with main method.</a:t>
            </a:r>
          </a:p>
          <a:p>
            <a:r>
              <a:rPr lang="en-IN" dirty="0"/>
              <a:t>We will keep the microservices configuration in the native application itself instead of the git repo.</a:t>
            </a:r>
          </a:p>
          <a:p>
            <a:r>
              <a:rPr lang="en-IN" dirty="0"/>
              <a:t>So in </a:t>
            </a:r>
            <a:r>
              <a:rPr lang="en-IN" dirty="0" err="1"/>
              <a:t>application.properties</a:t>
            </a:r>
            <a:r>
              <a:rPr lang="en-IN" dirty="0"/>
              <a:t> file add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4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-server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spring.profiles.active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native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create a config folder in resources folder.</a:t>
            </a:r>
          </a:p>
          <a:p>
            <a:r>
              <a:rPr lang="en-IN" dirty="0"/>
              <a:t>Create properties files in the name of the microservice (department-</a:t>
            </a:r>
            <a:r>
              <a:rPr lang="en-IN" dirty="0" err="1"/>
              <a:t>service.properties</a:t>
            </a:r>
            <a:r>
              <a:rPr lang="en-IN" dirty="0"/>
              <a:t>)</a:t>
            </a:r>
          </a:p>
          <a:p>
            <a:r>
              <a:rPr lang="en-IN" dirty="0"/>
              <a:t>Now remove all the configurations of department-service except for service name from it’s </a:t>
            </a:r>
            <a:r>
              <a:rPr lang="en-IN" dirty="0" err="1"/>
              <a:t>application.properties</a:t>
            </a:r>
            <a:r>
              <a:rPr lang="en-IN" dirty="0"/>
              <a:t> file and place it in department-</a:t>
            </a:r>
            <a:r>
              <a:rPr lang="en-IN" dirty="0" err="1"/>
              <a:t>service.properties</a:t>
            </a:r>
            <a:r>
              <a:rPr lang="en-IN" dirty="0"/>
              <a:t> file.</a:t>
            </a:r>
          </a:p>
          <a:p>
            <a:r>
              <a:rPr lang="en-IN" dirty="0"/>
              <a:t>Next add the below configuration in department-service ‘s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14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Next add  config-client dependency to department-service.</a:t>
            </a:r>
          </a:p>
          <a:p>
            <a:r>
              <a:rPr lang="en-IN" dirty="0"/>
              <a:t>Next start the config-server app.</a:t>
            </a:r>
          </a:p>
          <a:p>
            <a:r>
              <a:rPr lang="en-IN" dirty="0"/>
              <a:t>Next restart the department-service app.</a:t>
            </a:r>
          </a:p>
          <a:p>
            <a:r>
              <a:rPr lang="en-IN" dirty="0"/>
              <a:t>Check the Eureka dashboard to see the department-service listed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90E-CC30-661A-1830-EFFB8607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the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74F8-0BDE-642E-F6FB-852FDEFF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3"/>
              </a:rPr>
              <a:t>https://hub.docker.com/r/openzipkin/zipkin/</a:t>
            </a:r>
            <a:endParaRPr lang="en-IN" dirty="0"/>
          </a:p>
          <a:p>
            <a:r>
              <a:rPr lang="en-IN" dirty="0"/>
              <a:t>Go to Quick start section</a:t>
            </a:r>
          </a:p>
          <a:p>
            <a:r>
              <a:rPr lang="en-IN" dirty="0"/>
              <a:t>Run the </a:t>
            </a:r>
            <a:r>
              <a:rPr lang="en-IN" dirty="0" err="1"/>
              <a:t>Zipkin</a:t>
            </a:r>
            <a:r>
              <a:rPr lang="en-IN" dirty="0"/>
              <a:t> server through docker</a:t>
            </a:r>
          </a:p>
          <a:p>
            <a:pPr marL="914400" lvl="2" indent="0">
              <a:buNone/>
            </a:pPr>
            <a:r>
              <a:rPr lang="en-IN" dirty="0"/>
              <a:t>docker run -d -p 9411:9411 </a:t>
            </a:r>
            <a:r>
              <a:rPr lang="en-IN" dirty="0" err="1"/>
              <a:t>openzipkin</a:t>
            </a:r>
            <a:r>
              <a:rPr lang="en-IN" dirty="0"/>
              <a:t>/</a:t>
            </a:r>
            <a:r>
              <a:rPr lang="en-IN" dirty="0" err="1"/>
              <a:t>zipkin</a:t>
            </a:r>
            <a:endParaRPr lang="en-IN" dirty="0"/>
          </a:p>
          <a:p>
            <a:r>
              <a:rPr lang="en-US" dirty="0"/>
              <a:t>Once the server is running, you can view traces with the </a:t>
            </a:r>
            <a:r>
              <a:rPr lang="en-US" dirty="0" err="1"/>
              <a:t>Zipkin</a:t>
            </a:r>
            <a:r>
              <a:rPr lang="en-US" dirty="0"/>
              <a:t> UI at </a:t>
            </a:r>
            <a:r>
              <a:rPr lang="en-US" dirty="0">
                <a:hlinkClick r:id="rId4"/>
              </a:rPr>
              <a:t>http://your_host:9411/zipkin/</a:t>
            </a:r>
            <a:r>
              <a:rPr lang="en-US" dirty="0"/>
              <a:t>.</a:t>
            </a:r>
          </a:p>
          <a:p>
            <a:r>
              <a:rPr lang="en-US" dirty="0"/>
              <a:t>Next connect the services to this </a:t>
            </a:r>
            <a:r>
              <a:rPr lang="en-US" dirty="0" err="1"/>
              <a:t>zipkin</a:t>
            </a:r>
            <a:r>
              <a:rPr lang="en-US" dirty="0"/>
              <a:t> server.</a:t>
            </a:r>
          </a:p>
          <a:p>
            <a:r>
              <a:rPr lang="en-US" dirty="0"/>
              <a:t>Add the </a:t>
            </a:r>
            <a:r>
              <a:rPr lang="en-US" dirty="0" err="1"/>
              <a:t>zipkin</a:t>
            </a:r>
            <a:r>
              <a:rPr lang="en-US" dirty="0"/>
              <a:t> dependencies(2) in department-service</a:t>
            </a:r>
          </a:p>
          <a:p>
            <a:r>
              <a:rPr lang="en-US" dirty="0"/>
              <a:t>Now by default all logs will be logged to 9411.</a:t>
            </a:r>
          </a:p>
          <a:p>
            <a:r>
              <a:rPr lang="en-US" dirty="0"/>
              <a:t>Next specify the tracing probability as 100%. So add the following in department-</a:t>
            </a:r>
            <a:r>
              <a:rPr lang="en-US" dirty="0" err="1"/>
              <a:t>service.properties</a:t>
            </a:r>
            <a:r>
              <a:rPr lang="en-US" dirty="0"/>
              <a:t> file.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stop all services and then start config-server, then service-registry, then department-service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2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D484-7EA6-E70C-D705-CA725741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Finish Department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2518-02EE-DF52-B509-F51A73BE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department-service.</a:t>
            </a:r>
          </a:p>
          <a:p>
            <a:r>
              <a:rPr lang="en-IN" dirty="0"/>
              <a:t>Create Repository, Entity, Controller.</a:t>
            </a:r>
          </a:p>
          <a:p>
            <a:r>
              <a:rPr lang="en-IN" dirty="0"/>
              <a:t>Use Logger to log information.</a:t>
            </a:r>
          </a:p>
          <a:p>
            <a:r>
              <a:rPr lang="en-IN" dirty="0"/>
              <a:t>Restart department-service.</a:t>
            </a:r>
          </a:p>
          <a:p>
            <a:r>
              <a:rPr lang="en-IN" dirty="0"/>
              <a:t>Test the end points.</a:t>
            </a:r>
          </a:p>
          <a:p>
            <a:r>
              <a:rPr lang="en-IN" dirty="0"/>
              <a:t>Refresh </a:t>
            </a:r>
            <a:r>
              <a:rPr lang="en-IN" dirty="0" err="1"/>
              <a:t>Zipkin</a:t>
            </a:r>
            <a:r>
              <a:rPr lang="en-IN" dirty="0"/>
              <a:t> page to see the traces logged.</a:t>
            </a:r>
          </a:p>
        </p:txBody>
      </p:sp>
    </p:spTree>
    <p:extLst>
      <p:ext uri="{BB962C8B-B14F-4D97-AF65-F5344CB8AC3E}">
        <p14:creationId xmlns:p14="http://schemas.microsoft.com/office/powerpoint/2010/main" val="198764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1236</Words>
  <Application>Microsoft Office PowerPoint</Application>
  <PresentationFormat>Widescreen</PresentationFormat>
  <Paragraphs>164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Display</vt:lpstr>
      <vt:lpstr>Arial</vt:lpstr>
      <vt:lpstr>Calibri</vt:lpstr>
      <vt:lpstr>Calibri Light</vt:lpstr>
      <vt:lpstr>Courier New</vt:lpstr>
      <vt:lpstr>Office Theme</vt:lpstr>
      <vt:lpstr>Spring Boot Microservices</vt:lpstr>
      <vt:lpstr>Design</vt:lpstr>
      <vt:lpstr>Get Started</vt:lpstr>
      <vt:lpstr>1. Create Eureka Service Registry</vt:lpstr>
      <vt:lpstr>2. Create the department-service</vt:lpstr>
      <vt:lpstr>3. Create the Config Server</vt:lpstr>
      <vt:lpstr>3. Create the Config Server - contd</vt:lpstr>
      <vt:lpstr>4. Create the Zipkin server</vt:lpstr>
      <vt:lpstr>5. Finish Department Service</vt:lpstr>
      <vt:lpstr>6. Create Employee Service</vt:lpstr>
      <vt:lpstr>7. Interservice communication - RestClient</vt:lpstr>
      <vt:lpstr>8. Create API Gateway</vt:lpstr>
      <vt:lpstr>9. Spring Boot Actuator</vt:lpstr>
      <vt:lpstr>9. Create Circuit Breakers using Resilence4J</vt:lpstr>
      <vt:lpstr>9. Create Circuit Breakers using Resilence4J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10</cp:revision>
  <dcterms:created xsi:type="dcterms:W3CDTF">2024-09-23T16:33:06Z</dcterms:created>
  <dcterms:modified xsi:type="dcterms:W3CDTF">2024-09-26T04:10:55Z</dcterms:modified>
</cp:coreProperties>
</file>