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B65C-7CB9-47AA-88D2-F2217B745C8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1BBE-6522-4A63-A2FA-0600DE158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5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1BBE-6522-4A63-A2FA-0600DE1587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1278-EF81-443D-4E84-1F4D66BA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17272-361C-C237-B337-07186790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DBED-4DBA-5D38-1DE2-A3261514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0852-ED6B-62B1-0938-864550F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A0E5-B4D2-96C5-4460-D722305D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5B9C-6075-D394-46E9-2405C93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8464-F32E-9CA3-0F45-81547646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14A0-DD2E-3498-4E4D-EB2ECFDB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A9C5-E4BA-A8F7-F3F3-5AC29738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D6D2-FCBC-4C76-47B0-D529D32A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4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EC9B-FEA5-17F5-8B73-DC2EC4F15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E58D-87BE-08C9-268F-1938441CA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CDF9-08AC-DCB8-73D3-BD4F0B5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6608-12D9-B168-880E-9375CF6A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36FC-EB0F-705F-227F-0EDBAB1C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C0D-F21C-A7F1-DDFC-3ACEC96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D432-6604-DF36-FB5A-14A401E0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9C42-A913-7A42-D754-A6ECC8C1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88E3-D631-2763-AF9F-31F2937F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E098-1D8C-8128-05F3-6A4F6B7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1299-5DB5-C390-A19C-88723E3C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2DD-14DF-10CB-607A-60F85E3B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8A5B-1107-B3F1-02E3-0EDD8345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E4E0-1131-C609-A222-A90C4180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E95F-B43A-6B5E-AD79-11B87B8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4B94-20F9-A4F1-B296-45C20CB4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5F4F-0B4F-9B67-0106-DFE7F328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D943-0163-43D3-D65B-707FC677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9567-0431-82D8-604F-1850C8C2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92DBC-C1BB-6E2D-CB2D-B6A9DA5A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1BAA-E7D6-BEDA-77B7-7635433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902-DE36-C98B-0338-0AE9E636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8A93-1DCB-E2CA-BFFB-FE32525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CCB95-108C-E323-45C3-EAF1178A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1427E-88C8-900B-CE28-A7F1BCF9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B31AD-CF65-92E5-0CE4-A8FE04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6B658-F88F-FEF6-DEDC-3538CDE4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E120F-8EBC-F20F-D62C-984AA717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06D9D-0805-8C3B-0115-FEEA9EA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399-2F9A-8C45-CA2F-1715180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D044-EB68-865E-1824-571966A7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2B544-558C-49A8-0268-315EB73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8AC9C-0DC4-E091-CB35-ADA564E2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E7054-CD7E-0E5B-CD9E-BCEDCCA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B167-3DF4-43C5-1DD3-9240D0A9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81DB-D4A4-8AD6-9407-823E67B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D0A6-2669-F426-E47A-9C772907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97EB-857A-08DF-4F4F-63BDC632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BF4A6-F7BC-A790-6A78-397ABD52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D5EF1-DAA4-A5D1-BAC3-480240A7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55F2-539B-C671-83AB-9AA6FBA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15CD-BB3E-DD7B-173B-D8E9D6A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63D-862B-3BB6-3B38-AAA72DB6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61B8A-4FEF-B30B-34AC-D125F92A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6B5B-3736-8FF1-94AA-9ED30C99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99D5-43BF-6397-6684-D34993C4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A66E-4A8A-4388-5722-F8102994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C87E-7056-0615-CA96-66D2EA5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A8CB8-0E31-F784-2F62-D6373008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EF99-0BBA-B759-CBAB-0023CD46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10A9-BD3F-314F-96B5-2569F646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C209F-9DE6-ECA7-5C49-46CD510A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0F04-BF9C-AAD8-DB45-3ED96B8B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60/api/auth/regis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auth/validate/user" TargetMode="External"/><Relationship Id="rId2" Type="http://schemas.openxmlformats.org/officeDocument/2006/relationships/hyperlink" Target="http://localhost:8090/api/auth/regi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D433-6467-A78C-1B22-2015A5B5B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Containerization of Spring Boot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DC67-2994-8D90-ABAC-8FA965E40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BE2-D607-2D18-3FC5-0137EB39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1258-D888-D5F0-C688-FB6E6D71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Before the docker-compose file is run</a:t>
            </a:r>
          </a:p>
          <a:p>
            <a:r>
              <a:rPr lang="en-IN" dirty="0"/>
              <a:t>First,</a:t>
            </a:r>
          </a:p>
          <a:p>
            <a:pPr lvl="1"/>
            <a:r>
              <a:rPr lang="en-IN" dirty="0"/>
              <a:t>Make sure in none of the configurations and code, we have specified localhost.</a:t>
            </a:r>
          </a:p>
          <a:p>
            <a:pPr lvl="1"/>
            <a:r>
              <a:rPr lang="en-IN" dirty="0"/>
              <a:t>We have to specify the service name mentioned in docker-</a:t>
            </a:r>
            <a:r>
              <a:rPr lang="en-IN" dirty="0" err="1"/>
              <a:t>compose.yml</a:t>
            </a:r>
            <a:r>
              <a:rPr lang="en-IN" dirty="0"/>
              <a:t> file like registry-</a:t>
            </a:r>
            <a:r>
              <a:rPr lang="en-IN" dirty="0" err="1"/>
              <a:t>sr</a:t>
            </a:r>
            <a:r>
              <a:rPr lang="en-IN" dirty="0"/>
              <a:t>, authentication-</a:t>
            </a:r>
            <a:r>
              <a:rPr lang="en-IN" dirty="0" err="1"/>
              <a:t>sr</a:t>
            </a:r>
            <a:r>
              <a:rPr lang="en-IN" dirty="0"/>
              <a:t> etc</a:t>
            </a:r>
          </a:p>
          <a:p>
            <a:pPr lvl="1"/>
            <a:r>
              <a:rPr lang="en-IN" dirty="0"/>
              <a:t>Because now the services are running in a container and hence should not refer them using localhost.</a:t>
            </a:r>
          </a:p>
          <a:p>
            <a:r>
              <a:rPr lang="en-IN" dirty="0"/>
              <a:t>Second,</a:t>
            </a:r>
          </a:p>
          <a:p>
            <a:pPr lvl="1"/>
            <a:r>
              <a:rPr lang="en-IN" dirty="0" err="1"/>
              <a:t>Zipkin</a:t>
            </a:r>
            <a:r>
              <a:rPr lang="en-IN" dirty="0"/>
              <a:t> is autoconfigured and the services will attempt to connect to localhost:9411</a:t>
            </a:r>
          </a:p>
          <a:p>
            <a:pPr lvl="1"/>
            <a:r>
              <a:rPr lang="en-IN" dirty="0"/>
              <a:t>So whichever service connects to </a:t>
            </a:r>
            <a:r>
              <a:rPr lang="en-IN" dirty="0" err="1"/>
              <a:t>zipkin</a:t>
            </a:r>
            <a:r>
              <a:rPr lang="en-IN" dirty="0"/>
              <a:t> server specify the following in their respective configuration file.</a:t>
            </a:r>
          </a:p>
          <a:p>
            <a:pPr marL="914400" lvl="2" indent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management.zipkin.tracing.endpoint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http://zipkin-sr:9411/api/v2/spans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CF8-8EA7-6699-1CBB-634BC19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C4B6-E4FA-D5D5-4A10-34FA0144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Third,</a:t>
            </a:r>
          </a:p>
          <a:p>
            <a:pPr lvl="1"/>
            <a:r>
              <a:rPr lang="en-IN" dirty="0"/>
              <a:t>Now changes have been made to the spring boot applications so generate their jar files once again.</a:t>
            </a:r>
          </a:p>
          <a:p>
            <a:r>
              <a:rPr lang="en-IN" dirty="0"/>
              <a:t>Now run the docker compose file in the terminal.</a:t>
            </a:r>
          </a:p>
          <a:p>
            <a:r>
              <a:rPr lang="en-IN" dirty="0"/>
              <a:t>Go to the location of the docker-</a:t>
            </a:r>
            <a:r>
              <a:rPr lang="en-IN" dirty="0" err="1"/>
              <a:t>compose.yml</a:t>
            </a:r>
            <a:r>
              <a:rPr lang="en-IN" dirty="0"/>
              <a:t> file and run the following command</a:t>
            </a:r>
          </a:p>
          <a:p>
            <a:pPr marL="457200" lvl="1" indent="0">
              <a:buNone/>
            </a:pPr>
            <a:r>
              <a:rPr lang="en-IN" dirty="0"/>
              <a:t>docker-compose up –d</a:t>
            </a:r>
          </a:p>
          <a:p>
            <a:r>
              <a:rPr lang="en-IN" dirty="0"/>
              <a:t>Now we will see the images and containers created as specified in the docker-</a:t>
            </a:r>
            <a:r>
              <a:rPr lang="en-IN" dirty="0" err="1"/>
              <a:t>compose.yml</a:t>
            </a:r>
            <a:r>
              <a:rPr lang="en-IN" dirty="0"/>
              <a:t> file.</a:t>
            </a:r>
          </a:p>
          <a:p>
            <a:r>
              <a:rPr lang="en-IN" dirty="0"/>
              <a:t>Once done test the </a:t>
            </a:r>
            <a:r>
              <a:rPr lang="en-IN" dirty="0" err="1"/>
              <a:t>enpoints</a:t>
            </a:r>
            <a:r>
              <a:rPr lang="en-IN" dirty="0"/>
              <a:t> is sequence </a:t>
            </a:r>
          </a:p>
          <a:p>
            <a:pPr lvl="1"/>
            <a:r>
              <a:rPr lang="en-IN" dirty="0">
                <a:hlinkClick r:id="rId2"/>
              </a:rPr>
              <a:t>http://localhost:8060/api/auth/register</a:t>
            </a:r>
            <a:endParaRPr lang="en-IN" dirty="0"/>
          </a:p>
          <a:p>
            <a:pPr lvl="1"/>
            <a:r>
              <a:rPr lang="en-IN" dirty="0"/>
              <a:t>http://localhost:8060/api/auth/validate/user</a:t>
            </a:r>
          </a:p>
          <a:p>
            <a:pPr lvl="1"/>
            <a:r>
              <a:rPr lang="en-IN" dirty="0"/>
              <a:t>http://localhost:8060/api/api/departments</a:t>
            </a:r>
          </a:p>
        </p:txBody>
      </p:sp>
    </p:spTree>
    <p:extLst>
      <p:ext uri="{BB962C8B-B14F-4D97-AF65-F5344CB8AC3E}">
        <p14:creationId xmlns:p14="http://schemas.microsoft.com/office/powerpoint/2010/main" val="37262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82B3-79AC-CE2A-ABD3-14E15D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58A2-AB87-0512-EA49-8586DDCD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Issues we may 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Docker-compose command not working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Because of some docker upgrade issue, docker-compose command may not work. So run the following in terminal before running the docker-compose command.</a:t>
            </a:r>
          </a:p>
          <a:p>
            <a:pPr marL="1371600" lvl="3" indent="0">
              <a:buNone/>
            </a:pPr>
            <a:r>
              <a:rPr lang="en-US" b="1" i="1" dirty="0">
                <a:effectLst/>
                <a:latin typeface="Aptos" panose="020B0004020202020204" pitchFamily="34" charset="0"/>
              </a:rPr>
              <a:t>set COMPOSE_DOCKER_CLI_BUILD=0</a:t>
            </a:r>
            <a:endParaRPr lang="en-IN" dirty="0">
              <a:latin typeface="Aptos" panose="020B00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Debug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If the services endpoints don’t work as expected, we have to debug.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For this we have to see the services console.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So first bring down the docker-compose by running the command</a:t>
            </a:r>
          </a:p>
          <a:p>
            <a:pPr marL="1371600" lvl="3" indent="0">
              <a:buNone/>
            </a:pPr>
            <a:r>
              <a:rPr lang="en-IN" dirty="0"/>
              <a:t>docker-compose down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This will stop all the containers specified in the docker-</a:t>
            </a:r>
            <a:r>
              <a:rPr lang="en-IN" dirty="0" err="1"/>
              <a:t>compose.yml</a:t>
            </a:r>
            <a:r>
              <a:rPr lang="en-IN" dirty="0"/>
              <a:t> file and remove them as well.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Now run the docker-compose up command without the –d option.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We will see the console of all the services started.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This will help us to debug if something is not working.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8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897C-9CFE-AF37-ECFB-06B26888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61C4-B7E9-61DB-EEE2-67AF1F42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each service is connecting to </a:t>
            </a:r>
            <a:r>
              <a:rPr lang="en-IN" dirty="0" err="1"/>
              <a:t>inmemory</a:t>
            </a:r>
            <a:r>
              <a:rPr lang="en-IN" dirty="0"/>
              <a:t> H2 DB.</a:t>
            </a:r>
          </a:p>
          <a:p>
            <a:r>
              <a:rPr lang="en-IN" dirty="0"/>
              <a:t>Instead see how we can make them connect to </a:t>
            </a:r>
            <a:r>
              <a:rPr lang="en-IN" dirty="0" err="1"/>
              <a:t>postgres</a:t>
            </a:r>
            <a:r>
              <a:rPr lang="en-IN" dirty="0"/>
              <a:t> or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which run inside a container.</a:t>
            </a:r>
          </a:p>
          <a:p>
            <a:r>
              <a:rPr lang="en-IN" dirty="0"/>
              <a:t>Each service should connect to a separate DB container.</a:t>
            </a:r>
          </a:p>
          <a:p>
            <a:r>
              <a:rPr lang="en-IN" dirty="0"/>
              <a:t>Also we can configure </a:t>
            </a:r>
            <a:r>
              <a:rPr lang="en-IN" dirty="0" err="1"/>
              <a:t>dbscript</a:t>
            </a:r>
            <a:r>
              <a:rPr lang="en-IN" dirty="0"/>
              <a:t> files to run automatically inside the DB containers to </a:t>
            </a:r>
            <a:r>
              <a:rPr lang="en-IN" dirty="0" err="1"/>
              <a:t>initialialize</a:t>
            </a:r>
            <a:r>
              <a:rPr lang="en-IN" dirty="0"/>
              <a:t> the tables with data.</a:t>
            </a:r>
          </a:p>
          <a:p>
            <a:r>
              <a:rPr lang="en-IN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66550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AE04D-E35B-E82B-5AFB-915F9287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0" y="2694309"/>
            <a:ext cx="9144000" cy="2387600"/>
          </a:xfrm>
        </p:spPr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C05416-C6F1-3D3F-64EA-883D0468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8852"/>
            <a:ext cx="9144000" cy="1655762"/>
          </a:xfrm>
        </p:spPr>
        <p:txBody>
          <a:bodyPr/>
          <a:lstStyle/>
          <a:p>
            <a:r>
              <a:rPr lang="en-IN" dirty="0"/>
              <a:t>We have successfully containerized the microservices using docker and deployed them in the local.</a:t>
            </a:r>
          </a:p>
        </p:txBody>
      </p:sp>
    </p:spTree>
    <p:extLst>
      <p:ext uri="{BB962C8B-B14F-4D97-AF65-F5344CB8AC3E}">
        <p14:creationId xmlns:p14="http://schemas.microsoft.com/office/powerpoint/2010/main" val="2331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8CF-E980-96B5-4B2D-69D5B6E0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A148-DB9D-80F4-0AE1-3C6742FA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Generate .jar file for each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one </a:t>
            </a:r>
            <a:r>
              <a:rPr lang="en-IN" dirty="0" err="1"/>
              <a:t>dockerfile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one docker-</a:t>
            </a:r>
            <a:r>
              <a:rPr lang="en-IN" dirty="0" err="1"/>
              <a:t>compose.yml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Run the docker-</a:t>
            </a:r>
            <a:r>
              <a:rPr lang="en-IN" dirty="0" err="1"/>
              <a:t>compose.yml</a:t>
            </a:r>
            <a:r>
              <a:rPr lang="en-IN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33216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7363-F3C9-3D0C-7987-4F535756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Generate .jar file for each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B085-1AA5-9196-4A12-C019925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microservices will be built using maven and the jar file will be </a:t>
            </a:r>
            <a:r>
              <a:rPr lang="en-IN" dirty="0" err="1"/>
              <a:t>genrerated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will be copying this .jar file into the container and then run the .jar file inside the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 first right click on the app , run as maven and choose install.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will generate a .jar file in the target folder of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this for each service.</a:t>
            </a:r>
          </a:p>
        </p:txBody>
      </p:sp>
    </p:spTree>
    <p:extLst>
      <p:ext uri="{BB962C8B-B14F-4D97-AF65-F5344CB8AC3E}">
        <p14:creationId xmlns:p14="http://schemas.microsoft.com/office/powerpoint/2010/main" val="89336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D2E-25AF-D66C-4D4D-C3BC54B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C84A-C081-9F0C-7447-C0FAE2FA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dockerfile</a:t>
            </a:r>
            <a:r>
              <a:rPr lang="en-IN" dirty="0"/>
              <a:t> helps us to create a custom image.</a:t>
            </a:r>
          </a:p>
          <a:p>
            <a:r>
              <a:rPr lang="en-IN" dirty="0"/>
              <a:t>A </a:t>
            </a:r>
            <a:r>
              <a:rPr lang="en-IN" dirty="0" err="1"/>
              <a:t>dockerfile</a:t>
            </a:r>
            <a:r>
              <a:rPr lang="en-IN" dirty="0"/>
              <a:t> gives the steps on how the image has to be built.</a:t>
            </a:r>
          </a:p>
          <a:p>
            <a:r>
              <a:rPr lang="en-IN" dirty="0"/>
              <a:t>Once we build the </a:t>
            </a:r>
            <a:r>
              <a:rPr lang="en-IN" dirty="0" err="1"/>
              <a:t>dockerfile</a:t>
            </a:r>
            <a:r>
              <a:rPr lang="en-IN" dirty="0"/>
              <a:t> an image gets created.</a:t>
            </a:r>
          </a:p>
          <a:p>
            <a:r>
              <a:rPr lang="en-IN" dirty="0"/>
              <a:t>Create a file named </a:t>
            </a:r>
            <a:r>
              <a:rPr lang="en-IN" dirty="0" err="1"/>
              <a:t>dockerfile</a:t>
            </a:r>
            <a:r>
              <a:rPr lang="en-IN" dirty="0"/>
              <a:t> in each app directly.</a:t>
            </a:r>
          </a:p>
          <a:p>
            <a:r>
              <a:rPr lang="en-IN" dirty="0" err="1"/>
              <a:t>Dockerfile</a:t>
            </a:r>
            <a:r>
              <a:rPr lang="en-IN" dirty="0"/>
              <a:t> content for authentication-service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openjdk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:17-oracle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 ./target/authentication-service-0.0.1-SNAPSHOT.jar authentication-service.jar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 ["java","-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jar","authentication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-service.jar"]</a:t>
            </a:r>
          </a:p>
          <a:p>
            <a:pPr>
              <a:spcBef>
                <a:spcPts val="0"/>
              </a:spcBef>
            </a:pPr>
            <a:r>
              <a:rPr lang="en-IN" dirty="0"/>
              <a:t>Likewise 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  <a:endParaRPr lang="en-IN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9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2A51-FD38-5545-85C8-3DA457F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Test one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ADE2-F69D-8A20-96C9-B1BFEABA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Let us test the containerization of authentication-service</a:t>
            </a:r>
          </a:p>
          <a:p>
            <a:r>
              <a:rPr lang="en-IN" dirty="0"/>
              <a:t>In </a:t>
            </a:r>
            <a:r>
              <a:rPr lang="en-IN" dirty="0" err="1"/>
              <a:t>cmd</a:t>
            </a:r>
            <a:r>
              <a:rPr lang="en-IN" dirty="0"/>
              <a:t>, go to the authentication-service folder where the </a:t>
            </a:r>
            <a:r>
              <a:rPr lang="en-IN" dirty="0" err="1"/>
              <a:t>dockerfile</a:t>
            </a:r>
            <a:r>
              <a:rPr lang="en-IN" dirty="0"/>
              <a:t> is present.</a:t>
            </a:r>
          </a:p>
          <a:p>
            <a:r>
              <a:rPr lang="en-IN" dirty="0"/>
              <a:t>Run the command, here authentication-service is the name of the image</a:t>
            </a:r>
          </a:p>
          <a:p>
            <a:pPr marL="457200" lvl="1" indent="0">
              <a:buNone/>
            </a:pPr>
            <a:r>
              <a:rPr lang="en-IN" dirty="0"/>
              <a:t>docker build –t authentication-service .</a:t>
            </a:r>
          </a:p>
          <a:p>
            <a:r>
              <a:rPr lang="en-IN" dirty="0"/>
              <a:t>An Image in the name of authentication-service will be created.</a:t>
            </a:r>
          </a:p>
          <a:p>
            <a:r>
              <a:rPr lang="en-IN" dirty="0"/>
              <a:t>Confirm by running </a:t>
            </a:r>
          </a:p>
          <a:p>
            <a:pPr marL="457200" lvl="1" indent="0">
              <a:buNone/>
            </a:pPr>
            <a:r>
              <a:rPr lang="en-IN" dirty="0"/>
              <a:t>docker images</a:t>
            </a:r>
          </a:p>
          <a:p>
            <a:r>
              <a:rPr lang="en-IN" dirty="0"/>
              <a:t>Now run this image to create a container</a:t>
            </a:r>
          </a:p>
          <a:p>
            <a:pPr marL="457200" lvl="1" indent="0">
              <a:buNone/>
            </a:pPr>
            <a:r>
              <a:rPr lang="en-IN" dirty="0"/>
              <a:t>docker run –p 8090:8090 –d authentication-service</a:t>
            </a:r>
          </a:p>
          <a:p>
            <a:r>
              <a:rPr lang="en-IN" dirty="0"/>
              <a:t>Confirm if the container is up and running</a:t>
            </a:r>
          </a:p>
          <a:p>
            <a:pPr marL="457200" lvl="1" indent="0">
              <a:buNone/>
            </a:pPr>
            <a:r>
              <a:rPr lang="en-IN" dirty="0"/>
              <a:t>docker </a:t>
            </a:r>
            <a:r>
              <a:rPr lang="en-IN" dirty="0" err="1"/>
              <a:t>ps</a:t>
            </a:r>
            <a:endParaRPr lang="en-IN" dirty="0"/>
          </a:p>
          <a:p>
            <a:r>
              <a:rPr lang="en-IN" dirty="0"/>
              <a:t>Now test the endpoints of authentication service in postman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http://localhost:8090/api/auth/register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http://localhost:8090/api/auth/validate/user</a:t>
            </a:r>
            <a:endParaRPr lang="en-IN" dirty="0"/>
          </a:p>
          <a:p>
            <a:r>
              <a:rPr lang="en-IN" dirty="0"/>
              <a:t>Try stopping the container and start it in –it mode to see the spring boot console.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4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ECA-4C79-7DBE-ABB8-90064A1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B95-785E-4BF1-C631-89B5A7B1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building each </a:t>
            </a:r>
            <a:r>
              <a:rPr lang="en-IN" dirty="0" err="1"/>
              <a:t>dockerfile</a:t>
            </a:r>
            <a:r>
              <a:rPr lang="en-IN" dirty="0"/>
              <a:t> of each service and running the image to create the container is a cumbersome task.</a:t>
            </a:r>
          </a:p>
          <a:p>
            <a:r>
              <a:rPr lang="en-IN" dirty="0"/>
              <a:t>So let’s create a single docker-</a:t>
            </a:r>
            <a:r>
              <a:rPr lang="en-IN" dirty="0" err="1"/>
              <a:t>compose.yml</a:t>
            </a:r>
            <a:r>
              <a:rPr lang="en-IN" dirty="0"/>
              <a:t> file.</a:t>
            </a:r>
          </a:p>
          <a:p>
            <a:r>
              <a:rPr lang="en-IN" dirty="0"/>
              <a:t>When this </a:t>
            </a:r>
            <a:r>
              <a:rPr lang="en-IN" dirty="0" err="1"/>
              <a:t>yml</a:t>
            </a:r>
            <a:r>
              <a:rPr lang="en-IN" dirty="0"/>
              <a:t> file is run it will automatically build all the </a:t>
            </a:r>
            <a:r>
              <a:rPr lang="en-IN" dirty="0" err="1"/>
              <a:t>dockerfiles</a:t>
            </a:r>
            <a:r>
              <a:rPr lang="en-IN" dirty="0"/>
              <a:t> and run the images to create the containers.</a:t>
            </a:r>
          </a:p>
          <a:p>
            <a:r>
              <a:rPr lang="en-IN" dirty="0"/>
              <a:t>Create this docker-</a:t>
            </a:r>
            <a:r>
              <a:rPr lang="en-IN" dirty="0" err="1"/>
              <a:t>compose.yaml</a:t>
            </a:r>
            <a:r>
              <a:rPr lang="en-IN" dirty="0"/>
              <a:t> file in the same location of all the spring boot projects.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3E81-BCB7-4562-0843-3C4B8C8C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BC07A-3919-C68A-085A-E5A68F7DE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Autofit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registry-service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./service-registry (3).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/service-registry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"8761:8761"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zipkin-sr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openzipkin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"9411:9411"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config-server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./config-server (2).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/config-server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"8088:8088"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6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31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30E-8CA3-52AC-6C47-72FB0794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8744-25C1-35FD-6043-C1CC1AF8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api-gateway-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 (1).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"8060:8060"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service.zip_expanded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/authentication-service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"8090:8090"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9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D44-DDE2-EC42-2261-47FCC3B4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5" y="77449"/>
            <a:ext cx="10515600" cy="1325563"/>
          </a:xfrm>
        </p:spPr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BC2A-FA76-A8F1-1FA0-95D56C0B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352443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department-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department-service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./department-service (4).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/department-service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"8081:8081"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employee-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./employee-service (3).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/employee-service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"8082:8082"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sz="5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mysqldb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image: mysql:8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networks: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environment: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MYSQL_ROOT_PASSWORD=root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MYSQL_DATABASE=</a:t>
            </a:r>
            <a:r>
              <a:rPr lang="en-IN" sz="5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organizationdb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app-network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2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0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1272</Words>
  <Application>Microsoft Office PowerPoint</Application>
  <PresentationFormat>Widescreen</PresentationFormat>
  <Paragraphs>179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Consolas</vt:lpstr>
      <vt:lpstr>Courier New</vt:lpstr>
      <vt:lpstr>Office Theme</vt:lpstr>
      <vt:lpstr>Docker Containerization of Spring Boot Microservices</vt:lpstr>
      <vt:lpstr>Steps</vt:lpstr>
      <vt:lpstr>1. Generate .jar file for each service</vt:lpstr>
      <vt:lpstr>2. Create dockerfile for each service</vt:lpstr>
      <vt:lpstr>3. Test one dockerfile</vt:lpstr>
      <vt:lpstr>4. Create one docker-compose.yml file</vt:lpstr>
      <vt:lpstr>4. Create one docker-compose.yml file - contd</vt:lpstr>
      <vt:lpstr>4. Create one docker-compose.yml file - contd</vt:lpstr>
      <vt:lpstr>4. Create one docker-compose.yml file - contd</vt:lpstr>
      <vt:lpstr>5. Run the docker-compose file</vt:lpstr>
      <vt:lpstr>5. Run the docker-compose file - contd</vt:lpstr>
      <vt:lpstr>5. Run the docker-compose file - contd</vt:lpstr>
      <vt:lpstr>6. Further Research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8</cp:revision>
  <dcterms:created xsi:type="dcterms:W3CDTF">2024-09-30T18:25:47Z</dcterms:created>
  <dcterms:modified xsi:type="dcterms:W3CDTF">2024-10-03T05:29:53Z</dcterms:modified>
</cp:coreProperties>
</file>