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B9C6-2449-5E73-99F2-C3810FB14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10CA2-58AF-A6D6-CB30-3B59B496D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D693-28D6-0D09-DCE8-07E57403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AA4-6281-4948-8875-15BD85BCBB47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EF296-B05A-6594-A798-B2F8B442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69360-0012-7BF0-95E5-ED84625C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45E-0BF1-4962-B7DE-476D07E1D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0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0C43-40B1-49A0-ECCF-2988325C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3533F-622E-8293-853F-12EFE1862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997E-916E-3351-29E4-43F31739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AA4-6281-4948-8875-15BD85BCBB47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17DB-4CB1-8435-3AE0-D228051C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18010-2222-DB8A-E6C4-0C192E73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45E-0BF1-4962-B7DE-476D07E1D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15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BAD1C-BF12-4AA1-F698-1A00A4BAD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BB35C-D173-E540-312E-1DAABCBC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199A9-E95F-5057-5C6E-B1AA4AB9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AA4-6281-4948-8875-15BD85BCBB47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64558-2630-9A3D-2AEC-2F4D82C7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30177-2821-E39E-128C-9A51B703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45E-0BF1-4962-B7DE-476D07E1D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25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BCDA-EECE-3CE6-B770-6466F68C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D27A-8E88-F2A1-C8E1-83709E5AA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F86A-DE48-600D-965A-51CEC5F1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AA4-6281-4948-8875-15BD85BCBB47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E18AD-60C7-4066-5C05-F90C18DD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1553C-8D4A-6BEA-8A35-B7422618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45E-0BF1-4962-B7DE-476D07E1D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39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458F-37A0-DB83-DD75-9D654F6C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829D-6D6E-9EF5-0708-E0B632D9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A9F1-144D-1D93-F2DB-F9E71D02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AA4-6281-4948-8875-15BD85BCBB47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D06D2-7B35-9579-5004-9B38F583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2843C-38BB-357A-84B7-0575F750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45E-0BF1-4962-B7DE-476D07E1D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5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DAD8-D705-6D3B-569D-755BF609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C9CD5-824F-7273-3380-1CF8F4B05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A45F2-9A46-ABB4-62BE-432097048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BF07-58B8-579B-8C76-5C8E26CD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AA4-6281-4948-8875-15BD85BCBB47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E87DC-8E7D-CD18-9F10-B5038F9C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29A5A-89AF-DA00-7C49-CA837983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45E-0BF1-4962-B7DE-476D07E1D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28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0AA6-6AFD-5B46-B37D-8B42F11F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E0570-CDA9-7F99-3560-078323D8F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10DAB-37DD-D2F8-C42B-EA8232991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0BC17-9D4B-C6F9-EF9A-AA822A5C8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69586-8870-ABF2-1530-A4DF89E1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04E07-71C9-BA65-B2BD-2EC42F27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AA4-6281-4948-8875-15BD85BCBB47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DCD81-098F-02C4-1449-9C13E1BE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BA016-D7B8-C49B-DDCA-6CAE71E5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45E-0BF1-4962-B7DE-476D07E1D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0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7F15-C92C-18FB-5A20-B0FBDB1C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EAE82-8649-D1AC-08FD-64892104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AA4-6281-4948-8875-15BD85BCBB47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E0AFE-4985-2957-C73B-0FECE08B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9A2C8-7143-0FB2-9943-AED348D5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45E-0BF1-4962-B7DE-476D07E1D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97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BD7B9-B486-041A-16A9-AB1054E5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AA4-6281-4948-8875-15BD85BCBB47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1B0BC-07BC-7354-B364-81F77C4C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0442E-5D23-10EA-A0E1-E7E3B0C1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45E-0BF1-4962-B7DE-476D07E1D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07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F65B-6508-E609-448F-E7CEBDB9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A073-E9D4-44E6-9414-90F1704A3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2DD3A-5349-7B34-A0EA-2D12CE9F2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DCD64-A44D-0702-B284-BC4100CA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AA4-6281-4948-8875-15BD85BCBB47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AD47A-5644-AE82-2AD1-3EE715B9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716B5-85AD-6B91-FD5E-58401949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45E-0BF1-4962-B7DE-476D07E1D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80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7931-D900-FBF0-365A-0256C76A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2F219-412E-9A01-661C-12E3243BE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C1733-F5B2-5B60-48DF-5D2BAF5A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A2DA5-EC96-9D97-7B3E-DE22BD95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AA4-6281-4948-8875-15BD85BCBB47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C3780-7090-C1CA-29E9-FF56C9A2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92FD8-129E-0BB2-A48D-AD203458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45E-0BF1-4962-B7DE-476D07E1D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33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04B23-65B6-DB4F-F41E-A0D43756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7B84F-91D8-A32C-D60E-980F96684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84C1B-4C5A-C634-9795-8BC979B21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CAA4-6281-4948-8875-15BD85BCBB47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BFB38-D9EF-120C-DC7E-F431705A0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215-141B-7919-F52E-791E43812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D645E-0BF1-4962-B7DE-476D07E1D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4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3E2D-0E7D-9731-4913-F03DCCC93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3F2E9-84FC-9C2F-2293-9BF158E91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75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26E8-3D8F-15CE-3D20-A965AF39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MongoDB?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7D4C-9419-431B-2E1C-E0BFE2CB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MongoDB is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document-oriented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NoSQL database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syste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It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provides high scalability, flexibility, and performance.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Unlike standard relational databases, MongoDB stores data in a </a:t>
            </a:r>
            <a:r>
              <a:rPr lang="en-US" b="0" i="0" dirty="0">
                <a:effectLst/>
                <a:latin typeface="Nunito" pitchFamily="2" charset="0"/>
              </a:rPr>
              <a:t>JSON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document structure form.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makes it easy to operate with dynamic and unstructured data.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MongoDB is an open-source and cross-platform database System.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57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B1A8-4BE4-FF6C-9680-845AB82A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Mongodb</a:t>
            </a:r>
            <a:r>
              <a:rPr lang="en-IN" dirty="0"/>
              <a:t> Database and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6249-3574-57DA-23A1-26840C6F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Database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Database is a container for collections.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Each database gets its own set of files.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single MongoDB server can has multiple databases.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Collection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Collection is a group of documents.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Collection is equivalent to RDBMS table.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collection consist inside a single database.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Collections do not enforce a schema.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Collection can have different fields within a Documents.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25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A15C-AB20-8471-2D6B-4A3967E9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MongoDB?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3F61-48B1-893C-78EB-23A6BACB6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769"/>
            <a:ext cx="10515600" cy="4972692"/>
          </a:xfrm>
        </p:spPr>
        <p:txBody>
          <a:bodyPr>
            <a:normAutofit fontScale="62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Index on any attribute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Indexing in MongoDB allows for faster data retrieval by creating a searchable structure on selected attributes, optimizing query performance.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Replication and high availability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MongoDB’s replica sets ensure data redundancy by maintaining multiple copies of the data, providing fault tolerance and continuous availability even in case of server failures.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Auto-Sharding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Auto-sharding in MongoDB automatically distributes data across multiple servers, enabling horizontal scaling and efficient handling of large datasets.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Big Data and Real-time Application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When dealing with massive datasets or applications requiring real-time data updates, MongoDB’s flexibility and scalability prove advantageous.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Rich queries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MongoDB supports complex queries with a variety of operators, allowing you to retrieve, filter, and manipulate data in a flexible and powerful manner.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Fast in-place updates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MongoDB efficiently updates documents directly in their place, minimizing data movement and reducing write overhead.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Professional support by MongoDB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MongoDB offers expert technical support and resources to help users with any issues or challenges they may encounter during their database operations.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Internet of Things (IoT) Applications: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Storing and analyzing sensor data with its diverse formats often aligns well with MongoDB’s document structure.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1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F35B-9905-8A26-B680-1FDDC9C9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to use MongoDB?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CB67A-A5DB-F1FC-5070-604C84422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Mobile and Social Infrastructure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Data Hub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Previous Pag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Big Data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User Data Management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Content Management and Delivery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31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166D-BD49-C81A-5EA7-F9152D96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Database, Collections and Documents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84F193-019A-CB70-B052-40271C53847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516623"/>
            <a:ext cx="5181600" cy="296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9AA39-4293-271A-A18A-31A6A5E26A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A Database can contain many collection.</a:t>
            </a:r>
          </a:p>
          <a:p>
            <a:r>
              <a:rPr lang="en-US" dirty="0"/>
              <a:t>A collection contains documents.</a:t>
            </a:r>
          </a:p>
          <a:p>
            <a:r>
              <a:rPr lang="en-US" dirty="0"/>
              <a:t>Documents contain data, they are related to each other.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65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392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Nunito</vt:lpstr>
      <vt:lpstr>Office Theme</vt:lpstr>
      <vt:lpstr>MongoDB</vt:lpstr>
      <vt:lpstr>What is MongoDB?</vt:lpstr>
      <vt:lpstr>Mongodb Database and Collection</vt:lpstr>
      <vt:lpstr>Why MongoDB?</vt:lpstr>
      <vt:lpstr>Where to use MongoDB?</vt:lpstr>
      <vt:lpstr>Database, Collections and Documents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2</cp:revision>
  <dcterms:created xsi:type="dcterms:W3CDTF">2024-10-09T14:21:09Z</dcterms:created>
  <dcterms:modified xsi:type="dcterms:W3CDTF">2024-10-10T02:10:59Z</dcterms:modified>
</cp:coreProperties>
</file>