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57" r:id="rId6"/>
    <p:sldId id="258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7EA0-128A-9E64-92C3-144FD6F5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198CB-E11B-6B0E-E51C-EF6D2893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834E-45C6-F919-182B-99B65246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0A1CC-CF27-87B0-82DF-F7A97D87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8B7B-8E13-0AD3-6BE2-0A435212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2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3532-C464-5249-6EAD-4F1D4F1E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C5EFA-4019-8292-AE32-D128B844B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7D193-B484-6F5A-1239-610535E1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FC5B-8F47-7618-5AF4-BC362114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6DBE-3784-B518-14B6-C9BB68C7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9122A-C08C-54B2-971C-7926B0AB3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73C80-C39F-4A08-449F-AF725E631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1201-C624-6592-3F71-C2322C8A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99E3-FA85-2529-FC03-0DF4AC02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3859-8DB8-7599-47B4-B3C70BBB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2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FFE4-F14D-1C72-19C2-FA008A5E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A75A-A343-BE9A-A987-39BF4EE3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A24D-D134-171E-074F-47FD3304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F36B-F210-A794-8E08-91FA10C2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C709-3307-5D85-30AA-8260CA4B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4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2373-52A4-3D7E-FDA1-559D43D6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DE954-9954-2BEA-B5C6-28B0468E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40E46-B87A-938B-D007-6A4C1349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AAF6-31CE-A287-B7A9-7A9D2B77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C7FA-EE20-C2C4-39DF-69F50F18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7853-82D4-5A4E-93EB-C0C8D4E4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2F24-30F7-F3A9-F517-9A1CB0098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62AD-8055-99DE-A335-79642474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DADE-108E-1840-49AB-052F0D9F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75E85-1884-4207-E5F1-AB605266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349E1-9107-6FD5-D09D-2E49621E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6098-824B-C796-021A-1C3C08C6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103E-7B0C-C48C-8840-6608A8FF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2B4C-DBC8-D72C-FA6D-183BB7425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175DE-4F54-D936-BE8B-E864728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9CE4E-868F-B84E-2D92-EE34969F4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5A8F3-F4C8-9820-1405-F7B640D8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496C8-7DCB-A4FC-0D52-94FE1EF4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A7415-6F83-399C-EA54-515F956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9913-8582-0D40-D5DD-C707C1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55FE-269A-A8CD-2034-4766A12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135FB-C6B7-CF8A-56E6-2938FB15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1041D-926E-F025-8DDD-04DBCD26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79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816B8-6604-60F5-F1EA-9E59F05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43A5-AEF1-519E-2993-62CDD645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55593-0E0C-8D10-A7BD-FA0FEC3B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3BBA-7025-6893-DF22-4D9B1024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6BFE-DD84-E8F1-53E0-2E40B989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A6FBA-1C4C-BB39-349E-B7F1858D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6548C-19C8-0C98-3B12-DBB88CE6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B028-1EF1-9A52-C876-DD92259D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F18AE-1F55-35A2-860A-B2E832D6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1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739E-3E89-0159-0F27-7A5962A4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203AB-F8CE-8AF9-D218-C793C8F4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20DD9-D7A8-4265-9627-3C5BF8F9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59123-9A99-66AE-382A-DD584198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0AE4-6B9C-8B70-EF21-D1CBE0EC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E0EF-DB2B-427F-ECBD-624FC66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3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8CA59-99E0-305C-429A-092301AD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FFD41-D841-80C7-9C66-92C9204F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4D43-748D-5E45-2D17-3DB8AFC06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9E79-CDB6-4BB9-B241-FEC9B7344A4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8A1A-84A5-31CD-A767-EF3F6848C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CBB2-C8A2-415F-7EC8-30625FC4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DBDC-3923-4F13-B359-3DD956DE3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2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0C59-D0EE-1A47-23F9-E6A4B061B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2B2D3-38B1-F585-31A2-3948BE3F7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1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FE8ECF-2367-7D2E-1887-FD102CE1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3CF3D1-18EF-2490-DC8C-B76F3091D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83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E466-E5D9-6243-5080-E84F8465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Serverless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0041-C305-5BD1-FB7B-04585B25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Serverless functions are cloud computing functions that allow developers to write and deploy code without managing the underlying infrastructure. 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In a serverless architecture, the cloud provider manages the servers and allocates resources on demand.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13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EEF-4BC7-10A0-229C-6CBD0AFB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06849-1D23-F9AB-1F70-25BEECF0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25" y="2076975"/>
            <a:ext cx="9497750" cy="3848637"/>
          </a:xfrm>
        </p:spPr>
      </p:pic>
    </p:spTree>
    <p:extLst>
      <p:ext uri="{BB962C8B-B14F-4D97-AF65-F5344CB8AC3E}">
        <p14:creationId xmlns:p14="http://schemas.microsoft.com/office/powerpoint/2010/main" val="145260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2DAE-BA97-2197-0716-DFEF1D2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A0BD-DDD3-B67E-7B34-50C608E5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the Spring Boot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Lambda function in AWS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API Gateway for the Lambda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Trigger Lambda from SQS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09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1067-7FD9-6BD0-CE0B-FF2B9964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the Spring Boot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41BE-E94C-13B4-B38F-447736EE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First create a maven project in eclipse.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Choose archetype as serverless-springboot3 and generate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we have a </a:t>
            </a:r>
            <a:r>
              <a:rPr lang="en-IN" dirty="0" err="1"/>
              <a:t>proxified</a:t>
            </a:r>
            <a:r>
              <a:rPr lang="en-IN" dirty="0"/>
              <a:t> spring boot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Next create the endpoints required.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Then build the project use maven clean install.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42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C6AB-F3C4-0ADA-EC04-03D9CBB1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4" y="365125"/>
            <a:ext cx="10850366" cy="1325563"/>
          </a:xfrm>
        </p:spPr>
        <p:txBody>
          <a:bodyPr/>
          <a:lstStyle/>
          <a:p>
            <a:r>
              <a:rPr lang="en-IN" dirty="0"/>
              <a:t>2. Create the Lambda function in AWS Console.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C678-9D72-D91C-1F33-64856064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Next go to the AWS Lambda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Lambda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Upload the zip file of the previously built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Before testing the Lambda, we have to edit the default handler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Under Handler click edit and enter</a:t>
            </a:r>
          </a:p>
          <a:p>
            <a:pPr marL="457200" lvl="1" indent="0">
              <a:buNone/>
            </a:pPr>
            <a:r>
              <a:rPr lang="en-IN" b="0" i="0" dirty="0" err="1">
                <a:solidFill>
                  <a:srgbClr val="16191F"/>
                </a:solidFill>
                <a:effectLst/>
                <a:latin typeface="Amazon Ember"/>
              </a:rPr>
              <a:t>com.demo.spring_lambda_vehicle_demo.StreamLambdaHandler</a:t>
            </a:r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::</a:t>
            </a:r>
            <a:r>
              <a:rPr lang="en-IN" b="0" i="0" dirty="0" err="1">
                <a:solidFill>
                  <a:srgbClr val="16191F"/>
                </a:solidFill>
                <a:effectLst/>
                <a:latin typeface="Amazon Ember"/>
              </a:rPr>
              <a:t>handleRequest</a:t>
            </a:r>
            <a:endParaRPr lang="en-IN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16191F"/>
                </a:solidFill>
                <a:latin typeface="Amazon Ember"/>
              </a:rPr>
              <a:t>And click save.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16191F"/>
                </a:solidFill>
                <a:latin typeface="Amazon Ember"/>
              </a:rPr>
              <a:t>Next choose the template as </a:t>
            </a:r>
            <a:r>
              <a:rPr lang="en-IN" dirty="0" err="1">
                <a:solidFill>
                  <a:srgbClr val="16191F"/>
                </a:solidFill>
                <a:latin typeface="Amazon Ember"/>
              </a:rPr>
              <a:t>apigateway</a:t>
            </a:r>
            <a:r>
              <a:rPr lang="en-IN" dirty="0">
                <a:solidFill>
                  <a:srgbClr val="16191F"/>
                </a:solidFill>
                <a:latin typeface="Amazon Ember"/>
              </a:rPr>
              <a:t>-</a:t>
            </a:r>
            <a:r>
              <a:rPr lang="en-IN" dirty="0" err="1">
                <a:solidFill>
                  <a:srgbClr val="16191F"/>
                </a:solidFill>
                <a:latin typeface="Amazon Ember"/>
              </a:rPr>
              <a:t>aws</a:t>
            </a:r>
            <a:r>
              <a:rPr lang="en-IN" dirty="0">
                <a:solidFill>
                  <a:srgbClr val="16191F"/>
                </a:solidFill>
                <a:latin typeface="Amazon Ember"/>
              </a:rPr>
              <a:t>-proxy and edit path and </a:t>
            </a:r>
            <a:r>
              <a:rPr lang="en-IN" dirty="0" err="1">
                <a:solidFill>
                  <a:srgbClr val="16191F"/>
                </a:solidFill>
                <a:latin typeface="Amazon Ember"/>
              </a:rPr>
              <a:t>httpmethod</a:t>
            </a:r>
            <a:r>
              <a:rPr lang="en-IN" dirty="0">
                <a:solidFill>
                  <a:srgbClr val="16191F"/>
                </a:solidFill>
                <a:latin typeface="Amazon Ember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16191F"/>
                </a:solidFill>
                <a:latin typeface="Amazon Ember"/>
              </a:rPr>
              <a:t>Now click on Test and we should see that the get endpoint of the </a:t>
            </a:r>
            <a:r>
              <a:rPr lang="en-IN" dirty="0" err="1">
                <a:solidFill>
                  <a:srgbClr val="16191F"/>
                </a:solidFill>
                <a:latin typeface="Amazon Ember"/>
              </a:rPr>
              <a:t>url</a:t>
            </a:r>
            <a:r>
              <a:rPr lang="en-IN" dirty="0">
                <a:solidFill>
                  <a:srgbClr val="16191F"/>
                </a:solidFill>
                <a:latin typeface="Amazon Ember"/>
              </a:rPr>
              <a:t> has been called.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8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CC7A-3532-EA35-7231-17E8358E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API Gateway for the Lambda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A45C6D-8622-D635-80D3-55D32B56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277269"/>
            <a:ext cx="82677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1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02E7-8286-A447-D523-BA7D7CE0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API Gateway for the Lambda function.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A8B3-6A9B-D157-261F-6086BBA9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Go to API Gateway and create an API.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Choose REST API.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Choose Regional and click Create API.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click on / and click on create resource.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Under Resource Name provide {proxy+} and click create.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Then click on Create Method and choose ANY and save it.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Next stage it.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Next copy the invoke </a:t>
            </a:r>
            <a:r>
              <a:rPr lang="en-IN" dirty="0" err="1"/>
              <a:t>url</a:t>
            </a:r>
            <a:r>
              <a:rPr lang="en-IN" dirty="0"/>
              <a:t> after clicking the 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paste the </a:t>
            </a:r>
            <a:r>
              <a:rPr lang="en-IN" dirty="0" err="1"/>
              <a:t>url</a:t>
            </a:r>
            <a:r>
              <a:rPr lang="en-IN" dirty="0"/>
              <a:t> in postman and then add our 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dirty="0" err="1"/>
              <a:t>api</a:t>
            </a:r>
            <a:r>
              <a:rPr lang="en-IN" dirty="0"/>
              <a:t>/vehicles.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test the endpoint in postman to see the desired output.</a:t>
            </a:r>
          </a:p>
        </p:txBody>
      </p:sp>
    </p:spTree>
    <p:extLst>
      <p:ext uri="{BB962C8B-B14F-4D97-AF65-F5344CB8AC3E}">
        <p14:creationId xmlns:p14="http://schemas.microsoft.com/office/powerpoint/2010/main" val="73114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AC8C-425B-FD5E-AA0D-E8F5C56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DAE7-1B30-D939-D348-C3DBF08D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Try to trigger </a:t>
            </a:r>
            <a:r>
              <a:rPr lang="en-IN" dirty="0"/>
              <a:t>the lambda from a SQS.</a:t>
            </a:r>
          </a:p>
        </p:txBody>
      </p:sp>
    </p:spTree>
    <p:extLst>
      <p:ext uri="{BB962C8B-B14F-4D97-AF65-F5344CB8AC3E}">
        <p14:creationId xmlns:p14="http://schemas.microsoft.com/office/powerpoint/2010/main" val="26859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345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Amazon Ember</vt:lpstr>
      <vt:lpstr>Arial</vt:lpstr>
      <vt:lpstr>Calibri</vt:lpstr>
      <vt:lpstr>Calibri Light</vt:lpstr>
      <vt:lpstr>Google Sans</vt:lpstr>
      <vt:lpstr>Office Theme</vt:lpstr>
      <vt:lpstr>AWS Lambda</vt:lpstr>
      <vt:lpstr>Serverless Functions</vt:lpstr>
      <vt:lpstr>AWS Lambda</vt:lpstr>
      <vt:lpstr>Steps</vt:lpstr>
      <vt:lpstr>Create the Spring Boot project.</vt:lpstr>
      <vt:lpstr>2. Create the Lambda function in AWS Console.</vt:lpstr>
      <vt:lpstr>3. Create API Gateway for the Lambda function.</vt:lpstr>
      <vt:lpstr>3. Create API Gateway for the Lambda function.</vt:lpstr>
      <vt:lpstr>Further explore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3</cp:revision>
  <dcterms:created xsi:type="dcterms:W3CDTF">2024-10-08T20:49:57Z</dcterms:created>
  <dcterms:modified xsi:type="dcterms:W3CDTF">2024-10-09T03:39:55Z</dcterms:modified>
</cp:coreProperties>
</file>