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0567-95D4-27BF-798D-D4FE14E82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EFA65-0F16-AAFE-3816-32A6181B0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C643E-8748-E161-FC4C-10EEBE10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07B7-A882-4304-83ED-251A119BADB1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085C-55C5-F1B2-741C-6A13DDEF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D1816-4A2C-AE95-776B-A5955EE3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D69-0359-4F4A-BBED-1E7DD1EF6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42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D159-826A-5DD4-9361-3DC82EF1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C8B25-8409-1331-50E1-EB4330FFC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FA3D-5FFD-1C21-F3A1-33429CDD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07B7-A882-4304-83ED-251A119BADB1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9F4E-0F5F-2946-9A74-74E7E46A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3E60-CC56-BB45-A2C5-3A7160EE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D69-0359-4F4A-BBED-1E7DD1EF6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41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C6D16-4AB9-CACE-AB66-826A834D8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BFB72-80B6-BD43-0C6B-C81E5F982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E24AF-C6AE-41D9-7FB1-753686D4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07B7-A882-4304-83ED-251A119BADB1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AA561-B659-6ED5-6013-17CA5FE1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4B158-A06F-BFF6-51A3-319855C9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D69-0359-4F4A-BBED-1E7DD1EF6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23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07D5-6A16-3D84-053E-C57600A9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905AF-8264-D15E-D406-57BE6ED9B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A5274-376C-3DFC-CE16-9ACE6AFD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07B7-A882-4304-83ED-251A119BADB1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1399C-B237-4A15-EE2C-AEE49D63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1BA83-8638-F67F-91A1-B13C1118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D69-0359-4F4A-BBED-1E7DD1EF6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8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C9DE-32C4-B086-2C82-747E18D2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02A2B-BBF2-2CB3-3A9D-F883029DF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2FC5F-B5C7-954E-4BD9-1909FA32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07B7-A882-4304-83ED-251A119BADB1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87286-FB23-C10E-C04E-7A5B2EC0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97684-517F-311C-6C87-8D49E77F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D69-0359-4F4A-BBED-1E7DD1EF6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73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1C6C-0173-AB3D-0889-67F57547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33D8-A62D-E54B-A1EE-720E042EF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3FA8F-6AC5-D6A3-E3B1-121DD6353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3C8CE-77FC-703B-7CB3-973F43F0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07B7-A882-4304-83ED-251A119BADB1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AB230-F7F2-D838-63A8-44205590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D4F40-47B7-E35B-1E0D-83A68E01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D69-0359-4F4A-BBED-1E7DD1EF6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89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107D-5289-FC18-3728-0DBB156C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6A3D8-CC51-1E0A-BF7E-CC404BA5B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FF87C-434F-3B0D-FE19-558AAF1A4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FB24F-28A6-98D6-B1F8-70E4E9F7A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1BE7A-6626-47D0-6968-ACF867E13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4B6F8-696D-84D1-1949-C9858B3E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07B7-A882-4304-83ED-251A119BADB1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9AE14-B697-C9DF-BDAD-689F47E0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30F4B-0AE6-7949-A6EF-4BE3E733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D69-0359-4F4A-BBED-1E7DD1EF6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7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9EFF-2EE5-BC5D-433F-210C5085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B0047-32D6-252E-DE9A-6185D8E0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07B7-A882-4304-83ED-251A119BADB1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F764C-CD9E-D99C-11D6-E116BA28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FF57E-0411-D402-9F81-3D2DBE50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D69-0359-4F4A-BBED-1E7DD1EF6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46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0B23D-8E24-B3A5-AACB-F3858F68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07B7-A882-4304-83ED-251A119BADB1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C38E3-362D-3869-1128-F0754CE6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0EA48-F0F6-1E3E-F992-ECFAA90D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D69-0359-4F4A-BBED-1E7DD1EF6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93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0429-0E6C-AD29-95FA-A17FAFCF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CF60D-BDDC-3CF5-04B8-4919FB470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C1A68-2663-07B6-83CB-9BBD29E4E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3920B-81EB-1BA8-38BD-6AA8D00C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07B7-A882-4304-83ED-251A119BADB1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2FF1F-A64F-84C9-E904-BD28EEEB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70602-0ED2-4D0C-EEE3-6ACEBFBC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D69-0359-4F4A-BBED-1E7DD1EF6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1433-EC82-ABDE-351D-1CFF3683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3C362-C5AA-9654-A17E-854006CF3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8B6B4-8587-7896-0FEA-9B8590BB3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7C050-F887-08FC-F788-6857CACD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07B7-A882-4304-83ED-251A119BADB1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956B6-91DD-B20E-77B3-903D813D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C0029-C1C8-FEA9-7499-82A53C3B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D69-0359-4F4A-BBED-1E7DD1EF6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2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D7255-BC1B-502C-998C-4D1F7DCC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3CA8-E3B5-7B90-8DFE-0ACAE16CA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B098-50C2-D681-A142-4006E5675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07B7-A882-4304-83ED-251A119BADB1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01312-9C46-CEAF-1483-DAF3CD398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03BE4-00A3-1486-3CD0-B003C078F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59D69-0359-4F4A-BBED-1E7DD1EF6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3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api/publish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5672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567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9BD9-096C-0E58-EA92-61B6FF13D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RabbitMQ with 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F8FB4-EFA1-D63C-CF94-D386278A0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13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7281-420F-5241-6DEB-57DEA141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Test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1F2A-09F1-FE58-3CED-F7B15FA5B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Start the spring boot application</a:t>
            </a:r>
          </a:p>
          <a:p>
            <a:r>
              <a:rPr lang="en-IN" dirty="0"/>
              <a:t>Test the endpoint POST </a:t>
            </a:r>
            <a:r>
              <a:rPr lang="en-IN" dirty="0">
                <a:hlinkClick r:id="rId2"/>
              </a:rPr>
              <a:t>http://localhost:9000/api/publish</a:t>
            </a:r>
            <a:r>
              <a:rPr lang="en-IN" dirty="0"/>
              <a:t> with request body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message"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8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IN" sz="1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 everyone!"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dirty="0"/>
              <a:t>Get a 200 success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26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27E7-9C71-DF8B-3762-D1434D43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Check the RabbitMQ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286B-97F5-D4DD-B243-753BC473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</a:t>
            </a:r>
            <a:r>
              <a:rPr lang="en-IN" dirty="0">
                <a:hlinkClick r:id="rId2"/>
              </a:rPr>
              <a:t>http://localhost:15672</a:t>
            </a:r>
            <a:r>
              <a:rPr lang="en-IN" dirty="0"/>
              <a:t> in a browser to see the </a:t>
            </a:r>
            <a:r>
              <a:rPr lang="en-IN" dirty="0" err="1"/>
              <a:t>rabbitmq</a:t>
            </a:r>
            <a:r>
              <a:rPr lang="en-IN" dirty="0"/>
              <a:t> dashboard</a:t>
            </a:r>
          </a:p>
          <a:p>
            <a:r>
              <a:rPr lang="en-IN" dirty="0"/>
              <a:t>Default username/password is guest/guest</a:t>
            </a:r>
          </a:p>
          <a:p>
            <a:r>
              <a:rPr lang="en-IN" dirty="0"/>
              <a:t>Check on the dashboard for a queue with name </a:t>
            </a:r>
            <a:r>
              <a:rPr lang="en-IN" dirty="0" err="1"/>
              <a:t>message_queue</a:t>
            </a:r>
            <a:r>
              <a:rPr lang="en-IN" dirty="0"/>
              <a:t> created and exchange with </a:t>
            </a:r>
            <a:r>
              <a:rPr lang="en-IN" dirty="0" err="1"/>
              <a:t>message_exchange</a:t>
            </a:r>
            <a:r>
              <a:rPr lang="en-IN" dirty="0"/>
              <a:t> created.</a:t>
            </a:r>
          </a:p>
          <a:p>
            <a:r>
              <a:rPr lang="en-IN" dirty="0"/>
              <a:t>Also see that there will be one message in the queue.</a:t>
            </a:r>
          </a:p>
        </p:txBody>
      </p:sp>
    </p:spTree>
    <p:extLst>
      <p:ext uri="{BB962C8B-B14F-4D97-AF65-F5344CB8AC3E}">
        <p14:creationId xmlns:p14="http://schemas.microsoft.com/office/powerpoint/2010/main" val="275090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1127-7F9B-8415-8D92-80B83382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5. Create spring-</a:t>
            </a:r>
            <a:r>
              <a:rPr lang="en-IN" dirty="0" err="1"/>
              <a:t>rabbitmq</a:t>
            </a:r>
            <a:r>
              <a:rPr lang="en-IN" dirty="0"/>
              <a:t>-consumer Spring Boot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941D-A785-DF76-5CE4-B3B38FC4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Dependencies</a:t>
            </a:r>
          </a:p>
          <a:p>
            <a:pPr lvl="1"/>
            <a:r>
              <a:rPr lang="en-IN" dirty="0"/>
              <a:t>Web</a:t>
            </a:r>
          </a:p>
          <a:p>
            <a:pPr lvl="1"/>
            <a:r>
              <a:rPr lang="en-IN" dirty="0"/>
              <a:t>Lombok</a:t>
            </a:r>
          </a:p>
          <a:p>
            <a:pPr lvl="1"/>
            <a:r>
              <a:rPr lang="en-IN" dirty="0"/>
              <a:t>Spring for </a:t>
            </a:r>
            <a:r>
              <a:rPr lang="en-IN" dirty="0" err="1"/>
              <a:t>rabbitmq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application.properties</a:t>
            </a:r>
            <a:r>
              <a:rPr lang="en-IN" dirty="0"/>
              <a:t> file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spring.application.name=</a:t>
            </a:r>
            <a:r>
              <a:rPr lang="en-IN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spring-</a:t>
            </a:r>
            <a:r>
              <a:rPr lang="en-IN" sz="16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rabbitmq</a:t>
            </a:r>
            <a:r>
              <a:rPr lang="en-IN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-producer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server.port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9001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spring.rabbitmq.addresses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6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localhost</a:t>
            </a:r>
            <a:r>
              <a:rPr lang="en-IN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:5672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Reuse the </a:t>
            </a:r>
            <a:r>
              <a:rPr lang="en-IN" dirty="0" err="1"/>
              <a:t>CustomMessage</a:t>
            </a:r>
            <a:r>
              <a:rPr lang="en-IN" dirty="0"/>
              <a:t> and </a:t>
            </a:r>
            <a:r>
              <a:rPr lang="en-IN" dirty="0" err="1"/>
              <a:t>MQConfig</a:t>
            </a:r>
            <a:r>
              <a:rPr lang="en-IN" dirty="0"/>
              <a:t> class of spring-</a:t>
            </a:r>
            <a:r>
              <a:rPr lang="en-IN" dirty="0" err="1"/>
              <a:t>rabbitmq</a:t>
            </a:r>
            <a:r>
              <a:rPr lang="en-IN" dirty="0"/>
              <a:t>-producer application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000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519C-3A16-2E6D-8B25-76859FEB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Create spring-</a:t>
            </a:r>
            <a:r>
              <a:rPr lang="en-IN" dirty="0" err="1"/>
              <a:t>rabbitmq</a:t>
            </a:r>
            <a:r>
              <a:rPr lang="en-IN" dirty="0"/>
              <a:t>-consumer Spring Boot application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C8A8F-90C8-8E2C-E195-EF21F1942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IN" dirty="0"/>
              <a:t>Create </a:t>
            </a:r>
            <a:r>
              <a:rPr lang="en-IN" dirty="0" err="1"/>
              <a:t>MessageListener</a:t>
            </a:r>
            <a:r>
              <a:rPr lang="en-IN" dirty="0"/>
              <a:t> class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@Component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MessageListener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@RabbitListener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(queues 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MQConfig.</a:t>
            </a:r>
            <a:r>
              <a:rPr lang="en-IN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QUEUE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listener(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CustomMessage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IN" dirty="0"/>
          </a:p>
          <a:p>
            <a:pPr marL="514350" indent="-514350">
              <a:buFont typeface="+mj-lt"/>
              <a:buAutoNum type="arabicPeriod" startAt="5"/>
            </a:pPr>
            <a:r>
              <a:rPr lang="en-IN" dirty="0"/>
              <a:t>Run the application and see the published message displayed on the console.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IN" dirty="0"/>
              <a:t>As you keep sending message from the publisher app, you will receive it in the consumer app.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IN" dirty="0"/>
              <a:t>Also when the consumer app is not running the messages will be persisted int the queue.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IN" dirty="0"/>
              <a:t>Once the consumer app is up, the message will be sent to the consumer and removed from the queue.</a:t>
            </a:r>
          </a:p>
        </p:txBody>
      </p:sp>
    </p:spTree>
    <p:extLst>
      <p:ext uri="{BB962C8B-B14F-4D97-AF65-F5344CB8AC3E}">
        <p14:creationId xmlns:p14="http://schemas.microsoft.com/office/powerpoint/2010/main" val="92666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BA38BC-F42C-FE49-4188-47451B470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3089CF-27BD-FCC2-DF02-93FFA3FD2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0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21DC-9A08-96CB-DD0A-E20F8216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29D-A7FE-7BBA-5211-CC579062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Install RabbitMQ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Open RabbitMQ Dashboard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spring-</a:t>
            </a:r>
            <a:r>
              <a:rPr lang="en-IN" dirty="0" err="1"/>
              <a:t>rabbitmq</a:t>
            </a:r>
            <a:r>
              <a:rPr lang="en-IN" dirty="0"/>
              <a:t>-producer Spring Boot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Check the RabbitMQ Dashboard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spring-</a:t>
            </a:r>
            <a:r>
              <a:rPr lang="en-IN" dirty="0" err="1"/>
              <a:t>rabbitmq</a:t>
            </a:r>
            <a:r>
              <a:rPr lang="en-IN" dirty="0"/>
              <a:t>-consumer Spring Boot application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56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EFAD-5844-78A4-2E82-ECCFC742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Install RabbitMQ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324F-406B-8C08-0067-5E861BE99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86" y="1825625"/>
            <a:ext cx="10644027" cy="4351338"/>
          </a:xfrm>
        </p:spPr>
        <p:txBody>
          <a:bodyPr>
            <a:normAutofit/>
          </a:bodyPr>
          <a:lstStyle/>
          <a:p>
            <a:r>
              <a:rPr lang="en-US" dirty="0"/>
              <a:t>The latest release of RabbitMQ is 4.0.2. </a:t>
            </a:r>
            <a:endParaRPr lang="en-IN" dirty="0"/>
          </a:p>
          <a:p>
            <a:r>
              <a:rPr lang="en-IN" dirty="0"/>
              <a:t>Using Docker</a:t>
            </a:r>
          </a:p>
          <a:p>
            <a:pPr marL="457200" lvl="1" indent="0">
              <a:buNone/>
            </a:pPr>
            <a:r>
              <a:rPr lang="en-US" sz="2000" dirty="0"/>
              <a:t>docker run -d --hostname my-rabbit --name some-rabbit -p 5672:5672 -p 15672:15672 rabbitmq:3-management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47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E684-03CC-DD54-65B9-C51420B5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Open RabbitMQ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6705-DBB0-6BF6-6CE8-1D3F0954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</a:t>
            </a:r>
            <a:r>
              <a:rPr lang="en-IN" dirty="0">
                <a:hlinkClick r:id="rId2"/>
              </a:rPr>
              <a:t>http://localhost:15672</a:t>
            </a:r>
            <a:r>
              <a:rPr lang="en-IN" dirty="0"/>
              <a:t> in a browser to see the </a:t>
            </a:r>
            <a:r>
              <a:rPr lang="en-IN" dirty="0" err="1"/>
              <a:t>rabbitmq</a:t>
            </a:r>
            <a:r>
              <a:rPr lang="en-IN" dirty="0"/>
              <a:t> dashboard</a:t>
            </a:r>
          </a:p>
          <a:p>
            <a:r>
              <a:rPr lang="en-IN" dirty="0"/>
              <a:t>Default username/password is guest/guest</a:t>
            </a:r>
          </a:p>
        </p:txBody>
      </p:sp>
    </p:spTree>
    <p:extLst>
      <p:ext uri="{BB962C8B-B14F-4D97-AF65-F5344CB8AC3E}">
        <p14:creationId xmlns:p14="http://schemas.microsoft.com/office/powerpoint/2010/main" val="82755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62A9-D116-E2E5-0C36-86FF80AE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Create spring-</a:t>
            </a:r>
            <a:r>
              <a:rPr lang="en-IN" dirty="0" err="1"/>
              <a:t>rabbitmq</a:t>
            </a:r>
            <a:r>
              <a:rPr lang="en-IN" dirty="0"/>
              <a:t>-producer Spring Boot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654D-963F-FE7C-66C2-BBEFA9BE6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Dependencies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application.properties</a:t>
            </a:r>
            <a:r>
              <a:rPr lang="en-IN" dirty="0"/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the </a:t>
            </a:r>
            <a:r>
              <a:rPr lang="en-IN" dirty="0" err="1"/>
              <a:t>MQConfig</a:t>
            </a:r>
            <a:r>
              <a:rPr lang="en-IN" dirty="0"/>
              <a:t> class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the </a:t>
            </a:r>
            <a:r>
              <a:rPr lang="en-IN" dirty="0" err="1"/>
              <a:t>CustomMessage</a:t>
            </a:r>
            <a:r>
              <a:rPr lang="en-IN" dirty="0"/>
              <a:t> class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the </a:t>
            </a:r>
            <a:r>
              <a:rPr lang="en-IN" dirty="0" err="1"/>
              <a:t>MessagePublisherController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Test the application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50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1F9C-B915-1EDB-63C4-8D13B7FA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Create spring-</a:t>
            </a:r>
            <a:r>
              <a:rPr lang="en-IN" dirty="0" err="1"/>
              <a:t>rabbitmq</a:t>
            </a:r>
            <a:r>
              <a:rPr lang="en-IN" dirty="0"/>
              <a:t>-producer Spring Boot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BC434-EDFE-A39A-0EA4-093E4DEB1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Dependencies</a:t>
            </a:r>
          </a:p>
          <a:p>
            <a:pPr lvl="1"/>
            <a:r>
              <a:rPr lang="en-IN" dirty="0"/>
              <a:t>Web</a:t>
            </a:r>
          </a:p>
          <a:p>
            <a:pPr lvl="1"/>
            <a:r>
              <a:rPr lang="en-IN" dirty="0"/>
              <a:t>Lombok</a:t>
            </a:r>
          </a:p>
          <a:p>
            <a:pPr lvl="1"/>
            <a:r>
              <a:rPr lang="en-IN" dirty="0"/>
              <a:t>Spring for </a:t>
            </a:r>
            <a:r>
              <a:rPr lang="en-IN" dirty="0" err="1"/>
              <a:t>rabbitmq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application.properties</a:t>
            </a:r>
            <a:r>
              <a:rPr lang="en-IN" dirty="0"/>
              <a:t> file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spring.application.name=</a:t>
            </a:r>
            <a:r>
              <a:rPr lang="en-IN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spring-</a:t>
            </a:r>
            <a:r>
              <a:rPr lang="en-IN" sz="16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rabbitmq</a:t>
            </a:r>
            <a:r>
              <a:rPr lang="en-IN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-producer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server.port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9000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spring.rabbitmq.addresses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6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localhost</a:t>
            </a:r>
            <a:r>
              <a:rPr lang="en-IN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:5672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9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BF48-6EF6-AA58-FAA4-B729DAD3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Create spring-</a:t>
            </a:r>
            <a:r>
              <a:rPr lang="en-IN" dirty="0" err="1"/>
              <a:t>rabbitmq</a:t>
            </a:r>
            <a:r>
              <a:rPr lang="en-IN" dirty="0"/>
              <a:t>-producer Spring Boot application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A853-28F9-D548-DA1C-69487286F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20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dirty="0"/>
              <a:t>Create the </a:t>
            </a:r>
            <a:r>
              <a:rPr lang="en-IN" dirty="0" err="1"/>
              <a:t>MQConfig</a:t>
            </a:r>
            <a:r>
              <a:rPr lang="en-IN" dirty="0"/>
              <a:t> class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@Configuration</a:t>
            </a:r>
            <a:endParaRPr lang="en-IN" sz="2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MQConfig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final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2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QUEUE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message_queue</a:t>
            </a:r>
            <a:r>
              <a:rPr lang="en-IN" sz="2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final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2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EXCHANGE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message_exchange</a:t>
            </a:r>
            <a:r>
              <a:rPr lang="en-IN" sz="2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final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2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ROUTING_KEY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message_routingkey</a:t>
            </a:r>
            <a:r>
              <a:rPr lang="en-IN" sz="2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Queue queue()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Queue(</a:t>
            </a:r>
            <a:r>
              <a:rPr lang="en-IN" sz="2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QUEUE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TopicExchange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topicExchange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TopicExchange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EXCHANGE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Binding binding(Queue </a:t>
            </a: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queue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TopicExchange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exchange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BindingBuilder.</a:t>
            </a:r>
            <a:r>
              <a:rPr lang="en-IN" sz="22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bind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queue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).to(</a:t>
            </a:r>
            <a:r>
              <a:rPr lang="en-IN" sz="2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exchange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).with(</a:t>
            </a:r>
            <a:r>
              <a:rPr lang="en-IN" sz="2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ROUTING_KEY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MessageConverter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messageConverter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Jackson2JsonMessageConverter();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AmqpTemplate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template(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ConnectionFactory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connectionFactory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RabbitTemplate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template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RabbitTemplate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connectionFactory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template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.setMessageConverter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messageConverter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template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61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14FB-7F4C-0570-63F9-821E70C9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Create spring-</a:t>
            </a:r>
            <a:r>
              <a:rPr lang="en-IN" dirty="0" err="1"/>
              <a:t>rabbitmq</a:t>
            </a:r>
            <a:r>
              <a:rPr lang="en-IN" dirty="0"/>
              <a:t>-producer Spring Boot application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CFDD-A9F3-E932-BFF5-314FB7F1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IN" dirty="0"/>
              <a:t>Create the </a:t>
            </a:r>
            <a:r>
              <a:rPr lang="en-IN" dirty="0" err="1"/>
              <a:t>CustomMessage</a:t>
            </a:r>
            <a:r>
              <a:rPr lang="en-IN" dirty="0"/>
              <a:t> class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@AllArgsConstructor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@NoArgsConstructor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@Data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CustomMessage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messageId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messageDate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72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2F28-BAB0-9A9A-6496-BEE0BCC6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Create spring-</a:t>
            </a:r>
            <a:r>
              <a:rPr lang="en-IN" dirty="0" err="1"/>
              <a:t>rabbitmq</a:t>
            </a:r>
            <a:r>
              <a:rPr lang="en-IN" dirty="0"/>
              <a:t>-producer Spring Boot application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176B-3B1B-8ACC-6C2D-D5DB5C9B4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IN" dirty="0"/>
              <a:t>Create the </a:t>
            </a:r>
            <a:r>
              <a:rPr lang="en-IN" dirty="0" err="1"/>
              <a:t>MessagePublisherController</a:t>
            </a:r>
            <a:endParaRPr lang="en-IN" dirty="0"/>
          </a:p>
          <a:p>
            <a:pPr marL="514350" indent="-514350">
              <a:buFont typeface="+mj-lt"/>
              <a:buAutoNum type="arabicPeriod" startAt="5"/>
            </a:pPr>
            <a:endParaRPr lang="en-IN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@RestController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@RequestMapping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"/api"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MessagePublisherController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RabbitTemplate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template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@PostMapping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"/publish"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publishMessage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@RequestBody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CustomMessage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.setMessageId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UUID.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randomUUID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toString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.setMessageDate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template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.convertAndSend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MQConfig.</a:t>
            </a:r>
            <a:r>
              <a:rPr lang="en-IN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EXCHANGE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MQConfig.</a:t>
            </a:r>
            <a:r>
              <a:rPr lang="en-IN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ROUTING_KEY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"Message Published!"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215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688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Office Theme</vt:lpstr>
      <vt:lpstr>RabbitMQ with Spring Boot</vt:lpstr>
      <vt:lpstr>Steps</vt:lpstr>
      <vt:lpstr>1. Install RabbitMQ</vt:lpstr>
      <vt:lpstr>2. Open RabbitMQ Dashboard</vt:lpstr>
      <vt:lpstr>3. Create spring-rabbitmq-producer Spring Boot application</vt:lpstr>
      <vt:lpstr>3. Create spring-rabbitmq-producer Spring Boot application</vt:lpstr>
      <vt:lpstr>3. Create spring-rabbitmq-producer Spring Boot application - contd</vt:lpstr>
      <vt:lpstr>3. Create spring-rabbitmq-producer Spring Boot application - contd</vt:lpstr>
      <vt:lpstr>3. Create spring-rabbitmq-producer Spring Boot application - contd</vt:lpstr>
      <vt:lpstr>6. Test the application</vt:lpstr>
      <vt:lpstr>4. Check the RabbitMQ Dashboard</vt:lpstr>
      <vt:lpstr>5. Create spring-rabbitmq-consumer Spring Boot application</vt:lpstr>
      <vt:lpstr>5. Create spring-rabbitmq-consumer Spring Boot application - contd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8</cp:revision>
  <dcterms:created xsi:type="dcterms:W3CDTF">2024-09-29T15:12:24Z</dcterms:created>
  <dcterms:modified xsi:type="dcterms:W3CDTF">2024-09-29T19:37:09Z</dcterms:modified>
</cp:coreProperties>
</file>