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66" r:id="rId6"/>
    <p:sldId id="267" r:id="rId7"/>
    <p:sldId id="265" r:id="rId8"/>
    <p:sldId id="268" r:id="rId9"/>
    <p:sldId id="269" r:id="rId10"/>
    <p:sldId id="270" r:id="rId11"/>
    <p:sldId id="271" r:id="rId12"/>
    <p:sldId id="275" r:id="rId13"/>
    <p:sldId id="274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A234-3DEB-238A-26A5-A23C7FC47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3F6CB-CF71-B6E5-6879-FF4956853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B4DF-7103-B1F7-F09E-B6C205C8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DBB9B-C114-6C65-B25C-5F8D05DE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CD7-43FF-81EC-1BC0-6A98F5E9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18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865A-2698-D3AD-8901-0EA52798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A2CD6-AC1E-7D04-19C4-A336A9138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E9A08-636F-A053-F2D9-C498BBCF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C379-0D27-E073-E5A2-1BBB24C0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CD02-7DC4-1045-7341-367F2198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07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71CBB-E49D-F105-1924-A33170E95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87B6B-BE6F-59F8-6879-667D5C569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6C799-536F-9E36-4987-F24033A3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2A9BF-FB39-F64D-9745-55FDFF06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5271-57A9-7179-2DCA-F2F7048D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43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2A14-1780-84F5-18FE-11F1F5C6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06E0-9EAB-D86E-9C4A-42463EB22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EBB8C-D85E-C9B9-A0F6-C45E6D19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A1AB-0271-A80B-D8B3-96BA78C3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69ADD-24C4-E9A0-4212-D7D7D564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88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EAAE-B502-5F2B-03C2-8F4F90D0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281FF-012E-FB93-5D8F-4D3C67395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335E8-F053-B0B9-B9B2-7A8DC610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DF3D4-2C71-F82B-84CF-960CFA74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7315C-B9B1-1EC2-187E-6B4223C0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24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FA5B-2B90-9071-A74A-C7766C26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2DB9-3274-5C9B-08FD-2B3D9736F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8F71E-928F-F87A-FE5C-B090ECCBA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81440-85D2-0B2F-4393-F256F8CE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D71C3-DE6A-4AFC-5572-78335093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CE6F7-79C2-26F0-DFF3-3E5FE349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66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D1D6-6B52-3019-2A7C-8AEE585D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7A569-B2E8-9BFA-4AB2-0274BA915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8FE70-C46D-0ED7-41ED-DE929A047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2CF46-2965-4744-5BBF-E3FE92EC8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F3CBC-C0F9-43AD-285F-C51C6B684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2C696-85E6-C158-82F8-793E87DA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2E4D1-21FC-8ACD-8E7A-8A70B301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190FA-D770-676B-CE3A-9C13B358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22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DF88-9F55-282B-DBF4-72570DF8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9A1B8-8E2C-0C3C-3C96-5270B343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1C1CE-2ED0-94A3-427E-358FBC29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EBA1-B78C-F52D-30D6-FD8E8819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1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5C802-6AD6-C653-0744-CD0EB5F1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28226-4413-E1C1-6F09-E3D98AA2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65EC8-95DD-2781-A90C-9FA44F2F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72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7A56-00A4-9293-3267-665B5566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B74F-2ACA-B653-C1D4-011E4BE1C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47928-F7F8-2294-1594-60B544013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2470C-C4C3-7045-D96E-4DA51235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2557A-0E0E-6354-991E-4FDB334C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518D5-95C0-20DB-9867-4D1689EB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3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CB73-48A5-940C-DCF0-8C61AB95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BA6C3-59F8-828C-1A3D-4B7452512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91E7D-FD9D-1988-F9A1-D9BB88ED2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90FCB-B823-0498-A559-24A126B2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CFC61-E954-C40A-8B02-DA1CC90D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87BAF-8AEC-8CD3-81A2-0F91AAE0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80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6433E-73AB-A91F-705D-D7F75DFA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2D3E8-11FA-FCF0-CB1D-403F7A2CF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3300-58BE-05DE-E81A-B5F3A7D34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037A7-2BB1-73A4-C0CA-53FC0A61C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D67A0-34F2-D2B2-A411-BF4705AEA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6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D9F7-ABE1-74A8-DA5B-B8736BF9C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Docker – Kubernetes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9FF74-B8C5-221F-16BC-A376B1D67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16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6A6D-B379-7F93-1EDA-347B07ED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to read local docker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A768-3E3A-36E3-A09B-98C4429C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Let us deploy the authentication-service docker container in a Kubernetes node.</a:t>
            </a:r>
          </a:p>
          <a:p>
            <a:r>
              <a:rPr lang="en-IN" dirty="0"/>
              <a:t>So how can we tell Kubernetes to read our local docker registry?</a:t>
            </a:r>
          </a:p>
          <a:p>
            <a:r>
              <a:rPr lang="en-IN" dirty="0"/>
              <a:t>Specify the following command</a:t>
            </a:r>
          </a:p>
          <a:p>
            <a:pPr marL="457200" lvl="1" indent="0">
              <a:buNone/>
            </a:pPr>
            <a:r>
              <a:rPr lang="en-IN" dirty="0" err="1"/>
              <a:t>minikube</a:t>
            </a:r>
            <a:r>
              <a:rPr lang="en-IN" dirty="0"/>
              <a:t> docker-env </a:t>
            </a:r>
          </a:p>
          <a:p>
            <a:r>
              <a:rPr lang="en-IN" dirty="0"/>
              <a:t>Copy the last line excluding REM and run it.</a:t>
            </a:r>
          </a:p>
          <a:p>
            <a:r>
              <a:rPr lang="en-IN" dirty="0"/>
              <a:t>Now Kubernetes can read the local docker repository.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978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58AA-41B8-950D-80FF-37E7F779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service.yml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F165-599C-857E-26CC-F8D99E0C1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apiVersion</a:t>
            </a:r>
            <a:r>
              <a:rPr lang="en-IN" dirty="0"/>
              <a:t>: v1</a:t>
            </a:r>
          </a:p>
          <a:p>
            <a:pPr marL="0" indent="0">
              <a:buNone/>
            </a:pPr>
            <a:r>
              <a:rPr lang="en-IN" dirty="0"/>
              <a:t>kind: Service</a:t>
            </a:r>
          </a:p>
          <a:p>
            <a:pPr marL="0" indent="0">
              <a:buNone/>
            </a:pPr>
            <a:r>
              <a:rPr lang="en-IN" dirty="0"/>
              <a:t>metadata:</a:t>
            </a:r>
          </a:p>
          <a:p>
            <a:pPr marL="0" indent="0">
              <a:buNone/>
            </a:pPr>
            <a:r>
              <a:rPr lang="en-IN" dirty="0"/>
              <a:t>  name: nginx-service</a:t>
            </a:r>
          </a:p>
          <a:p>
            <a:pPr marL="0" indent="0">
              <a:buNone/>
            </a:pPr>
            <a:r>
              <a:rPr lang="en-IN" dirty="0"/>
              <a:t>  labels:</a:t>
            </a:r>
          </a:p>
          <a:p>
            <a:pPr marL="0" indent="0">
              <a:buNone/>
            </a:pPr>
            <a:r>
              <a:rPr lang="en-IN" dirty="0"/>
              <a:t>    env: sandbox</a:t>
            </a:r>
          </a:p>
          <a:p>
            <a:pPr marL="0" indent="0">
              <a:buNone/>
            </a:pPr>
            <a:r>
              <a:rPr lang="en-IN" dirty="0"/>
              <a:t>spec:</a:t>
            </a:r>
          </a:p>
          <a:p>
            <a:pPr marL="0" indent="0">
              <a:buNone/>
            </a:pPr>
            <a:r>
              <a:rPr lang="en-IN" dirty="0"/>
              <a:t>  type: </a:t>
            </a:r>
            <a:r>
              <a:rPr lang="en-IN" dirty="0" err="1"/>
              <a:t>LoadBalancer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ports:</a:t>
            </a:r>
          </a:p>
          <a:p>
            <a:pPr marL="0" indent="0">
              <a:buNone/>
            </a:pPr>
            <a:r>
              <a:rPr lang="en-IN" dirty="0"/>
              <a:t>  - port: 80</a:t>
            </a:r>
          </a:p>
          <a:p>
            <a:pPr marL="0" indent="0">
              <a:buNone/>
            </a:pPr>
            <a:r>
              <a:rPr lang="en-IN" dirty="0"/>
              <a:t>  selector:</a:t>
            </a:r>
          </a:p>
          <a:p>
            <a:pPr marL="0" indent="0">
              <a:buNone/>
            </a:pPr>
            <a:r>
              <a:rPr lang="en-IN" dirty="0"/>
              <a:t>    env: sandbox</a:t>
            </a:r>
          </a:p>
        </p:txBody>
      </p:sp>
    </p:spTree>
    <p:extLst>
      <p:ext uri="{BB962C8B-B14F-4D97-AF65-F5344CB8AC3E}">
        <p14:creationId xmlns:p14="http://schemas.microsoft.com/office/powerpoint/2010/main" val="29485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E60B-3373-0890-1EEB-441B6AE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deployment.yml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96872-A3C3-FF1A-1679-2ACF72593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53"/>
            <a:ext cx="10515600" cy="468721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IN" sz="1200" dirty="0" err="1"/>
              <a:t>apiVersion</a:t>
            </a:r>
            <a:r>
              <a:rPr lang="en-IN" sz="1200" dirty="0"/>
              <a:t>: apps/v1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kind: Deployment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metadata: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name: nginx-deployment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labels: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env: sandbox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spec: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replicas: 3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selector: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</a:t>
            </a:r>
            <a:r>
              <a:rPr lang="en-IN" sz="1200" dirty="0" err="1"/>
              <a:t>matchLabels</a:t>
            </a:r>
            <a:r>
              <a:rPr lang="en-IN" sz="1200" dirty="0"/>
              <a:t>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  env: sandbox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template: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metadata: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  labels: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    env: sandbox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spec: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  containers: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  - name: nginx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    image: nginx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    ports: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    - </a:t>
            </a:r>
            <a:r>
              <a:rPr lang="en-IN" sz="1200" dirty="0" err="1"/>
              <a:t>containerPort</a:t>
            </a:r>
            <a:r>
              <a:rPr lang="en-IN" sz="1200" dirty="0"/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421210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4E7C-B20B-48D5-7DD8-6742EF68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6106-15DF-3930-4262-72B15CCDD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Kubernetes service</a:t>
            </a:r>
          </a:p>
          <a:p>
            <a:pPr marL="457200" lvl="1" indent="0">
              <a:buNone/>
            </a:pP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kubectl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create -f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service.yml</a:t>
            </a:r>
            <a:endParaRPr lang="en-US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r>
              <a:rPr lang="en-US" dirty="0">
                <a:solidFill>
                  <a:srgbClr val="242424"/>
                </a:solidFill>
                <a:latin typeface="source-code-pro"/>
              </a:rPr>
              <a:t>Create Kubernetes deployment</a:t>
            </a:r>
          </a:p>
          <a:p>
            <a:pPr marL="457200" lvl="1" indent="0">
              <a:buNone/>
            </a:pP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kubectl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create -f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deployment.yaml</a:t>
            </a:r>
            <a:endParaRPr lang="en-US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Wait until the 3 deployment pods have created. Once they state ‘Running’, they have successfully created.</a:t>
            </a:r>
            <a:endParaRPr lang="en-US" dirty="0">
              <a:solidFill>
                <a:srgbClr val="242424"/>
              </a:solidFill>
              <a:latin typeface="source-code-pro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242424"/>
                </a:solidFill>
                <a:latin typeface="source-code-pro"/>
              </a:rPr>
              <a:t>kubectl</a:t>
            </a:r>
            <a:r>
              <a:rPr lang="en-US" dirty="0">
                <a:solidFill>
                  <a:srgbClr val="242424"/>
                </a:solidFill>
                <a:latin typeface="source-code-pro"/>
              </a:rPr>
              <a:t> get pods</a:t>
            </a:r>
          </a:p>
          <a:p>
            <a:r>
              <a:rPr lang="en-US" dirty="0"/>
              <a:t>Assign the service URL with </a:t>
            </a:r>
            <a:r>
              <a:rPr lang="en-US" dirty="0" err="1"/>
              <a:t>Minikube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minikube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 service nginx-service</a:t>
            </a:r>
            <a:endParaRPr lang="en-US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r>
              <a:rPr lang="en-US" dirty="0">
                <a:solidFill>
                  <a:srgbClr val="242424"/>
                </a:solidFill>
                <a:latin typeface="source-code-pro"/>
              </a:rPr>
              <a:t>Default web browser should open up and show nginx index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46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EEDF-55B7-45B3-405C-063BF233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Minikube</a:t>
            </a:r>
            <a:r>
              <a:rPr lang="en-IN" dirty="0"/>
              <a:t>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F3E4-47C3-EED8-4A25-136C43A23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 the command,</a:t>
            </a:r>
          </a:p>
          <a:p>
            <a:pPr marL="457200" lvl="1" indent="0">
              <a:buNone/>
            </a:pPr>
            <a:r>
              <a:rPr lang="en-IN" dirty="0" err="1"/>
              <a:t>Minikube</a:t>
            </a:r>
            <a:r>
              <a:rPr lang="en-IN" dirty="0"/>
              <a:t> dashboard</a:t>
            </a:r>
          </a:p>
          <a:p>
            <a:r>
              <a:rPr lang="en-IN" dirty="0"/>
              <a:t>See the pod, deployments etc…</a:t>
            </a:r>
          </a:p>
          <a:p>
            <a:r>
              <a:rPr lang="en-IN" dirty="0"/>
              <a:t>Try deleting one pod and you will see that Kubernetes will create another pod as the replica is mentioned as 3.</a:t>
            </a:r>
          </a:p>
          <a:p>
            <a:r>
              <a:rPr lang="en-IN" dirty="0"/>
              <a:t>This is called self healing in Kubernetes.</a:t>
            </a:r>
          </a:p>
          <a:p>
            <a:r>
              <a:rPr lang="en-IN" dirty="0"/>
              <a:t>Once done we can clean all resources</a:t>
            </a:r>
          </a:p>
          <a:p>
            <a:pPr marL="457200" lvl="1" indent="0">
              <a:buNone/>
            </a:pP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minikube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 delete --all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62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FCA7B8-F006-CB07-188E-4A440D283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194C19-9A50-FF27-A363-FFE8E5039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8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616D-1993-E734-8235-1CBBB368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Kubernetes?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C0C2-6539-B9AA-0DCA-C5BD3BCF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Kubernetes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is a tool that helps us to run and manage applications in containers. </a:t>
            </a: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D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eveloped by Google Lab in 2014.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Also known as k8s.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Definition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an open-source container orchestration platform that automates the deployment, management, and scaling of container-based applications in different kinds of environments like physical, virtual, and cloud-native computing foundations.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03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BF93-842E-2B28-1774-0F941735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Deployments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4EE0D9-5D7A-ECC5-18F3-4F4D93070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99B8-13FF-50F4-21F3-1F4E145B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0E383E-9826-4CE9-4FEC-C278D9F8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2" name="Picture 4" descr="Sensu | How Kubernetes works">
            <a:extLst>
              <a:ext uri="{FF2B5EF4-FFF2-40B4-BE49-F238E27FC236}">
                <a16:creationId xmlns:a16="http://schemas.microsoft.com/office/drawing/2014/main" id="{B8A8B62A-1ADE-FADE-980D-CDD13D6BF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96" y="1825625"/>
            <a:ext cx="9349608" cy="403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33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E871-32D1-883E-9591-791694E5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0E1B-1D07-CBEE-BCE7-76D2B7031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3948"/>
          </a:xfrm>
        </p:spPr>
        <p:txBody>
          <a:bodyPr>
            <a:normAutofit fontScale="77500" lnSpcReduction="20000"/>
          </a:bodyPr>
          <a:lstStyle/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>
                <a:effectLst/>
                <a:latin typeface="-apple-system"/>
              </a:rPr>
              <a:t>cluster</a:t>
            </a:r>
            <a:r>
              <a:rPr lang="en-US" b="0" i="0" dirty="0">
                <a:effectLst/>
                <a:latin typeface="-apple-system"/>
              </a:rPr>
              <a:t> is a set of nodes that run containerized applications and are managed by the master node.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>
                <a:effectLst/>
                <a:latin typeface="-apple-system"/>
              </a:rPr>
              <a:t>node</a:t>
            </a:r>
            <a:r>
              <a:rPr lang="en-US" b="0" i="0" dirty="0">
                <a:effectLst/>
                <a:latin typeface="-apple-system"/>
              </a:rPr>
              <a:t> is a machine in the cluster that runs pods. Nodes can be either master or worker nodes.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>
                <a:effectLst/>
                <a:latin typeface="-apple-system"/>
              </a:rPr>
              <a:t>pod</a:t>
            </a:r>
            <a:r>
              <a:rPr lang="en-US" b="0" i="0" dirty="0">
                <a:effectLst/>
                <a:latin typeface="-apple-system"/>
              </a:rPr>
              <a:t> is the smallest unit of deployment in Kubernetes. A pod consists of one or more containers that share the same network and storage.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>
                <a:effectLst/>
                <a:latin typeface="-apple-system"/>
              </a:rPr>
              <a:t>service</a:t>
            </a:r>
            <a:r>
              <a:rPr lang="en-US" b="0" i="0" dirty="0">
                <a:effectLst/>
                <a:latin typeface="-apple-system"/>
              </a:rPr>
              <a:t> is an abstraction that defines a logical set of pods and a policy to access them. Services provide load balancing, service discovery, and external access to pods.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>
                <a:effectLst/>
                <a:latin typeface="-apple-system"/>
              </a:rPr>
              <a:t>deployment</a:t>
            </a:r>
            <a:r>
              <a:rPr lang="en-US" b="0" i="0" dirty="0">
                <a:effectLst/>
                <a:latin typeface="-apple-system"/>
              </a:rPr>
              <a:t> is an object that defines the desired state of a pod or a set of pods. Deployments manage the creation, scaling, and updating of pods.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 err="1">
                <a:effectLst/>
                <a:latin typeface="-apple-system"/>
              </a:rPr>
              <a:t>replicaSet</a:t>
            </a:r>
            <a:r>
              <a:rPr lang="en-US" b="0" i="0" dirty="0">
                <a:effectLst/>
                <a:latin typeface="-apple-system"/>
              </a:rPr>
              <a:t> is an object that ensures that a specified number of pod replicas are running at any given time. </a:t>
            </a:r>
            <a:r>
              <a:rPr lang="en-US" b="0" i="0" dirty="0" err="1">
                <a:effectLst/>
                <a:latin typeface="-apple-system"/>
              </a:rPr>
              <a:t>ReplicaSets</a:t>
            </a:r>
            <a:r>
              <a:rPr lang="en-US" b="0" i="0" dirty="0">
                <a:effectLst/>
                <a:latin typeface="-apple-system"/>
              </a:rPr>
              <a:t> are usually created and managed by deployments.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An </a:t>
            </a:r>
            <a:r>
              <a:rPr lang="en-US" b="1" i="0" dirty="0">
                <a:effectLst/>
                <a:latin typeface="-apple-system"/>
              </a:rPr>
              <a:t>ingress</a:t>
            </a:r>
            <a:r>
              <a:rPr lang="en-US" b="0" i="0" dirty="0">
                <a:effectLst/>
                <a:latin typeface="-apple-system"/>
              </a:rPr>
              <a:t> is an object that defines rules for external access to services in the cluster. Ingresses use an ingress controller to route traffic according to the rules.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01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838A-F86D-D553-7746-1BB4AAB5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D39B1-A2F4-D208-1AA4-3D7A0495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 err="1">
                <a:effectLst/>
                <a:latin typeface="-apple-system"/>
              </a:rPr>
              <a:t>configMap</a:t>
            </a:r>
            <a:r>
              <a:rPr lang="en-US" b="0" i="0" dirty="0">
                <a:effectLst/>
                <a:latin typeface="-apple-system"/>
              </a:rPr>
              <a:t> is an object that stores configuration data as key-value pairs. </a:t>
            </a:r>
            <a:r>
              <a:rPr lang="en-US" b="0" i="0" dirty="0" err="1">
                <a:effectLst/>
                <a:latin typeface="-apple-system"/>
              </a:rPr>
              <a:t>ConfigMaps</a:t>
            </a:r>
            <a:r>
              <a:rPr lang="en-US" b="0" i="0" dirty="0">
                <a:effectLst/>
                <a:latin typeface="-apple-system"/>
              </a:rPr>
              <a:t> can be mounted as volumes or environment variables in pods.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>
                <a:effectLst/>
                <a:latin typeface="-apple-system"/>
              </a:rPr>
              <a:t>secret</a:t>
            </a:r>
            <a:r>
              <a:rPr lang="en-US" b="0" i="0" dirty="0">
                <a:effectLst/>
                <a:latin typeface="-apple-system"/>
              </a:rPr>
              <a:t> is an object that stores sensitive data such as passwords, tokens, or keys. Secrets can be mounted as volumes or environment variables in pods.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>
                <a:effectLst/>
                <a:latin typeface="-apple-system"/>
              </a:rPr>
              <a:t>volume</a:t>
            </a:r>
            <a:r>
              <a:rPr lang="en-US" b="0" i="0" dirty="0">
                <a:effectLst/>
                <a:latin typeface="-apple-system"/>
              </a:rPr>
              <a:t> is an object that provides persistent storage for pods. Volumes can be either local or remote, and support various types of storage backends.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>
                <a:effectLst/>
                <a:latin typeface="-apple-system"/>
              </a:rPr>
              <a:t>namespace</a:t>
            </a:r>
            <a:r>
              <a:rPr lang="en-US" b="0" i="0" dirty="0">
                <a:effectLst/>
                <a:latin typeface="-apple-system"/>
              </a:rPr>
              <a:t> is an object that creates a logical isolation for resources in the cluster. Namespaces can be used to group resources by project, team, or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24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16C5-8FBD-35B1-756D-64541999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4424A-E8F8-E7BD-2BB4-3981F57DB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56"/>
            <a:ext cx="10515600" cy="4728307"/>
          </a:xfrm>
        </p:spPr>
        <p:txBody>
          <a:bodyPr>
            <a:normAutofit fontScale="77500" lnSpcReduction="20000"/>
          </a:bodyPr>
          <a:lstStyle/>
          <a:p>
            <a:r>
              <a:rPr lang="en-IN" dirty="0" err="1"/>
              <a:t>Minikube</a:t>
            </a:r>
            <a:endParaRPr lang="en-IN" dirty="0"/>
          </a:p>
          <a:p>
            <a:pPr lvl="1"/>
            <a:r>
              <a:rPr lang="en-IN" dirty="0"/>
              <a:t>Used to run k8s clusters in your local machine/computer</a:t>
            </a:r>
          </a:p>
          <a:p>
            <a:pPr lvl="1"/>
            <a:r>
              <a:rPr lang="en-IN" dirty="0" err="1"/>
              <a:t>Minikube</a:t>
            </a:r>
            <a:r>
              <a:rPr lang="en-IN" dirty="0"/>
              <a:t> runs a single-node Kubernetes cluster on your machine so that you can try out Kubernetes for your daily development work.</a:t>
            </a:r>
          </a:p>
          <a:p>
            <a:pPr lvl="1"/>
            <a:r>
              <a:rPr lang="en-IN" dirty="0"/>
              <a:t>Installation link : </a:t>
            </a:r>
          </a:p>
          <a:p>
            <a:pPr marL="914400" lvl="2" indent="0">
              <a:buNone/>
            </a:pPr>
            <a:r>
              <a:rPr lang="en-IN" dirty="0">
                <a:hlinkClick r:id="rId2"/>
              </a:rPr>
              <a:t>https://minikube.sigs.k8s.io/docs/start/</a:t>
            </a:r>
            <a:endParaRPr lang="en-IN" dirty="0"/>
          </a:p>
          <a:p>
            <a:pPr lvl="1"/>
            <a:r>
              <a:rPr lang="en-IN" dirty="0"/>
              <a:t>Once installed, we can start </a:t>
            </a:r>
            <a:r>
              <a:rPr lang="en-IN" dirty="0" err="1"/>
              <a:t>minikube</a:t>
            </a:r>
            <a:r>
              <a:rPr lang="en-IN" dirty="0"/>
              <a:t> by the following command</a:t>
            </a:r>
          </a:p>
          <a:p>
            <a:pPr marL="914400" lvl="2" indent="0">
              <a:buNone/>
            </a:pPr>
            <a:r>
              <a:rPr lang="en-IN" dirty="0" err="1"/>
              <a:t>minikube</a:t>
            </a:r>
            <a:r>
              <a:rPr lang="en-IN" dirty="0"/>
              <a:t> start</a:t>
            </a:r>
          </a:p>
          <a:p>
            <a:pPr lvl="1"/>
            <a:r>
              <a:rPr lang="en-IN" dirty="0"/>
              <a:t>We can use Docker driver. Make </a:t>
            </a:r>
            <a:r>
              <a:rPr lang="en-IN"/>
              <a:t>sure docker </a:t>
            </a:r>
            <a:r>
              <a:rPr lang="en-IN" dirty="0"/>
              <a:t>is up and running.</a:t>
            </a:r>
          </a:p>
          <a:p>
            <a:r>
              <a:rPr lang="en-IN" dirty="0" err="1"/>
              <a:t>Kubectl</a:t>
            </a:r>
            <a:endParaRPr lang="en-IN" dirty="0"/>
          </a:p>
          <a:p>
            <a:pPr lvl="1"/>
            <a:r>
              <a:rPr lang="en-US" dirty="0"/>
              <a:t>A Command-line tool that lets users interact with Kubernetes clusters to manage and deploy applications: 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allows users to create, update, and delete resources like pods, services, and deployments. </a:t>
            </a:r>
          </a:p>
          <a:p>
            <a:pPr lvl="1"/>
            <a:r>
              <a:rPr lang="en-US" dirty="0"/>
              <a:t>It also lets users manage cluster resources, monitor resources, and view logs. 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communicates with the Kubernetes API server by authenticating with the cluster's Master Node and making API calls. </a:t>
            </a:r>
            <a:endParaRPr lang="en-IN" dirty="0"/>
          </a:p>
          <a:p>
            <a:pPr lvl="1"/>
            <a:r>
              <a:rPr lang="en-IN" dirty="0"/>
              <a:t>Installation link :</a:t>
            </a:r>
          </a:p>
          <a:p>
            <a:pPr marL="914400" lvl="2" indent="0">
              <a:buNone/>
            </a:pPr>
            <a:r>
              <a:rPr lang="en-IN" dirty="0"/>
              <a:t>https://kubernetes.io/docs/tasks/tools/install-kubectl-windows/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76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61D4-9CD4-D57F-EC45-6694FB2B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Start </a:t>
            </a:r>
            <a:r>
              <a:rPr lang="en-IN" dirty="0" err="1"/>
              <a:t>Minikube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605C-E4AF-1EEE-476A-E94D43EB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Once installed, we can start </a:t>
            </a:r>
            <a:r>
              <a:rPr lang="en-IN" dirty="0" err="1"/>
              <a:t>minikube</a:t>
            </a:r>
            <a:r>
              <a:rPr lang="en-IN" dirty="0"/>
              <a:t> by the following command</a:t>
            </a:r>
          </a:p>
          <a:p>
            <a:pPr marL="457200" lvl="1" indent="0">
              <a:buNone/>
            </a:pPr>
            <a:r>
              <a:rPr lang="en-IN" dirty="0" err="1"/>
              <a:t>minikube</a:t>
            </a:r>
            <a:r>
              <a:rPr lang="en-IN" dirty="0"/>
              <a:t> start –driver=docker</a:t>
            </a:r>
          </a:p>
          <a:p>
            <a:r>
              <a:rPr lang="en-IN" dirty="0"/>
              <a:t>We can use Docker driver. Make sure docker is up and running.</a:t>
            </a:r>
          </a:p>
          <a:p>
            <a:r>
              <a:rPr lang="en-IN" dirty="0"/>
              <a:t>After </a:t>
            </a:r>
            <a:r>
              <a:rPr lang="en-IN" dirty="0" err="1"/>
              <a:t>Minikube</a:t>
            </a:r>
            <a:r>
              <a:rPr lang="en-IN" dirty="0"/>
              <a:t> has started, we can check the status of </a:t>
            </a:r>
            <a:r>
              <a:rPr lang="en-IN" dirty="0" err="1"/>
              <a:t>minikube</a:t>
            </a:r>
            <a:r>
              <a:rPr lang="en-IN" dirty="0"/>
              <a:t> by the command</a:t>
            </a:r>
          </a:p>
          <a:p>
            <a:pPr marL="457200" lvl="1" indent="0">
              <a:buNone/>
            </a:pPr>
            <a:r>
              <a:rPr lang="en-IN" dirty="0" err="1"/>
              <a:t>minikube</a:t>
            </a:r>
            <a:r>
              <a:rPr lang="en-IN" dirty="0"/>
              <a:t> status</a:t>
            </a:r>
          </a:p>
          <a:p>
            <a:r>
              <a:rPr lang="en-IN" dirty="0"/>
              <a:t>We should see the following output.</a:t>
            </a:r>
          </a:p>
          <a:p>
            <a:pPr marL="457200" lvl="1" indent="0">
              <a:buNone/>
            </a:pPr>
            <a:r>
              <a:rPr lang="en-IN" dirty="0" err="1"/>
              <a:t>minikube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type: Control Plane</a:t>
            </a:r>
          </a:p>
          <a:p>
            <a:pPr marL="457200" lvl="1" indent="0">
              <a:buNone/>
            </a:pPr>
            <a:r>
              <a:rPr lang="en-IN" dirty="0"/>
              <a:t>host: Running</a:t>
            </a:r>
          </a:p>
          <a:p>
            <a:pPr marL="457200" lvl="1" indent="0">
              <a:buNone/>
            </a:pPr>
            <a:r>
              <a:rPr lang="en-IN" dirty="0" err="1"/>
              <a:t>kubelet</a:t>
            </a:r>
            <a:r>
              <a:rPr lang="en-IN" dirty="0"/>
              <a:t>: Running</a:t>
            </a:r>
          </a:p>
          <a:p>
            <a:pPr marL="457200" lvl="1" indent="0">
              <a:buNone/>
            </a:pPr>
            <a:r>
              <a:rPr lang="en-IN" dirty="0" err="1"/>
              <a:t>apiserver</a:t>
            </a:r>
            <a:r>
              <a:rPr lang="en-IN" dirty="0"/>
              <a:t>: Running</a:t>
            </a:r>
          </a:p>
          <a:p>
            <a:pPr marL="457200" lvl="1" indent="0">
              <a:buNone/>
            </a:pPr>
            <a:r>
              <a:rPr lang="en-IN" dirty="0" err="1"/>
              <a:t>kubeconfig</a:t>
            </a:r>
            <a:r>
              <a:rPr lang="en-IN" dirty="0"/>
              <a:t>: Configured</a:t>
            </a:r>
          </a:p>
        </p:txBody>
      </p:sp>
    </p:spTree>
    <p:extLst>
      <p:ext uri="{BB962C8B-B14F-4D97-AF65-F5344CB8AC3E}">
        <p14:creationId xmlns:p14="http://schemas.microsoft.com/office/powerpoint/2010/main" val="146183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E82A-AB18-693D-72C0-253B4FF4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Verify </a:t>
            </a:r>
            <a:r>
              <a:rPr lang="en-IN" dirty="0" err="1"/>
              <a:t>Minikube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2982-11AF-E112-9676-D4E1C3575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Once we start </a:t>
            </a:r>
            <a:r>
              <a:rPr lang="en-IN" dirty="0" err="1"/>
              <a:t>minikube</a:t>
            </a:r>
            <a:r>
              <a:rPr lang="en-IN" dirty="0"/>
              <a:t>, it will create a single node cluster.</a:t>
            </a:r>
          </a:p>
          <a:p>
            <a:r>
              <a:rPr lang="en-IN" dirty="0"/>
              <a:t>To verify if the cluster is created type the command,</a:t>
            </a:r>
          </a:p>
          <a:p>
            <a:pPr marL="457200" lvl="1" indent="0">
              <a:buNone/>
            </a:pPr>
            <a:r>
              <a:rPr lang="en-IN" dirty="0" err="1"/>
              <a:t>kubectl</a:t>
            </a:r>
            <a:r>
              <a:rPr lang="en-IN" dirty="0"/>
              <a:t> cluster-info</a:t>
            </a:r>
          </a:p>
          <a:p>
            <a:r>
              <a:rPr lang="en-IN" dirty="0"/>
              <a:t>To get the single node info type the command</a:t>
            </a:r>
          </a:p>
          <a:p>
            <a:pPr marL="457200" lvl="1" indent="0">
              <a:buNone/>
            </a:pPr>
            <a:r>
              <a:rPr lang="en-IN" dirty="0" err="1"/>
              <a:t>kubectl</a:t>
            </a:r>
            <a:r>
              <a:rPr lang="en-IN" dirty="0"/>
              <a:t> get node</a:t>
            </a:r>
          </a:p>
        </p:txBody>
      </p:sp>
    </p:spTree>
    <p:extLst>
      <p:ext uri="{BB962C8B-B14F-4D97-AF65-F5344CB8AC3E}">
        <p14:creationId xmlns:p14="http://schemas.microsoft.com/office/powerpoint/2010/main" val="166591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962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Nunito</vt:lpstr>
      <vt:lpstr>source-code-pro</vt:lpstr>
      <vt:lpstr>source-serif-pro</vt:lpstr>
      <vt:lpstr>Office Theme</vt:lpstr>
      <vt:lpstr>Docker – Kubernetes Introduction</vt:lpstr>
      <vt:lpstr>What is Kubernetes?</vt:lpstr>
      <vt:lpstr>Different Deployments</vt:lpstr>
      <vt:lpstr>Kubernetes Architecture</vt:lpstr>
      <vt:lpstr>Kubernetes Terminologies</vt:lpstr>
      <vt:lpstr>Kubernetes Terminologies</vt:lpstr>
      <vt:lpstr>Installation</vt:lpstr>
      <vt:lpstr>Start Minikube</vt:lpstr>
      <vt:lpstr>Verify Minikube</vt:lpstr>
      <vt:lpstr>Kubernetes to read local docker registry</vt:lpstr>
      <vt:lpstr>Create service.yml</vt:lpstr>
      <vt:lpstr>Create deployment.yml</vt:lpstr>
      <vt:lpstr>Execution steps</vt:lpstr>
      <vt:lpstr>Minikube Dashboard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4</cp:revision>
  <dcterms:created xsi:type="dcterms:W3CDTF">2024-10-03T07:19:58Z</dcterms:created>
  <dcterms:modified xsi:type="dcterms:W3CDTF">2024-10-04T04:26:37Z</dcterms:modified>
</cp:coreProperties>
</file>