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8BD20-A344-CBEE-34D2-F0094DE36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6D5F7-99EA-E6AD-960A-38F7521D6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767B9-845C-1379-5980-D9D9A85F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3D7B-7510-467E-8F3C-F0563AEFB067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1DA86-438B-45B6-BF15-274F2EFA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44D93-5761-EAA4-FB36-D1A45586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82D4-376A-4898-91C0-6D6D02A99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417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C6F3-4A33-BA8B-82B5-E6AB5AFB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38239-9009-8B38-5204-23D5B24F3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E3052-C8B3-A11B-8A1D-2858BA02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3D7B-7510-467E-8F3C-F0563AEFB067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C9300-04EC-7DD7-C639-3961E92A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4B94B-A03F-191F-4B3B-D0398802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82D4-376A-4898-91C0-6D6D02A99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72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403F68-BE1C-2267-62E8-D742FB0C1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ECF57-6C22-1B62-B569-1D8B9395E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36D84-7FEE-304E-0DA1-C9AE54512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3D7B-7510-467E-8F3C-F0563AEFB067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AC34-BEEC-D320-F068-904EB4A0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08486-9697-3FF7-9157-3293CCED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82D4-376A-4898-91C0-6D6D02A99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30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187E-F260-2507-D927-E21C123A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D2EEE-CE28-C3D1-9661-CD13951C3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09A28-5ADE-76E0-7245-4BB42C83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3D7B-7510-467E-8F3C-F0563AEFB067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91291-BF4B-A831-2A9E-A483EC88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ECCB0-3BAE-D0B5-703F-61CF83D9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82D4-376A-4898-91C0-6D6D02A99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64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CEA43-643A-CF21-A014-76F16E74A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0E0DA-92B3-9B9D-BB07-A9E333449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2E870-D581-1E9B-4284-5CB901D31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3D7B-7510-467E-8F3C-F0563AEFB067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1DCAA-A25E-B824-5A1C-E1672F6D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D3D6F-5196-965D-C81D-C5EEA6E3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82D4-376A-4898-91C0-6D6D02A99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55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CA14-479A-E305-8523-80636A3F8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75694-07C7-9F7B-9006-EBCFC4396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77E1A-924B-0A70-FBE4-2524CBCF6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52137-CFBE-0E82-AC41-46C2E2FDB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3D7B-7510-467E-8F3C-F0563AEFB067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C0A7B-3CE4-681B-A865-94AC0D31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1D8B8-470F-9BEA-5384-7AB92214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82D4-376A-4898-91C0-6D6D02A99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41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FA537-5FB3-0AA3-9C0E-450712DF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60761-5E29-4FCB-2764-A77FFC7B5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48A4C-3D08-8E1B-1CBE-0FBF74C78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66EFDB-92CE-0DB9-9D86-2212CFAF7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06536-C301-C007-1255-C1D7E465C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47D935-8929-27C4-70FF-9AF34A85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3D7B-7510-467E-8F3C-F0563AEFB067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4D75B-3632-F5A7-E7E6-7DB808728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200FC-F1FC-099B-C3D7-F44A5024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82D4-376A-4898-91C0-6D6D02A99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19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90F0-022D-E066-B24C-6EDB6921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DC393-8501-EFF2-A32D-D39B6686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3D7B-7510-467E-8F3C-F0563AEFB067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3C2AE-7FE1-1209-81E3-FDF9091E1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F198A-491A-186C-AFCE-91CA37AA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82D4-376A-4898-91C0-6D6D02A99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06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700D85-3C24-1DE1-936E-E48C6B874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3D7B-7510-467E-8F3C-F0563AEFB067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762AF-6F81-FB86-22FF-A6F826848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0F320-011F-F874-01FA-E90D0DB3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82D4-376A-4898-91C0-6D6D02A99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88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BD15-9A76-55A9-24C0-BE7DB2BB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AC337-64BC-C053-080F-1CDA0F55B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61E5A-AE59-8DAF-B66D-C8DCD770D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A52D4-7AE1-A112-E198-1896C80B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3D7B-7510-467E-8F3C-F0563AEFB067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E30FD-BD5C-8EDD-7800-9EA41E52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2C93A-07BA-56F2-D6F4-F179EAC52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82D4-376A-4898-91C0-6D6D02A99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70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98ADD-7E00-F8DA-CD5F-2A70BAA7B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E6161-A848-08C7-6F35-357517FF9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3FB70-BC5D-BE50-034C-99559001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BA5E4-6EB9-765E-32C1-C6C48C40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3D7B-7510-467E-8F3C-F0563AEFB067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5C122-3EB4-F58D-B9FE-A7DD9BAC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7BDE5-C72F-1ED6-5605-16F68EAC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82D4-376A-4898-91C0-6D6D02A99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99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7F78C-5CF5-94B9-87B2-8AF427886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F678A-BD46-3A30-F0D3-0FD08C86C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375B7-8CDD-E3F1-11BB-2C4F75D20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63D7B-7510-467E-8F3C-F0563AEFB067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5944F-9EA2-72BF-B84B-AB5EAEAF7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E6D15-AF0C-C8BF-199C-ED2372CCA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E82D4-376A-4898-91C0-6D6D02A99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5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0F1F-C5F7-F26F-0F87-EB34E0361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AWS – IAM(Identity and Access Management)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A5211-F0F9-F2C2-D810-7DB242507D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847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B495-31DA-174F-DBE0-27743006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Users in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57B35-BA94-6BCB-EE72-95F4AD0D4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var(--h2_typography-font-family)"/>
              </a:rPr>
              <a:t>Policies</a:t>
            </a:r>
          </a:p>
          <a:p>
            <a:pPr lvl="1"/>
            <a:r>
              <a:rPr lang="en-US" b="0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Most permission policies are JSON policy documents.</a:t>
            </a:r>
          </a:p>
          <a:p>
            <a:pPr lvl="1"/>
            <a:r>
              <a:rPr lang="en-US" b="0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The IAM console includes </a:t>
            </a:r>
            <a:r>
              <a:rPr lang="en-US" b="0" i="1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policy summary tables</a:t>
            </a:r>
            <a:r>
              <a:rPr lang="en-US" b="0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 that describe the access level, resources, and conditions that are allowed or denied for each service in a policy.</a:t>
            </a:r>
          </a:p>
          <a:p>
            <a:pPr lvl="1"/>
            <a:r>
              <a:rPr lang="en-US" b="0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The </a:t>
            </a:r>
            <a:r>
              <a:rPr lang="en-US" b="0" i="1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policy summary table</a:t>
            </a:r>
            <a:r>
              <a:rPr lang="en-US" b="0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 includes a list of services. </a:t>
            </a:r>
          </a:p>
          <a:p>
            <a:pPr lvl="1"/>
            <a:r>
              <a:rPr lang="en-US" b="0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Choose a service there to see the </a:t>
            </a:r>
            <a:r>
              <a:rPr lang="en-US" b="0" i="1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service summary</a:t>
            </a:r>
            <a:r>
              <a:rPr lang="en-US" b="0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327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562E-CC66-47E0-60A9-31CB13D9A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Users in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D6DDB-8638-E9E2-88D6-EC7E86C08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var(--h2_typography-font-family)"/>
              </a:rPr>
              <a:t>AWS Security Token Service (STS)</a:t>
            </a:r>
          </a:p>
          <a:p>
            <a:pPr lvl="1"/>
            <a:r>
              <a:rPr lang="en-US" b="0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Create and provide trusted users with temporary security credentials that can control access to your AWS resources.</a:t>
            </a:r>
          </a:p>
          <a:p>
            <a:pPr lvl="1"/>
            <a:r>
              <a:rPr lang="en-US" b="0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Temporary security credentials are short-term and are not stored with the user but are generated dynamically and provided to the user when requested.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5800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01E2D8-1034-8584-71A4-42E86FEB4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6F5E66E-A6DF-F07B-00C7-82B07BA4BF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48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C9CC1-C380-245B-D59D-741CDA02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IAM?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9C4E7-908C-442C-2F4D-99257CEA2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Control who is authenticated (signed in) and authorized (has permissions) to use resources.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AWS account </a:t>
            </a:r>
            <a:r>
              <a:rPr lang="en-US" b="1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root user </a:t>
            </a:r>
            <a:r>
              <a:rPr lang="en-US" b="0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is a single sign-in identity that has complete access to all AWS services and resources in the account.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37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E1B7-E1C7-73F5-20F5-D1B2528D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IAM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0C787-A6C5-99E8-BCA7-0D9FF781C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You can grant other people permission to administer and use resources in your AWS account without having to share your password or access key.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You can grant different permissions to different people for different resources.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You can use IAM features to securely provide credentials for applications that run on EC2 instances which provide permissions for your applications to access other AWS resources.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You can add two-factor authentication to your account and to individual users for extra security.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You receive AWS CloudTrail log records that include information about </a:t>
            </a:r>
            <a:r>
              <a:rPr lang="en-US" b="1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IAM identities</a:t>
            </a:r>
            <a:r>
              <a:rPr lang="en-US" b="0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 who made requests for resources in your account.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IAM is </a:t>
            </a:r>
            <a:r>
              <a:rPr lang="en-US" b="0" i="1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eventually consistent</a:t>
            </a:r>
            <a:r>
              <a:rPr lang="en-US" b="0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. IAM achieves high availability by replicating data across multiple servers within Amazon’s data centers around the world.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176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5EDD-7176-B450-A0F7-FE7ECE1C8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Infratructure</a:t>
            </a:r>
            <a:r>
              <a:rPr lang="en-IN" dirty="0"/>
              <a:t>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129EF-F8FD-C8F1-429B-93FC2E405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13D"/>
                </a:solidFill>
                <a:effectLst/>
                <a:latin typeface="var(--h4_typography-font-family)"/>
              </a:rPr>
              <a:t>Principal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An entity that can make a request for an action or operation on an AWS resource.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Users, roles, federated users, and applications are all AWS principals.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Your AWS account root user is your </a:t>
            </a:r>
            <a:r>
              <a:rPr lang="en-US" b="0" i="1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first principal</a:t>
            </a:r>
            <a:r>
              <a:rPr lang="en-US" b="0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13D"/>
                </a:solidFill>
                <a:effectLst/>
                <a:latin typeface="var(--h4_typography-font-family)"/>
              </a:rPr>
              <a:t>Request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When a principal tries to use the </a:t>
            </a:r>
            <a:r>
              <a:rPr lang="en-US" b="0" i="0" u="sng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AWS Management Console</a:t>
            </a:r>
            <a:r>
              <a:rPr lang="en-US" b="0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, the AWS API, or the AWS CLI, that principal sends a </a:t>
            </a:r>
            <a:r>
              <a:rPr lang="en-US" b="0" i="1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request</a:t>
            </a:r>
            <a:r>
              <a:rPr lang="en-US" b="0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 to AWS.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8467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A8540-838B-C37F-28FE-E9F72C75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Infratructure</a:t>
            </a:r>
            <a:r>
              <a:rPr lang="en-IN" dirty="0"/>
              <a:t>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EAF88-6A4B-9B69-9A1F-CDF927305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13D"/>
                </a:solidFill>
                <a:effectLst/>
                <a:latin typeface="var(--h4_typography-font-family)"/>
              </a:rPr>
              <a:t>Authentication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To authenticate from the console as a user, you must sign in with your user name and password.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To authenticate from the API or AWS CLI, you must provide your access key and secret key.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13D"/>
                </a:solidFill>
                <a:effectLst/>
                <a:latin typeface="var(--h4_typography-font-family)"/>
              </a:rPr>
              <a:t>Authorization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AWS uses values from the </a:t>
            </a:r>
            <a:r>
              <a:rPr lang="en-US" b="0" i="1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request context</a:t>
            </a:r>
            <a:r>
              <a:rPr lang="en-US" b="0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 to check for policies that apply to the request.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It then uses the policies to determine whether to allow or deny the request.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135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3F52-F5CF-8DDC-7E07-A20CD684E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Infratructure</a:t>
            </a:r>
            <a:r>
              <a:rPr lang="en-IN" dirty="0"/>
              <a:t>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BEA16-AAB0-918E-DBA9-4FD7B39CE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13D"/>
                </a:solidFill>
                <a:effectLst/>
                <a:latin typeface="var(--h4_typography-font-family)"/>
              </a:rPr>
              <a:t>Actions or Operations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Operations are defined by a service, and include things that you can do to a resource, such as viewing, creating, editing, and deleting that resource.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13D"/>
                </a:solidFill>
                <a:effectLst/>
                <a:latin typeface="var(--h4_typography-font-family)"/>
              </a:rPr>
              <a:t>Resource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An object that exists within a service.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The service defines a set of actions that can be performed on each resource.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03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4DB3-D333-1AB3-CC73-C808BA15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Users in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C818-91F8-0218-D82A-7AFDA483B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1" i="0" dirty="0">
                <a:effectLst/>
                <a:latin typeface="Open Sans" panose="020B0606030504020204" pitchFamily="34" charset="0"/>
              </a:rPr>
              <a:t>IAM Users</a:t>
            </a:r>
          </a:p>
          <a:p>
            <a:pPr lvl="1"/>
            <a:r>
              <a:rPr lang="en-US" b="0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Instead of sharing your root user credentials with others, you can create individual </a:t>
            </a:r>
            <a:r>
              <a:rPr lang="en-US" b="1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IAM users</a:t>
            </a:r>
            <a:r>
              <a:rPr lang="en-US" b="0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 within your account that correspond to users in your organization. </a:t>
            </a:r>
          </a:p>
          <a:p>
            <a:pPr lvl="1"/>
            <a:r>
              <a:rPr lang="en-US" b="0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IAM users are not separate accounts; they are users within your account.</a:t>
            </a:r>
          </a:p>
          <a:p>
            <a:pPr lvl="1"/>
            <a:r>
              <a:rPr lang="en-US" b="0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Each user can have its own password for access to the AWS Management Console. </a:t>
            </a:r>
          </a:p>
          <a:p>
            <a:pPr lvl="1"/>
            <a:r>
              <a:rPr lang="en-US" b="0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You can also create an individual access key for each user so that the user can make programmatic requests to work with resources in your account.</a:t>
            </a:r>
          </a:p>
          <a:p>
            <a:pPr lvl="1"/>
            <a:r>
              <a:rPr lang="en-US" b="0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By default, a brand new IAM user has </a:t>
            </a:r>
            <a:r>
              <a:rPr lang="en-US" b="1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NO permissions</a:t>
            </a:r>
            <a:r>
              <a:rPr lang="en-US" b="0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 to do anything.</a:t>
            </a:r>
          </a:p>
          <a:p>
            <a:pPr lvl="1"/>
            <a:endParaRPr lang="en-US" b="0" i="0" dirty="0">
              <a:solidFill>
                <a:srgbClr val="44413D"/>
              </a:solidFill>
              <a:effectLst/>
              <a:latin typeface="Open Sans" panose="020B0606030504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968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66E5-4A45-75FF-A082-91B2179A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Users in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B8D38-EE60-0654-847D-BD46E65D7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13D"/>
                </a:solidFill>
                <a:effectLst/>
                <a:latin typeface="var(--h4_typography-font-family)"/>
              </a:rPr>
              <a:t>IAM Groups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An IAM group is a collection of IAM users.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You can organize IAM users into IAM groups and attach access control policies to a group.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A user can belong to multiple groups.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Groups cannot belong to other groups.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Groups do not have security credentials, and cannot access web services directly.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1669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FD29-E1CC-FEEC-6F93-86EC0B0A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Users in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F35FC-7DF0-F543-79D6-154F166AD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Open Sans" panose="020B0606030504020204" pitchFamily="34" charset="0"/>
              </a:rPr>
              <a:t>IAM Role</a:t>
            </a:r>
          </a:p>
          <a:p>
            <a:pPr lvl="1"/>
            <a:r>
              <a:rPr lang="en-US" b="0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A role does not have any credentials associated with it.</a:t>
            </a:r>
          </a:p>
          <a:p>
            <a:pPr lvl="1"/>
            <a:r>
              <a:rPr lang="en-US" b="0" i="0" dirty="0">
                <a:solidFill>
                  <a:srgbClr val="44413D"/>
                </a:solidFill>
                <a:effectLst/>
                <a:latin typeface="Open Sans" panose="020B0606030504020204" pitchFamily="34" charset="0"/>
              </a:rPr>
              <a:t>An IAM user can assume a role to temporarily take on different permissions for a specific task.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D82B11-0F7E-0BEF-7EA5-621AA91ED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119102"/>
              </p:ext>
            </p:extLst>
          </p:nvPr>
        </p:nvGraphicFramePr>
        <p:xfrm>
          <a:off x="1053957" y="3429000"/>
          <a:ext cx="10515600" cy="31089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97593933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43259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</a:rPr>
                        <a:t>When to Create IAM User</a:t>
                      </a:r>
                      <a:endParaRPr lang="en-US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B81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</a:rPr>
                        <a:t>When to Create an IAM Role</a:t>
                      </a:r>
                      <a:endParaRPr lang="en-US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B8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936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545454"/>
                          </a:solidFill>
                          <a:effectLst/>
                        </a:rPr>
                        <a:t>You created an AWS account and you’re the only person who works in your account.</a:t>
                      </a:r>
                      <a:endParaRPr lang="en-US">
                        <a:solidFill>
                          <a:srgbClr val="545454"/>
                        </a:solidFill>
                        <a:effectLst/>
                      </a:endParaRPr>
                    </a:p>
                  </a:txBody>
                  <a:tcPr marL="63500" marR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EA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545454"/>
                          </a:solidFill>
                          <a:effectLst/>
                        </a:rPr>
                        <a:t>You’re creating an application that runs on an Amazon EC2 instance and that application makes requests to AWS.</a:t>
                      </a:r>
                      <a:endParaRPr lang="en-US">
                        <a:solidFill>
                          <a:srgbClr val="545454"/>
                        </a:solidFill>
                        <a:effectLst/>
                      </a:endParaRPr>
                    </a:p>
                  </a:txBody>
                  <a:tcPr marL="63500" marR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EA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84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545454"/>
                          </a:solidFill>
                          <a:effectLst/>
                        </a:rPr>
                        <a:t>Other people in your group need to work in your AWS account, and your group is using no other identity mechanism.</a:t>
                      </a:r>
                      <a:endParaRPr lang="en-US">
                        <a:solidFill>
                          <a:srgbClr val="545454"/>
                        </a:solidFill>
                        <a:effectLst/>
                      </a:endParaRPr>
                    </a:p>
                  </a:txBody>
                  <a:tcPr marL="63500" marR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EA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545454"/>
                          </a:solidFill>
                          <a:effectLst/>
                        </a:rPr>
                        <a:t>You’re creating an app that runs on a mobile phone and that makes requests to AWS.</a:t>
                      </a:r>
                      <a:endParaRPr lang="en-US">
                        <a:solidFill>
                          <a:srgbClr val="545454"/>
                        </a:solidFill>
                        <a:effectLst/>
                      </a:endParaRPr>
                    </a:p>
                  </a:txBody>
                  <a:tcPr marL="63500" marR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EA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436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545454"/>
                          </a:solidFill>
                          <a:effectLst/>
                        </a:rPr>
                        <a:t>You want to use the command-line interface to work with AWS.</a:t>
                      </a:r>
                      <a:endParaRPr lang="en-US">
                        <a:solidFill>
                          <a:srgbClr val="545454"/>
                        </a:solidFill>
                        <a:effectLst/>
                      </a:endParaRPr>
                    </a:p>
                  </a:txBody>
                  <a:tcPr marL="63500" marR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EA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545454"/>
                          </a:solidFill>
                          <a:effectLst/>
                        </a:rPr>
                        <a:t>Users in your company are authenticated in your corporate network and want to be able to use AWS without having no sign in again (federate into AWS)</a:t>
                      </a:r>
                      <a:endParaRPr lang="en-US" dirty="0">
                        <a:solidFill>
                          <a:srgbClr val="545454"/>
                        </a:solidFill>
                        <a:effectLst/>
                      </a:endParaRPr>
                    </a:p>
                  </a:txBody>
                  <a:tcPr marL="63500" marR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EA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719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3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2974</TotalTime>
  <Words>828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var(--h2_typography-font-family)</vt:lpstr>
      <vt:lpstr>var(--h4_typography-font-family)</vt:lpstr>
      <vt:lpstr>Office Theme</vt:lpstr>
      <vt:lpstr>AWS – IAM(Identity and Access Management)</vt:lpstr>
      <vt:lpstr>What is IAM?</vt:lpstr>
      <vt:lpstr>IAM Features</vt:lpstr>
      <vt:lpstr>Infratructure Elements</vt:lpstr>
      <vt:lpstr>Infratructure Elements</vt:lpstr>
      <vt:lpstr>Infratructure Elements</vt:lpstr>
      <vt:lpstr>Users in AWS</vt:lpstr>
      <vt:lpstr>Users in AWS</vt:lpstr>
      <vt:lpstr>Users in AWS</vt:lpstr>
      <vt:lpstr>Users in AWS</vt:lpstr>
      <vt:lpstr>Users in AWS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POONKUZHALI ANAND</dc:creator>
  <cp:lastModifiedBy>POONKUZHALI ANAND</cp:lastModifiedBy>
  <cp:revision>2</cp:revision>
  <dcterms:created xsi:type="dcterms:W3CDTF">2024-10-04T17:04:14Z</dcterms:created>
  <dcterms:modified xsi:type="dcterms:W3CDTF">2024-10-07T10:34:19Z</dcterms:modified>
</cp:coreProperties>
</file>