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C7D6-08E4-3551-B293-438145DD7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05789-F910-D05E-6F29-6445CC24F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7E88C-0B67-C399-BD6D-3B5EA7D0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F306-1359-4332-9FE8-D9F065B3AD17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5109A-DD75-B796-C1CA-F6878BBE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E9D0C-634E-EE92-23A1-206D4DA4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5D77-F06B-4451-B9A4-07EE4A9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84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5CBF-7A2D-86C2-BFD7-3C960807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C8BB9-F00F-EE27-B336-84BADC77B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01EDB-B416-043D-7721-8B268377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F306-1359-4332-9FE8-D9F065B3AD17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5B536-5C53-0FE4-3AA6-E8E08CCD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0F886-2F55-4665-3F85-67986761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5D77-F06B-4451-B9A4-07EE4A9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70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36F3F-544E-591D-8ACD-E4B4644EA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2B334-7879-F286-95FA-4CBE5B5D3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F625C-D3E0-593D-6688-DD126363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F306-1359-4332-9FE8-D9F065B3AD17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18E81-B0DC-A4AC-8F3F-ECCC0384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762D-DB7C-1F4A-46D3-FE018070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5D77-F06B-4451-B9A4-07EE4A9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9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2173-6CD9-4029-C51F-8F03031F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CD31-93E0-3836-57B5-BE647EEC8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BD37F-FC35-5B51-25D3-FBD08841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F306-1359-4332-9FE8-D9F065B3AD17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540D-A161-FC24-B81D-91CCACF6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F001F-6DEB-EF86-BFEC-9E66AD69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5D77-F06B-4451-B9A4-07EE4A9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9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904B-C028-4368-D956-6BADB34E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6F6F9-D660-00C5-4CE1-27771F38E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0876-B0F1-4DDA-2199-9E56E47A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F306-1359-4332-9FE8-D9F065B3AD17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B73F7-9786-0FB0-D450-DBF21B33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7FF8A-DCBA-21F0-3F81-57BF2F88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5D77-F06B-4451-B9A4-07EE4A9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71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E114-CB48-0DD7-75A5-AEC365AC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A23E9-90ED-E5C6-3EB9-2D85F14A2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EA039-56D9-F859-F728-37D8B6A1E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E1160-F8E9-6C5E-7B37-1FA0CFAD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F306-1359-4332-9FE8-D9F065B3AD17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9173F-64F1-E512-ECE4-F7265336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68D98-A98A-F8E6-AE5D-65BF017E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5D77-F06B-4451-B9A4-07EE4A9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3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F8EC-B9EA-00B0-5B90-71ECFF0E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24C9A-0872-7364-A5B9-BD51A1F4F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D6A51-B9C5-EB87-C137-8558F9632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9ED35-66FF-96A2-BB53-2D5DDDCCC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7618E-642F-F892-A9FB-A141E44D9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6D43B-B81F-2922-CEE6-E2915733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F306-1359-4332-9FE8-D9F065B3AD17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154AC-0637-A150-3A93-17907D5D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21EF6-0D16-26C8-DDC8-5BC690FB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5D77-F06B-4451-B9A4-07EE4A9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99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69B0-0CDE-122D-B5D2-6483F547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77226-8DAB-6598-3077-EE902BDA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F306-1359-4332-9FE8-D9F065B3AD17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F3898-6975-9C9C-954F-A9C793C3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17B6E-CE81-9B9F-0F58-80585540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5D77-F06B-4451-B9A4-07EE4A9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35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FEF6A-ADFC-0F01-F63E-43CD0945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F306-1359-4332-9FE8-D9F065B3AD17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03D9C-5371-5F55-B532-8C31D405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118E7-FAAD-35AB-BBB3-87A1A47B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5D77-F06B-4451-B9A4-07EE4A9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76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061A-68C8-08B5-EFD0-EC54C356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0F862-EC79-2A6C-87FE-36FBA8B0A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DD58B-ABDD-7573-EADF-E03D2A9D4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DC4D0-910E-B531-C573-AFF3357B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F306-1359-4332-9FE8-D9F065B3AD17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4396A-7BDA-E0E3-9813-80971364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CEADA-143E-4F3C-3751-18A7976F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5D77-F06B-4451-B9A4-07EE4A9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30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BB07-3D36-6233-B4EB-1B5D95EC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9DAB0-18CB-960D-8EEF-5EF830B42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4F41B-16F1-A161-ADE7-60CB1EF3B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9CE24-889B-7E0A-D1AB-CAC8A4E0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F306-1359-4332-9FE8-D9F065B3AD17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1A5A4-D542-ED61-8D52-9B74E741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B914B-CA2B-E20F-D7E2-28F62C1D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5D77-F06B-4451-B9A4-07EE4A9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79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E5173-70F3-1661-D646-103BF440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98821-244F-64CE-87CF-D8801ACE5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5FDA-22B9-B9F1-FBF5-74D09089F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BF306-1359-4332-9FE8-D9F065B3AD17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F6685-5D78-5375-05EB-A99B1C5D9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1DAD0-4D72-0B31-4303-D5AB94516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A5D77-F06B-4451-B9A4-07EE4A97D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9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cli/latest/userguide/getting-started-instal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67DF-4FF6-C62A-E7FD-7402C6C9B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- ECR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75908-471D-80CE-D2B4-48E5580DD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0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B365-7391-2DC2-798B-E36FC363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ECR?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C363B-CBED-6CD4-E357-C316F27AC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Elastic Container Registry (ECR) is a fully managed container registry that makes it easy to store, manage, share, and deploy your container images and artifacts anywhere.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5111D-0B25-F4EB-9336-92C5B9784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15" y="3429000"/>
            <a:ext cx="89249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2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5213-75EA-F01F-DD76-BB43D051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8C912-B4F8-9298-E33B-98F107841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IAM user</a:t>
            </a:r>
          </a:p>
          <a:p>
            <a:r>
              <a:rPr lang="en-IN" dirty="0"/>
              <a:t>Install AWS CLI</a:t>
            </a:r>
          </a:p>
          <a:p>
            <a:r>
              <a:rPr lang="en-IN" dirty="0"/>
              <a:t>Create a ECR repository</a:t>
            </a:r>
          </a:p>
          <a:p>
            <a:r>
              <a:rPr lang="en-IN" dirty="0"/>
              <a:t>Confirm pushed Image in ECR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87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3862-2D3B-A270-556C-89629BB1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IAM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D27-A578-8981-5F3A-8CC7EF06F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IAM User with a user name </a:t>
            </a:r>
            <a:r>
              <a:rPr lang="en-IN" dirty="0" err="1"/>
              <a:t>ecr</a:t>
            </a:r>
            <a:r>
              <a:rPr lang="en-IN" dirty="0"/>
              <a:t>-docker-</a:t>
            </a:r>
            <a:r>
              <a:rPr lang="en-IN" dirty="0" err="1"/>
              <a:t>iam</a:t>
            </a:r>
            <a:r>
              <a:rPr lang="en-IN" dirty="0"/>
              <a:t>-user.</a:t>
            </a:r>
          </a:p>
          <a:p>
            <a:r>
              <a:rPr lang="en-IN" dirty="0"/>
              <a:t>Select attach policies directly.</a:t>
            </a:r>
          </a:p>
          <a:p>
            <a:r>
              <a:rPr lang="en-IN" dirty="0"/>
              <a:t>Choose ec2ContainerRegistryFullAccess.</a:t>
            </a:r>
          </a:p>
          <a:p>
            <a:r>
              <a:rPr lang="en-IN" dirty="0"/>
              <a:t>Click on create.</a:t>
            </a:r>
          </a:p>
        </p:txBody>
      </p:sp>
    </p:spTree>
    <p:extLst>
      <p:ext uri="{BB962C8B-B14F-4D97-AF65-F5344CB8AC3E}">
        <p14:creationId xmlns:p14="http://schemas.microsoft.com/office/powerpoint/2010/main" val="89385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CC94-37D4-CE1D-0C0A-FBA95758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AWS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2F69-2A15-6C02-D43B-24E01A20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 to this link and follow the steps and install </a:t>
            </a:r>
            <a:r>
              <a:rPr lang="en-IN" dirty="0" err="1"/>
              <a:t>aws</a:t>
            </a:r>
            <a:r>
              <a:rPr lang="en-IN" dirty="0"/>
              <a:t> cli.</a:t>
            </a:r>
          </a:p>
          <a:p>
            <a:pPr lvl="1"/>
            <a:r>
              <a:rPr lang="en-IN" dirty="0">
                <a:hlinkClick r:id="rId2"/>
              </a:rPr>
              <a:t>https://docs.aws.amazon.com/cli/latest/userguide/getting-started-install.html</a:t>
            </a:r>
            <a:endParaRPr lang="en-IN" dirty="0"/>
          </a:p>
          <a:p>
            <a:r>
              <a:rPr lang="en-IN" dirty="0"/>
              <a:t>Open </a:t>
            </a:r>
            <a:r>
              <a:rPr lang="en-IN" dirty="0" err="1"/>
              <a:t>powershell</a:t>
            </a:r>
            <a:r>
              <a:rPr lang="en-IN" dirty="0"/>
              <a:t> and configure </a:t>
            </a:r>
            <a:r>
              <a:rPr lang="en-IN" dirty="0" err="1"/>
              <a:t>aws</a:t>
            </a:r>
            <a:r>
              <a:rPr lang="en-IN" dirty="0"/>
              <a:t> cli. Type</a:t>
            </a:r>
          </a:p>
          <a:p>
            <a:pPr marL="457200" lvl="1" indent="0">
              <a:buNone/>
            </a:pPr>
            <a:r>
              <a:rPr lang="en-IN" dirty="0" err="1"/>
              <a:t>aws</a:t>
            </a:r>
            <a:r>
              <a:rPr lang="en-IN" dirty="0"/>
              <a:t> configure</a:t>
            </a:r>
          </a:p>
          <a:p>
            <a:r>
              <a:rPr lang="en-IN" dirty="0"/>
              <a:t>Enter the access key by generating an access key for the IAM User in </a:t>
            </a:r>
            <a:r>
              <a:rPr lang="en-IN" dirty="0" err="1"/>
              <a:t>aws</a:t>
            </a:r>
            <a:r>
              <a:rPr lang="en-IN" dirty="0"/>
              <a:t> website.</a:t>
            </a:r>
          </a:p>
          <a:p>
            <a:r>
              <a:rPr lang="en-IN" dirty="0"/>
              <a:t>Enter the secret key as well. And press enter </a:t>
            </a:r>
            <a:r>
              <a:rPr lang="en-IN" dirty="0" err="1"/>
              <a:t>enter</a:t>
            </a:r>
            <a:r>
              <a:rPr lang="en-IN" dirty="0"/>
              <a:t>.</a:t>
            </a:r>
          </a:p>
          <a:p>
            <a:r>
              <a:rPr lang="en-IN" dirty="0"/>
              <a:t>Make sure to be in the same zone.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98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720E-8C2F-E11D-2EF4-0275C6FC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ECR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E87A-DA44-92B1-D906-004313099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go to AWS and create a ECR repository.</a:t>
            </a:r>
          </a:p>
          <a:p>
            <a:r>
              <a:rPr lang="en-IN" dirty="0"/>
              <a:t>Make sure the ECR repository name and the image name in local docker are the same.</a:t>
            </a:r>
          </a:p>
          <a:p>
            <a:r>
              <a:rPr lang="en-IN" dirty="0"/>
              <a:t>Click on the ECR Repository and click on Push Commands.</a:t>
            </a:r>
          </a:p>
          <a:p>
            <a:r>
              <a:rPr lang="en-IN" dirty="0"/>
              <a:t>Follow the steps under </a:t>
            </a:r>
            <a:r>
              <a:rPr lang="en-IN" dirty="0" err="1"/>
              <a:t>macos</a:t>
            </a:r>
            <a:r>
              <a:rPr lang="en-IN" dirty="0"/>
              <a:t> to push a docker image in local docker to remote ECR repository in power shell.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49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E9D2-B7C8-BFEF-4048-A0A786E9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Confirm pushed Image in ECR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13EB-F605-9A30-98DD-65D4055E7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 in the ECR repo in </a:t>
            </a:r>
            <a:r>
              <a:rPr lang="en-IN" dirty="0" err="1"/>
              <a:t>aws</a:t>
            </a:r>
            <a:r>
              <a:rPr lang="en-IN" dirty="0"/>
              <a:t> for the pushed image.</a:t>
            </a:r>
          </a:p>
        </p:txBody>
      </p:sp>
    </p:spTree>
    <p:extLst>
      <p:ext uri="{BB962C8B-B14F-4D97-AF65-F5344CB8AC3E}">
        <p14:creationId xmlns:p14="http://schemas.microsoft.com/office/powerpoint/2010/main" val="370636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A929DDE-B2D6-5204-FCD9-CC239F085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B7893CA-6171-0564-6FA4-66DDEB25B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11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247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AWS - ECR</vt:lpstr>
      <vt:lpstr>What is ECR?</vt:lpstr>
      <vt:lpstr>STEPS</vt:lpstr>
      <vt:lpstr>Create a IAM User</vt:lpstr>
      <vt:lpstr>Install AWS CLI</vt:lpstr>
      <vt:lpstr>Create a ECR repository</vt:lpstr>
      <vt:lpstr>Confirm pushed Image in ECR 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3</cp:revision>
  <dcterms:created xsi:type="dcterms:W3CDTF">2024-10-06T18:12:58Z</dcterms:created>
  <dcterms:modified xsi:type="dcterms:W3CDTF">2024-10-07T12:24:43Z</dcterms:modified>
</cp:coreProperties>
</file>