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CC21E-0880-4C72-9363-5EFC43737E60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932B-47C9-4E6E-854A-9CB6DB985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6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D932B-47C9-4E6E-854A-9CB6DB98555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62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E7A6-57EA-7D37-A38D-2CC80A545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F16AE-55F0-E093-D88A-B70119805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AB926-8078-556F-FE14-DBB03A33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DD38D-D8CC-EDDA-4099-EEB6A743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9BDD-5E32-13B3-22DB-48546F27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61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D7F3-4E2B-1A77-F2AB-0CAC172F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ADAA1-CB67-4BB7-A1EE-B93813FCA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9C26A-AC80-B248-B768-BE528B68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3F877-F9C8-3EAF-EADC-5C9A3E15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F7115-02CD-7B76-70CB-21020412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6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4C8ED-0F43-8BD0-FB0D-1798D9780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94EF1-A614-462C-ABA9-B2566E558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7C43-CA29-00B2-C6E4-4D9F7068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BDFE-81AB-B930-0738-116D1477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8008-FB2C-5292-53C1-5C0B9F97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2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9C46-215C-99E1-8D55-8CAAF850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F07B-4F03-3ED4-FFE4-BF4C9AE0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CA39F-794F-6A4E-2A20-E08F576B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6DA4-BDF7-1505-73AE-3415063D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5B150-E6C0-EC72-5657-5E9868B1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9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9F99-3070-CC31-359A-6B37BA41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A8FE-8B63-8E2D-FB83-84087EB95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9BE0-6557-E25F-E7BF-A0C3A30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05A4E-D81E-FD22-0358-E722D0F6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2AAAC-5050-C950-21B7-8186ECD4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E668-6F1D-C986-B767-87FCA588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949C-F39F-52EE-972F-CF035EF27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E6D1-3C44-37B5-5BF5-95E14650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6BC28-8824-999F-2554-59F814CB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2DDFE-5EBE-94E3-5D9C-5485B111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B920C-4E61-B8C6-D7D2-9334E37A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14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9189-8D61-52B7-1107-46BEF99F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00492-CEAC-5D68-0515-F25675A9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5DE90-7002-8C78-22C9-4BE495B1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BB24B-FD13-46EA-F57C-A32863FA5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7E56A-70D3-D8B7-3016-54A824F36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EAEA1-BF6A-AD1D-33AA-F0E8A459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D61AF-5FF0-F357-9B51-F37A4F27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064DE-59EA-AE2C-02DC-9EC41032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61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8B51-AD1C-AF25-15F4-1B0FE281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27788-1E9C-CAEF-2323-35AE080D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B267B-F537-B695-B5A7-9D5E10C5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E8702-EAD6-A6F0-4FB5-304AB4F6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5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33299-67A4-299F-7AFB-6B5683B3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65B44-5193-327C-6212-CB880577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4C915-7955-376A-6AF1-D326DCDC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0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CC31-A918-B88C-09B8-4038189D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85A8-7D7E-4175-599D-DE7C0C28E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2C807-472E-2251-8F0A-C8E0520AE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7BE5B-B01D-A589-0CCF-9CD52EA5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1EC9D-2123-8DB7-71BE-7D97C3B1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3B50C-AA68-D119-223F-7C65C0E6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87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4961-34A9-3DE6-4352-AD47282E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1AE20-D9F3-25B3-CAD5-3E74916A4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E83AB-3417-AF37-E41E-1E091A28E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BC3CA-5FE0-7678-4461-D9C5A558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E91F0-B3C0-E76C-2ACA-713F3B6E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3880F-AE0A-EA9E-054F-30B914EB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1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70D1C-5AE2-6407-6DED-01443070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31785-E5AB-269E-7FC6-7047DE49F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F8B5-082C-517B-E095-F055B8BBD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FB3B1-4F44-45F2-8739-715B706A9B9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A6B0-E8C1-1E4C-B880-568A00393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A5529-B04D-D266-1E45-A48833E6A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FB4F8-4730-4D31-95D2-02E2EAFAC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4533-730C-7490-08DC-39323B6F0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- </a:t>
            </a:r>
            <a:r>
              <a:rPr lang="en-IN" dirty="0" err="1"/>
              <a:t>CodePipeline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0E9DC-74F7-5154-055F-1097FDC73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81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831E-286C-EA65-AB59-CAF20BD9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 : Configure AWS </a:t>
            </a:r>
            <a:r>
              <a:rPr lang="en-IN" dirty="0" err="1"/>
              <a:t>CodeBuild</a:t>
            </a:r>
            <a:r>
              <a:rPr lang="en-IN" dirty="0"/>
              <a:t>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BE80D-DB2C-34C2-F8B2-7B1ADDE97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04"/>
            <a:ext cx="10515600" cy="470775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IN" dirty="0"/>
              <a:t>Now go to </a:t>
            </a:r>
            <a:r>
              <a:rPr lang="en-IN" dirty="0" err="1"/>
              <a:t>aws</a:t>
            </a:r>
            <a:r>
              <a:rPr lang="en-IN" dirty="0"/>
              <a:t> console -&gt; </a:t>
            </a:r>
            <a:r>
              <a:rPr lang="en-IN" dirty="0" err="1"/>
              <a:t>CodeBuild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Create a project and enter a name </a:t>
            </a:r>
            <a:r>
              <a:rPr lang="en-IN" dirty="0" err="1"/>
              <a:t>springboot</a:t>
            </a:r>
            <a:r>
              <a:rPr lang="en-IN" dirty="0"/>
              <a:t>-app-</a:t>
            </a:r>
            <a:r>
              <a:rPr lang="en-IN" dirty="0" err="1"/>
              <a:t>codebuild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Choose </a:t>
            </a:r>
            <a:r>
              <a:rPr lang="en-IN" dirty="0" err="1"/>
              <a:t>github</a:t>
            </a:r>
            <a:r>
              <a:rPr lang="en-IN" dirty="0"/>
              <a:t> as source.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Next choose Custom Source Credential -&gt; Personal Access Token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Now generate a personal access token for your book </a:t>
            </a:r>
            <a:r>
              <a:rPr lang="en-IN" dirty="0" err="1"/>
              <a:t>github</a:t>
            </a:r>
            <a:r>
              <a:rPr lang="en-IN" dirty="0"/>
              <a:t> repository and provide it with a name in the space given.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For this go to </a:t>
            </a:r>
            <a:r>
              <a:rPr lang="en-IN" dirty="0" err="1"/>
              <a:t>github</a:t>
            </a:r>
            <a:r>
              <a:rPr lang="en-IN" dirty="0"/>
              <a:t>, settings-&gt;developer settings-&gt;</a:t>
            </a:r>
            <a:r>
              <a:rPr lang="en-IN" dirty="0" err="1"/>
              <a:t>personel</a:t>
            </a:r>
            <a:r>
              <a:rPr lang="en-IN" dirty="0"/>
              <a:t> access token-&gt;tokens-&gt;generate new token-&gt; classic token.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Give a name for the token and give repo, write packages and delete packages permission and generate the token.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Next enter the </a:t>
            </a:r>
            <a:r>
              <a:rPr lang="en-IN" dirty="0" err="1"/>
              <a:t>github</a:t>
            </a:r>
            <a:r>
              <a:rPr lang="en-IN" dirty="0"/>
              <a:t> </a:t>
            </a:r>
            <a:r>
              <a:rPr lang="en-IN" dirty="0" err="1"/>
              <a:t>url</a:t>
            </a:r>
            <a:r>
              <a:rPr lang="en-IN" dirty="0"/>
              <a:t> of the book repository.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Next configure environment for managed image.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Check enhance GPU usage.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Under advanced setting check </a:t>
            </a:r>
            <a:r>
              <a:rPr lang="en-IN" dirty="0" err="1"/>
              <a:t>Priveleged</a:t>
            </a:r>
            <a:r>
              <a:rPr lang="en-IN" dirty="0"/>
              <a:t>-&gt;Enabled this flag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Next note the role name because we have to add some permissions to this role.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So go to </a:t>
            </a:r>
            <a:r>
              <a:rPr lang="en-IN" dirty="0" err="1"/>
              <a:t>iam</a:t>
            </a:r>
            <a:r>
              <a:rPr lang="en-IN" dirty="0"/>
              <a:t> and under role search for this tole and add 2 policies -&gt; EC2ContainerRegistryFullAccess and </a:t>
            </a:r>
            <a:r>
              <a:rPr lang="en-IN" dirty="0" err="1"/>
              <a:t>EC@ContainerRegistryPowerUser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Under </a:t>
            </a:r>
            <a:r>
              <a:rPr lang="en-IN" dirty="0" err="1"/>
              <a:t>buildspec</a:t>
            </a:r>
            <a:r>
              <a:rPr lang="en-IN" dirty="0"/>
              <a:t> file choose specify a </a:t>
            </a:r>
            <a:r>
              <a:rPr lang="en-IN" dirty="0" err="1"/>
              <a:t>buildspec</a:t>
            </a:r>
            <a:r>
              <a:rPr lang="en-IN" dirty="0"/>
              <a:t> file.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/>
              <a:t>Now upon successful build, we should see the newly pushed </a:t>
            </a:r>
            <a:r>
              <a:rPr lang="en-IN" dirty="0" err="1"/>
              <a:t>imahe</a:t>
            </a:r>
            <a:r>
              <a:rPr lang="en-IN" dirty="0"/>
              <a:t> in ECR.</a:t>
            </a:r>
          </a:p>
          <a:p>
            <a:pPr marL="971550" lvl="1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34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9B08-F293-690F-0F07-0F04A87E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 : Configure AWS </a:t>
            </a:r>
            <a:r>
              <a:rPr lang="en-IN" dirty="0" err="1"/>
              <a:t>CodeDeploy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2C77A-3610-51EC-A429-C4D60BF11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128" y="2091265"/>
            <a:ext cx="4429743" cy="3820058"/>
          </a:xfrm>
        </p:spPr>
      </p:pic>
    </p:spTree>
    <p:extLst>
      <p:ext uri="{BB962C8B-B14F-4D97-AF65-F5344CB8AC3E}">
        <p14:creationId xmlns:p14="http://schemas.microsoft.com/office/powerpoint/2010/main" val="363500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842C-E559-4E4F-6849-A3EAC88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 : Configure AWS </a:t>
            </a:r>
            <a:r>
              <a:rPr lang="en-IN" dirty="0" err="1"/>
              <a:t>CodeDeploy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C419-7FB8-AFB8-1ECD-903F3452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We are going to do this first.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DED2E-7B8C-484D-8E10-DFD645DC2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2453999"/>
            <a:ext cx="949775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7EB2-F8E5-FEEC-9F03-425F2D2E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 : Configure AWS </a:t>
            </a:r>
            <a:r>
              <a:rPr lang="en-IN" dirty="0" err="1"/>
              <a:t>CodePipeline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8DFE-F526-7C10-C847-222CFE69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Go to AWS </a:t>
            </a:r>
            <a:r>
              <a:rPr lang="en-IN" dirty="0" err="1"/>
              <a:t>CodePipeline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a new code </a:t>
            </a:r>
            <a:r>
              <a:rPr lang="en-IN" dirty="0" err="1"/>
              <a:t>pipline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Connect to </a:t>
            </a:r>
            <a:r>
              <a:rPr lang="en-IN" dirty="0" err="1"/>
              <a:t>github</a:t>
            </a:r>
            <a:r>
              <a:rPr lang="en-IN" dirty="0"/>
              <a:t> by choosing version2.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a new connection by installing the </a:t>
            </a:r>
            <a:r>
              <a:rPr lang="en-IN" dirty="0" err="1"/>
              <a:t>github</a:t>
            </a:r>
            <a:r>
              <a:rPr lang="en-IN" dirty="0"/>
              <a:t> app and choose the book repository.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Now specify the repository and branch in AWS. Click next.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For trigger choose no filter.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Choose other build provider and select the </a:t>
            </a: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codebuild</a:t>
            </a:r>
            <a:r>
              <a:rPr lang="en-IN" dirty="0"/>
              <a:t> name that we created.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Then choose the project name and click on next.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For deploy provider choose AWS ECS and enter the cluster and service and click next.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Now create the pipeline for a success state.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Now make some changes in code and push the code to </a:t>
            </a:r>
            <a:r>
              <a:rPr lang="en-IN" dirty="0" err="1"/>
              <a:t>github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Make sure that the container name in the </a:t>
            </a:r>
            <a:r>
              <a:rPr lang="en-IN" dirty="0" err="1"/>
              <a:t>buildspec.yml</a:t>
            </a:r>
            <a:r>
              <a:rPr lang="en-IN" dirty="0"/>
              <a:t> file and the container name in the task </a:t>
            </a:r>
            <a:r>
              <a:rPr lang="en-IN" dirty="0" err="1"/>
              <a:t>defn</a:t>
            </a:r>
            <a:r>
              <a:rPr lang="en-IN" dirty="0"/>
              <a:t> are the same.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You should see that the build in AWS </a:t>
            </a:r>
            <a:r>
              <a:rPr lang="en-IN" dirty="0" err="1"/>
              <a:t>CodePipeline</a:t>
            </a:r>
            <a:r>
              <a:rPr lang="en-IN" dirty="0"/>
              <a:t> will be automatically triggered.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Check ECR and see that a new image will be pushed in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46205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945B-0D36-2181-DE0C-4BF003FD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</a:t>
            </a:r>
            <a:r>
              <a:rPr lang="en-IN" dirty="0" err="1"/>
              <a:t>reasearch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C4AA-9080-4548-9CAE-A8D9DCC2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a new rest method and test.</a:t>
            </a:r>
          </a:p>
        </p:txBody>
      </p:sp>
    </p:spTree>
    <p:extLst>
      <p:ext uri="{BB962C8B-B14F-4D97-AF65-F5344CB8AC3E}">
        <p14:creationId xmlns:p14="http://schemas.microsoft.com/office/powerpoint/2010/main" val="359105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1E2DE2-3011-598B-1101-2E66328A6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A9F7E1-9E1D-A85D-BCDA-BCC37E810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68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FEFC-F6A7-B528-2A13-24D23588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AWS </a:t>
            </a:r>
            <a:r>
              <a:rPr lang="en-IN" dirty="0" err="1"/>
              <a:t>Codepipeline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6DBA-0238-9081-04C5-88842A61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AWS 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CodePipeline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is a continuous delivery service you can use to model, visualize, and automate the steps required to release your software. </a:t>
            </a:r>
          </a:p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You can quickly model and configure the different stages of a software release process. </a:t>
            </a:r>
          </a:p>
          <a:p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CodePipeline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automates the steps required to release your software changes continuously.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42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5F1B-7640-FAD4-7368-3740D0D0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1026" name="Picture 2" descr="Introduction to AWS CodeCommit, CodeBuild, and CodePipeline.">
            <a:extLst>
              <a:ext uri="{FF2B5EF4-FFF2-40B4-BE49-F238E27FC236}">
                <a16:creationId xmlns:a16="http://schemas.microsoft.com/office/drawing/2014/main" id="{5E6C8BEF-8BC0-B4B3-B3B5-9DC9720FAE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2272506"/>
            <a:ext cx="810577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32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470A-A817-49F6-0A98-66DF03F9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</a:t>
            </a:r>
            <a:r>
              <a:rPr lang="en-IN" dirty="0" err="1"/>
              <a:t>CodePipeline</a:t>
            </a:r>
            <a:r>
              <a:rPr lang="en-IN" dirty="0"/>
              <a:t>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DB890-6AE7-306E-069B-5032805D5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937" y="1825625"/>
            <a:ext cx="9012125" cy="4351338"/>
          </a:xfrm>
        </p:spPr>
      </p:pic>
    </p:spTree>
    <p:extLst>
      <p:ext uri="{BB962C8B-B14F-4D97-AF65-F5344CB8AC3E}">
        <p14:creationId xmlns:p14="http://schemas.microsoft.com/office/powerpoint/2010/main" val="11110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0585-87B3-F231-9481-7A2DA65F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2EA4-68E2-F892-F757-DCC832CA5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1 : Code Setup</a:t>
            </a:r>
          </a:p>
          <a:p>
            <a:r>
              <a:rPr lang="en-IN" dirty="0"/>
              <a:t>Step 2 : Configure AWS </a:t>
            </a:r>
            <a:r>
              <a:rPr lang="en-IN" dirty="0" err="1"/>
              <a:t>CodeBuild</a:t>
            </a:r>
            <a:endParaRPr lang="en-IN" dirty="0"/>
          </a:p>
          <a:p>
            <a:r>
              <a:rPr lang="en-IN" dirty="0"/>
              <a:t>Step 3 : Configure AWS </a:t>
            </a:r>
            <a:r>
              <a:rPr lang="en-IN" dirty="0" err="1"/>
              <a:t>CodeDeploy</a:t>
            </a:r>
            <a:endParaRPr lang="en-IN" dirty="0"/>
          </a:p>
          <a:p>
            <a:r>
              <a:rPr lang="en-IN" dirty="0"/>
              <a:t>Step 4 : Configure AWS </a:t>
            </a:r>
            <a:r>
              <a:rPr lang="en-IN" dirty="0" err="1"/>
              <a:t>CodePipeline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30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CF9B-28FC-4238-045F-5CC76F4B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 : Code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B2A5-6FA2-A5EC-8935-CBD71BF19B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Create repository in </a:t>
            </a:r>
            <a:r>
              <a:rPr lang="en-IN" dirty="0" err="1"/>
              <a:t>Github</a:t>
            </a:r>
            <a:endParaRPr lang="en-IN" dirty="0"/>
          </a:p>
          <a:p>
            <a:r>
              <a:rPr lang="en-IN" dirty="0"/>
              <a:t>Create Microservice</a:t>
            </a:r>
          </a:p>
          <a:p>
            <a:r>
              <a:rPr lang="en-IN" dirty="0"/>
              <a:t>Docker File</a:t>
            </a:r>
          </a:p>
          <a:p>
            <a:r>
              <a:rPr lang="en-IN" dirty="0"/>
              <a:t>Push Code in GitHub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A43AC1-9A68-7CF2-5A49-833D5B0AF7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1429" y="1387930"/>
            <a:ext cx="4441371" cy="4653642"/>
          </a:xfrm>
        </p:spPr>
      </p:pic>
    </p:spTree>
    <p:extLst>
      <p:ext uri="{BB962C8B-B14F-4D97-AF65-F5344CB8AC3E}">
        <p14:creationId xmlns:p14="http://schemas.microsoft.com/office/powerpoint/2010/main" val="383830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4230-AD15-90C7-14DA-1876FF63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 : Configure AWS </a:t>
            </a:r>
            <a:r>
              <a:rPr lang="en-IN" dirty="0" err="1"/>
              <a:t>CodeBuild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19FC6-4663-1560-4FE2-5FECCEE577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Create Repository in ECR</a:t>
            </a:r>
          </a:p>
          <a:p>
            <a:r>
              <a:rPr lang="en-IN" dirty="0"/>
              <a:t>Setup Source Provider</a:t>
            </a:r>
          </a:p>
          <a:p>
            <a:r>
              <a:rPr lang="en-IN" dirty="0"/>
              <a:t>Create Service Role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F321F5-0A52-DBD9-EA38-17A113304A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19787" y="1992087"/>
            <a:ext cx="3242770" cy="3614394"/>
          </a:xfrm>
        </p:spPr>
      </p:pic>
    </p:spTree>
    <p:extLst>
      <p:ext uri="{BB962C8B-B14F-4D97-AF65-F5344CB8AC3E}">
        <p14:creationId xmlns:p14="http://schemas.microsoft.com/office/powerpoint/2010/main" val="374411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D12D-D9C0-7BEC-8D9B-1F7C2DA8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 : Configure AWS </a:t>
            </a:r>
            <a:r>
              <a:rPr lang="en-IN" dirty="0" err="1"/>
              <a:t>CodeBuild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3A1005-A7B0-AEB4-6125-15E142E4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 private repository in ECR in the name spring-demo-</a:t>
            </a:r>
            <a:r>
              <a:rPr lang="en-IN" dirty="0" err="1"/>
              <a:t>ecr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the </a:t>
            </a:r>
            <a:r>
              <a:rPr lang="en-IN" dirty="0" err="1"/>
              <a:t>buildspec.yml</a:t>
            </a:r>
            <a:r>
              <a:rPr lang="en-IN" dirty="0"/>
              <a:t> file in root of book project.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Here we are configuring </a:t>
            </a:r>
            <a:r>
              <a:rPr lang="en-IN" dirty="0" err="1"/>
              <a:t>CodeBuild</a:t>
            </a:r>
            <a:r>
              <a:rPr lang="en-IN" dirty="0"/>
              <a:t> to push the image into ECR repository.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In pre build step while login to docker copy the push notification.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Make sure to copy the </a:t>
            </a:r>
            <a:r>
              <a:rPr lang="en-IN" dirty="0" err="1"/>
              <a:t>uri</a:t>
            </a:r>
            <a:r>
              <a:rPr lang="en-IN" dirty="0"/>
              <a:t> of your ECR for the REPOSITORY_URI in the </a:t>
            </a:r>
            <a:r>
              <a:rPr lang="en-IN" dirty="0" err="1"/>
              <a:t>yml</a:t>
            </a:r>
            <a:r>
              <a:rPr lang="en-IN" dirty="0"/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In post build we are pushing the image to the ECR.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Then we are specifying a container name and pushing that name into the </a:t>
            </a:r>
            <a:r>
              <a:rPr lang="en-IN" dirty="0" err="1"/>
              <a:t>imagedefinitions.json</a:t>
            </a:r>
            <a:r>
              <a:rPr lang="en-IN" dirty="0"/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This </a:t>
            </a:r>
            <a:r>
              <a:rPr lang="en-IN" dirty="0" err="1"/>
              <a:t>imagedefinitions.json</a:t>
            </a:r>
            <a:r>
              <a:rPr lang="en-IN" dirty="0"/>
              <a:t> file will be used by AWS </a:t>
            </a:r>
            <a:r>
              <a:rPr lang="en-IN" dirty="0" err="1"/>
              <a:t>CodeDeploy</a:t>
            </a:r>
            <a:r>
              <a:rPr lang="en-IN" dirty="0"/>
              <a:t> service.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And now push the project once again in </a:t>
            </a:r>
            <a:r>
              <a:rPr lang="en-IN" dirty="0" err="1"/>
              <a:t>github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30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469D-C6FB-80FD-3777-0A37F73E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buildspec.yml</a:t>
            </a:r>
            <a:r>
              <a:rPr lang="en-IN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5D01-12F0-7D3F-0FC1-37998955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version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800" dirty="0">
                <a:solidFill>
                  <a:srgbClr val="D33682"/>
                </a:solidFill>
                <a:effectLst/>
                <a:latin typeface="Courier New" panose="02070309020205020404" pitchFamily="49" charset="0"/>
              </a:rPr>
              <a:t>0.2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phases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pre_build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commands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echo Logging in to Amazon ECR....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aws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 --version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#- $(</a:t>
            </a:r>
            <a:r>
              <a:rPr lang="en-IN" sz="1800" dirty="0" err="1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aws</a:t>
            </a:r>
            <a:r>
              <a:rPr lang="en-IN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ecr</a:t>
            </a:r>
            <a:r>
              <a:rPr lang="en-IN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 get-login --region ap-south-1 --no-include-email)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aws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ecr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 get-login-password --region ap-south-1 | docker login --username AWS --password-stdin YOUR_AWS_ACCOUNT_ID.dkr.ecr.ap-south-1.amazonaws.com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#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Replace with this to your repository URI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REPOSITORY_URI=YOUR_AWS_ACCOUNT_ID.dkr.ecr.ap-south-1.amazonaws.com/spring-demo-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IMAGE_TAG=build-$(echo $CODEBUILD_BUILD_ID | awk -F":" '{print $2}')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build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commands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echo Build started on `date`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echo building the Jar file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mvn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 clean install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echo Building the Docker image...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docker build -t $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REPOSITORY_URI:latest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 .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docker tag $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REPOSITORY_URI:latest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 $REPOSITORY_URI:$IMAGE_TAG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post_build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commands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echo Build completed on `date`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echo pushing to repo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docker push $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REPOSITORY_URI:latest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docker push $REPOSITORY_URI:$IMAGE_TAG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echo Writing image definitions file...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93A1A1"/>
                </a:solidFill>
                <a:effectLst/>
                <a:latin typeface="Courier New" panose="02070309020205020404" pitchFamily="49" charset="0"/>
              </a:rPr>
              <a:t># Give your container name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DOCKER_CONTAINER_NAME=spring-demo-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printf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 '[{"name":"%s","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imageUri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":"%s"}]' $DOCKER_CONTAINER_NAME $REPOSITORY_URI:$IMAGE_TAG &gt; 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imagedefinitions.json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echo $DOCKER_CONTAINER_NAME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echo printing 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imagedefinitions.json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cat 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imagedefinitions.json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files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 err="1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imagedefinitions.json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IN" sz="1800" dirty="0">
                <a:solidFill>
                  <a:srgbClr val="2AA198"/>
                </a:solidFill>
                <a:effectLst/>
                <a:latin typeface="Courier New" panose="02070309020205020404" pitchFamily="49" charset="0"/>
              </a:rPr>
              <a:t>target/springboot-aws-deploy.jar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55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951</Words>
  <Application>Microsoft Office PowerPoint</Application>
  <PresentationFormat>Widescreen</PresentationFormat>
  <Paragraphs>106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Amazon Ember</vt:lpstr>
      <vt:lpstr>Arial</vt:lpstr>
      <vt:lpstr>Calibri</vt:lpstr>
      <vt:lpstr>Calibri Light</vt:lpstr>
      <vt:lpstr>Courier New</vt:lpstr>
      <vt:lpstr>Office Theme</vt:lpstr>
      <vt:lpstr>AWS - CodePipeline</vt:lpstr>
      <vt:lpstr>What is AWS Codepipeline?</vt:lpstr>
      <vt:lpstr>Architecture</vt:lpstr>
      <vt:lpstr>AWS CodePipeline Setup</vt:lpstr>
      <vt:lpstr>Steps</vt:lpstr>
      <vt:lpstr>Step 1 : Code Setup</vt:lpstr>
      <vt:lpstr>Step 2 : Configure AWS CodeBuild</vt:lpstr>
      <vt:lpstr>Step 2 : Configure AWS CodeBuild</vt:lpstr>
      <vt:lpstr>buildspec.yml file</vt:lpstr>
      <vt:lpstr>Step 2 : Configure AWS CodeBuild - contd</vt:lpstr>
      <vt:lpstr>Step 3 : Configure AWS CodeDeploy</vt:lpstr>
      <vt:lpstr>Step 3 : Configure AWS CodeDeploy</vt:lpstr>
      <vt:lpstr>Step 4 : Configure AWS CodePipeline</vt:lpstr>
      <vt:lpstr>Further reasearch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13</cp:revision>
  <dcterms:created xsi:type="dcterms:W3CDTF">2024-10-07T14:21:11Z</dcterms:created>
  <dcterms:modified xsi:type="dcterms:W3CDTF">2024-10-07T19:21:40Z</dcterms:modified>
</cp:coreProperties>
</file>