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1718" autoAdjust="0"/>
  </p:normalViewPr>
  <p:slideViewPr>
    <p:cSldViewPr snapToGrid="0">
      <p:cViewPr varScale="1">
        <p:scale>
          <a:sx n="98" d="100"/>
          <a:sy n="9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92106-9AAD-4615-BFBC-7B114C7E59CC}" type="datetimeFigureOut">
              <a:rPr lang="en-US" smtClean="0"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A2B9-045E-4906-960C-74AE8BF9B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r>
              <a:rPr lang="en-US" baseline="0" dirty="0" smtClean="0"/>
              <a:t> and cons of different deployment models on mobile platforms</a:t>
            </a:r>
          </a:p>
          <a:p>
            <a:r>
              <a:rPr lang="en-US" baseline="0" dirty="0" smtClean="0"/>
              <a:t>Rundown of web, hybrid, native</a:t>
            </a:r>
          </a:p>
          <a:p>
            <a:r>
              <a:rPr lang="en-US" baseline="0" dirty="0" smtClean="0"/>
              <a:t>Mission: leave with ability to decide which method best suits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A2B9-045E-4906-960C-74AE8BF9BE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</a:t>
            </a:r>
            <a:r>
              <a:rPr lang="en-US" baseline="0" dirty="0" smtClean="0"/>
              <a:t> approaches obviously have different advantages and disadvantages</a:t>
            </a:r>
          </a:p>
          <a:p>
            <a:r>
              <a:rPr lang="en-US" dirty="0" smtClean="0"/>
              <a:t>Features – hardware junk</a:t>
            </a:r>
          </a:p>
          <a:p>
            <a:r>
              <a:rPr lang="en-US" dirty="0" smtClean="0"/>
              <a:t>Development –</a:t>
            </a:r>
            <a:r>
              <a:rPr lang="en-US" baseline="0" dirty="0" smtClean="0"/>
              <a:t> IDE, deployment, debugging</a:t>
            </a:r>
          </a:p>
          <a:p>
            <a:r>
              <a:rPr lang="en-US" dirty="0" smtClean="0"/>
              <a:t>Design –</a:t>
            </a:r>
            <a:r>
              <a:rPr lang="en-US" baseline="0" dirty="0" smtClean="0"/>
              <a:t> look and feel, design process, framework bonuses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A2B9-045E-4906-960C-74AE8BF9BE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1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baseline="0" dirty="0" smtClean="0"/>
              <a:t> built on standards, likely that many of </a:t>
            </a:r>
            <a:r>
              <a:rPr lang="en-US" baseline="0" dirty="0" err="1" smtClean="0"/>
              <a:t>PhoneGap’s</a:t>
            </a:r>
            <a:r>
              <a:rPr lang="en-US" baseline="0" dirty="0" smtClean="0"/>
              <a:t> features will be added to HTML5 and available from browsers. Would improve cross-platform-ness.</a:t>
            </a:r>
          </a:p>
          <a:p>
            <a:r>
              <a:rPr lang="en-US" baseline="0" dirty="0" smtClean="0"/>
              <a:t>Lots of plugins already available for Hybrid apps, but if you want to add your own you must build the plugin for each platform you plan to support.</a:t>
            </a:r>
          </a:p>
          <a:p>
            <a:r>
              <a:rPr lang="en-US" baseline="0" dirty="0" smtClean="0"/>
              <a:t>Native—whatever feature the phone has is available.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A2B9-045E-4906-960C-74AE8BF9BE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5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examples: photo/media,</a:t>
            </a:r>
            <a:r>
              <a:rPr lang="en-US" baseline="0" dirty="0" smtClean="0"/>
              <a:t> motion, </a:t>
            </a:r>
            <a:r>
              <a:rPr lang="en-US" dirty="0" smtClean="0"/>
              <a:t>forecast.io</a:t>
            </a:r>
          </a:p>
          <a:p>
            <a:r>
              <a:rPr lang="en-US" dirty="0" smtClean="0"/>
              <a:t>Show</a:t>
            </a:r>
            <a:r>
              <a:rPr lang="en-US" baseline="0" dirty="0" smtClean="0"/>
              <a:t> mobilehtml5.org to demonstrate differing capabilities</a:t>
            </a:r>
          </a:p>
          <a:p>
            <a:endParaRPr lang="en-US" baseline="0" dirty="0" smtClean="0"/>
          </a:p>
          <a:p>
            <a:r>
              <a:rPr lang="en-US" dirty="0" smtClean="0"/>
              <a:t>Use only hardware accelerated CSS stuff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A2B9-045E-4906-960C-74AE8BF9BE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r>
              <a:rPr lang="en-US" baseline="0" dirty="0" smtClean="0"/>
              <a:t> pros and cons</a:t>
            </a:r>
          </a:p>
          <a:p>
            <a:endParaRPr lang="en-US" dirty="0" smtClean="0"/>
          </a:p>
          <a:p>
            <a:r>
              <a:rPr lang="en-US" smtClean="0"/>
              <a:t>Development –</a:t>
            </a:r>
            <a:r>
              <a:rPr lang="en-US" baseline="0" smtClean="0"/>
              <a:t> IDE, deployment, debugging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A2B9-045E-4906-960C-74AE8BF9BE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2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8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3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3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88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0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4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2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0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0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8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7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Development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vs. Hybrid vs.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Availability</a:t>
            </a:r>
          </a:p>
          <a:p>
            <a:r>
              <a:rPr lang="en-US" dirty="0" smtClean="0"/>
              <a:t>Development Process</a:t>
            </a:r>
          </a:p>
          <a:p>
            <a:r>
              <a:rPr lang="en-US" dirty="0" smtClean="0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2172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Availability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Anything JavaScript and HTML5 can do (mostly)</a:t>
            </a:r>
          </a:p>
          <a:p>
            <a:r>
              <a:rPr lang="en-US" dirty="0" smtClean="0"/>
              <a:t>Hybrid</a:t>
            </a:r>
          </a:p>
          <a:p>
            <a:pPr lvl="1"/>
            <a:r>
              <a:rPr lang="en-US" dirty="0" smtClean="0"/>
              <a:t>Web plus Plugins</a:t>
            </a:r>
          </a:p>
          <a:p>
            <a:r>
              <a:rPr lang="en-US" dirty="0" smtClean="0"/>
              <a:t>Native</a:t>
            </a:r>
          </a:p>
          <a:p>
            <a:pPr lvl="1"/>
            <a:r>
              <a:rPr lang="en-US" dirty="0" smtClean="0"/>
              <a:t>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 smtClean="0">
                <a:latin typeface="+mn-lt"/>
              </a:rPr>
              <a:t>HTML</a:t>
            </a:r>
            <a:r>
              <a:rPr lang="en-US" dirty="0" smtClean="0"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+mn-lt"/>
              </a:rPr>
              <a:t>5</a:t>
            </a:r>
            <a:endParaRPr lang="en-US" dirty="0">
              <a:effectLst>
                <a:glow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Photo, video, audio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File/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Offline capabilities</a:t>
            </a:r>
          </a:p>
          <a:p>
            <a:r>
              <a:rPr lang="en-US" dirty="0" smtClean="0"/>
              <a:t>Motion sensors</a:t>
            </a:r>
          </a:p>
          <a:p>
            <a:endParaRPr lang="en-US" dirty="0"/>
          </a:p>
          <a:p>
            <a:r>
              <a:rPr lang="en-US" dirty="0" smtClean="0"/>
              <a:t>Mobilehtml5.org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performance than Web worse than Native</a:t>
            </a:r>
          </a:p>
          <a:p>
            <a:r>
              <a:rPr lang="en-US" dirty="0" smtClean="0"/>
              <a:t>Many available plugins already</a:t>
            </a:r>
          </a:p>
          <a:p>
            <a:r>
              <a:rPr lang="en-US" dirty="0" smtClean="0"/>
              <a:t>Expanded functionality requires development in each platform</a:t>
            </a:r>
          </a:p>
          <a:p>
            <a:r>
              <a:rPr lang="en-US" dirty="0" smtClean="0"/>
              <a:t>It’s in the stores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0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4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Web/Hybrid will not look Native, not as consistent</a:t>
            </a:r>
            <a:endParaRPr lang="en-US" dirty="0"/>
          </a:p>
          <a:p>
            <a:r>
              <a:rPr lang="en-US" dirty="0" smtClean="0"/>
              <a:t>User experience will be different</a:t>
            </a:r>
          </a:p>
          <a:p>
            <a:r>
              <a:rPr lang="en-US" dirty="0" smtClean="0"/>
              <a:t>Native </a:t>
            </a:r>
            <a:r>
              <a:rPr lang="en-US" dirty="0" smtClean="0"/>
              <a:t>apps need to be worth downloading</a:t>
            </a:r>
          </a:p>
          <a:p>
            <a:r>
              <a:rPr lang="en-US" dirty="0" smtClean="0"/>
              <a:t>Saving to home screen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Mobile</a:t>
            </a:r>
          </a:p>
          <a:p>
            <a:r>
              <a:rPr lang="en-US" dirty="0" err="1" smtClean="0"/>
              <a:t>Sencha</a:t>
            </a:r>
            <a:r>
              <a:rPr lang="en-US" dirty="0" smtClean="0"/>
              <a:t> Touch</a:t>
            </a:r>
          </a:p>
          <a:p>
            <a:r>
              <a:rPr lang="en-US" dirty="0" smtClean="0"/>
              <a:t>GWT/</a:t>
            </a:r>
            <a:r>
              <a:rPr lang="en-US" dirty="0" err="1" smtClean="0"/>
              <a:t>mGWT</a:t>
            </a:r>
            <a:endParaRPr lang="en-US" dirty="0" smtClean="0"/>
          </a:p>
          <a:p>
            <a:r>
              <a:rPr lang="en-US" dirty="0" smtClean="0"/>
              <a:t>Kendo UI</a:t>
            </a:r>
          </a:p>
          <a:p>
            <a:r>
              <a:rPr lang="en-US" dirty="0" err="1"/>
              <a:t>PhoneGap</a:t>
            </a:r>
            <a:endParaRPr lang="en-US" dirty="0"/>
          </a:p>
          <a:p>
            <a:r>
              <a:rPr lang="en-US" dirty="0" err="1"/>
              <a:t>Appcelerator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should you choose?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TC103457444[[fn=Basis]]</Template>
  <TotalTime>5899</TotalTime>
  <Words>275</Words>
  <Application>Microsoft Office PowerPoint</Application>
  <PresentationFormat>Widescreen</PresentationFormat>
  <Paragraphs>63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Corbel</vt:lpstr>
      <vt:lpstr>Basis</vt:lpstr>
      <vt:lpstr>Mobile Development Strategies</vt:lpstr>
      <vt:lpstr>Criteria</vt:lpstr>
      <vt:lpstr>Feature Availability </vt:lpstr>
      <vt:lpstr>HTML5</vt:lpstr>
      <vt:lpstr>Hybrid Features</vt:lpstr>
      <vt:lpstr>Development Process</vt:lpstr>
      <vt:lpstr>Design Considerations</vt:lpstr>
      <vt:lpstr>Technologies</vt:lpstr>
      <vt:lpstr>Which should you choose?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Development Strategies</dc:title>
  <dc:creator>J. Andrew Moore</dc:creator>
  <cp:lastModifiedBy>J. Andrew Moore</cp:lastModifiedBy>
  <cp:revision>16</cp:revision>
  <dcterms:created xsi:type="dcterms:W3CDTF">2013-12-12T18:20:40Z</dcterms:created>
  <dcterms:modified xsi:type="dcterms:W3CDTF">2013-12-16T20:43:05Z</dcterms:modified>
</cp:coreProperties>
</file>