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notesMasterIdLst>
    <p:notesMasterId r:id="rId9"/>
  </p:notesMasterIdLst>
  <p:sldIdLst>
    <p:sldId id="256" r:id="rId2"/>
    <p:sldId id="257" r:id="rId3"/>
    <p:sldId id="265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81718" autoAdjust="0"/>
  </p:normalViewPr>
  <p:slideViewPr>
    <p:cSldViewPr snapToGrid="0">
      <p:cViewPr varScale="1">
        <p:scale>
          <a:sx n="60" d="100"/>
          <a:sy n="60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92106-9AAD-4615-BFBC-7B114C7E59CC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A2B9-045E-4906-960C-74AE8BF9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honegap.com/about/featur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r>
              <a:rPr lang="en-US" baseline="0" dirty="0" smtClean="0"/>
              <a:t> and cons of different deployment models on mobile platforms</a:t>
            </a:r>
          </a:p>
          <a:p>
            <a:r>
              <a:rPr lang="en-US" baseline="0" dirty="0" smtClean="0"/>
              <a:t>Rundown of web, hybrid, native</a:t>
            </a:r>
          </a:p>
          <a:p>
            <a:r>
              <a:rPr lang="en-US" baseline="0" dirty="0" smtClean="0"/>
              <a:t>Mission: leave with ability to decide which method best suits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A2B9-045E-4906-960C-74AE8BF9BE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</a:t>
            </a:r>
            <a:r>
              <a:rPr lang="en-US" baseline="0" dirty="0" smtClean="0"/>
              <a:t> approaches obviously have different advantages and disadvantages</a:t>
            </a:r>
          </a:p>
          <a:p>
            <a:r>
              <a:rPr lang="en-US" dirty="0" smtClean="0"/>
              <a:t>Features – hardware junk</a:t>
            </a:r>
          </a:p>
          <a:p>
            <a:r>
              <a:rPr lang="en-US" dirty="0" smtClean="0"/>
              <a:t>Development –</a:t>
            </a:r>
            <a:r>
              <a:rPr lang="en-US" baseline="0" dirty="0" smtClean="0"/>
              <a:t> IDE, deployment, debugging</a:t>
            </a:r>
          </a:p>
          <a:p>
            <a:r>
              <a:rPr lang="en-US" dirty="0" smtClean="0"/>
              <a:t>Design –</a:t>
            </a:r>
            <a:r>
              <a:rPr lang="en-US" baseline="0" dirty="0" smtClean="0"/>
              <a:t> look and feel, design process, framework bonuses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A2B9-045E-4906-960C-74AE8BF9BE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1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baseline="0" dirty="0" smtClean="0"/>
              <a:t> influenced by current HTML5, likely that many of </a:t>
            </a:r>
            <a:r>
              <a:rPr lang="en-US" baseline="0" dirty="0" err="1" smtClean="0"/>
              <a:t>PhoneGap’s</a:t>
            </a:r>
            <a:r>
              <a:rPr lang="en-US" baseline="0" dirty="0" smtClean="0"/>
              <a:t> features will be added to HTML5 and available from browsers. Would improve cross-platform-ness.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Lots of plugins already available for Hybrid apps, but if you want to add your own you must build the plugin for each platform you plan to support.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Native—whatever feature the phone has is available.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examples: photo/media,</a:t>
            </a:r>
            <a:r>
              <a:rPr lang="en-US" baseline="0" dirty="0" smtClean="0"/>
              <a:t> motion, </a:t>
            </a:r>
          </a:p>
          <a:p>
            <a:endParaRPr lang="en-US" baseline="0" dirty="0" smtClean="0"/>
          </a:p>
          <a:p>
            <a:r>
              <a:rPr lang="en-US" dirty="0" smtClean="0"/>
              <a:t>Show</a:t>
            </a:r>
            <a:r>
              <a:rPr lang="en-US" baseline="0" dirty="0" smtClean="0"/>
              <a:t> mobilehtml5.org to demonstrate differing capabilities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http://mobilehtml5.org</a:t>
            </a:r>
          </a:p>
          <a:p>
            <a:r>
              <a:rPr lang="en-US" dirty="0" smtClean="0">
                <a:hlinkClick r:id="rId3"/>
              </a:rPr>
              <a:t>http://phonegap.com/about/feature/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A2B9-045E-4906-960C-74AE8BF9BE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r>
              <a:rPr lang="en-US" baseline="0" dirty="0" smtClean="0"/>
              <a:t> pros and cons</a:t>
            </a:r>
          </a:p>
          <a:p>
            <a:endParaRPr lang="en-US" dirty="0" smtClean="0"/>
          </a:p>
          <a:p>
            <a:r>
              <a:rPr lang="en-US" smtClean="0"/>
              <a:t>Development –</a:t>
            </a:r>
            <a:r>
              <a:rPr lang="en-US" baseline="0" smtClean="0"/>
              <a:t> IDE, deployment, debugging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A2B9-045E-4906-960C-74AE8BF9BE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try to mimic</a:t>
            </a:r>
            <a:r>
              <a:rPr lang="en-US" baseline="0" dirty="0" smtClean="0"/>
              <a:t> Native; strive for own App identity;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only hardware accelerated CSS stuff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forecast.io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A2B9-045E-4906-960C-74AE8BF9BE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6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2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8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3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3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88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0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4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2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0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0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8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7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Development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vs. Hybrid vs.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Development Process</a:t>
            </a:r>
          </a:p>
          <a:p>
            <a:r>
              <a:rPr lang="en-US" dirty="0" smtClean="0"/>
              <a:t>Design Considerations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2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Availability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352723"/>
              </p:ext>
            </p:extLst>
          </p:nvPr>
        </p:nvGraphicFramePr>
        <p:xfrm>
          <a:off x="1143000" y="1752598"/>
          <a:ext cx="9872664" cy="421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695"/>
                <a:gridCol w="2004637"/>
                <a:gridCol w="2468166"/>
                <a:gridCol w="2468166"/>
              </a:tblGrid>
              <a:tr h="5268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Feature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Hybrid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Native</a:t>
                      </a:r>
                      <a:endParaRPr lang="en-US" sz="2400" dirty="0"/>
                    </a:p>
                  </a:txBody>
                  <a:tcPr/>
                </a:tc>
              </a:tr>
              <a:tr h="5268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Camera/Media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Limited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</a:t>
                      </a:r>
                      <a:r>
                        <a:rPr lang="en-US" sz="2400" baseline="0" dirty="0" smtClean="0"/>
                        <a:t> Limited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52688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Geolocation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5268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Background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Limited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5268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Offline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5268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Limited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5268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Contacts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5268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Notifications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7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05527"/>
            <a:ext cx="9872871" cy="403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Large world of web development</a:t>
            </a:r>
          </a:p>
          <a:p>
            <a:pPr lvl="1"/>
            <a:r>
              <a:rPr lang="en-US" dirty="0" smtClean="0"/>
              <a:t>Deploy updates instantly without store approval process</a:t>
            </a:r>
            <a:endParaRPr lang="en-US" dirty="0" smtClean="0"/>
          </a:p>
          <a:p>
            <a:r>
              <a:rPr lang="en-US" dirty="0" smtClean="0"/>
              <a:t>Hybrid</a:t>
            </a:r>
          </a:p>
          <a:p>
            <a:pPr lvl="1"/>
            <a:r>
              <a:rPr lang="en-US" dirty="0" smtClean="0"/>
              <a:t>Some frameworks have custom developer tools</a:t>
            </a:r>
          </a:p>
          <a:p>
            <a:pPr lvl="1"/>
            <a:r>
              <a:rPr lang="en-US" dirty="0" smtClean="0"/>
              <a:t>Similar to web app development</a:t>
            </a:r>
          </a:p>
          <a:p>
            <a:pPr lvl="1"/>
            <a:r>
              <a:rPr lang="en-US" dirty="0" smtClean="0"/>
              <a:t>Difficult to debug native features</a:t>
            </a:r>
          </a:p>
          <a:p>
            <a:pPr lvl="1"/>
            <a:r>
              <a:rPr lang="en-US" dirty="0" smtClean="0"/>
              <a:t>Plugin development requires native skills</a:t>
            </a:r>
          </a:p>
          <a:p>
            <a:r>
              <a:rPr lang="en-US" dirty="0" smtClean="0"/>
              <a:t>Native</a:t>
            </a:r>
          </a:p>
          <a:p>
            <a:pPr lvl="1"/>
            <a:r>
              <a:rPr lang="en-US" dirty="0" smtClean="0"/>
              <a:t>Generally better </a:t>
            </a:r>
            <a:r>
              <a:rPr lang="en-US" dirty="0"/>
              <a:t>d</a:t>
            </a:r>
            <a:r>
              <a:rPr lang="en-US" dirty="0" smtClean="0"/>
              <a:t>ocumentation</a:t>
            </a:r>
          </a:p>
          <a:p>
            <a:pPr lvl="1"/>
            <a:r>
              <a:rPr lang="en-US" dirty="0" smtClean="0"/>
              <a:t>More complete debugging tools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4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Web/Hybrid will not look Native, not as consistent</a:t>
            </a:r>
            <a:endParaRPr lang="en-US" dirty="0"/>
          </a:p>
          <a:p>
            <a:r>
              <a:rPr lang="en-US" dirty="0" smtClean="0"/>
              <a:t>User experience will be </a:t>
            </a:r>
            <a:r>
              <a:rPr lang="en-US" dirty="0" smtClean="0"/>
              <a:t>different</a:t>
            </a:r>
          </a:p>
          <a:p>
            <a:r>
              <a:rPr lang="en-US" dirty="0" smtClean="0"/>
              <a:t>Limited performance with web and hybrid applications</a:t>
            </a:r>
            <a:endParaRPr lang="en-US" dirty="0" smtClean="0"/>
          </a:p>
          <a:p>
            <a:r>
              <a:rPr lang="en-US" dirty="0" smtClean="0"/>
              <a:t>Native apps need to be worth downloading</a:t>
            </a:r>
          </a:p>
          <a:p>
            <a:r>
              <a:rPr lang="en-US" dirty="0" smtClean="0"/>
              <a:t>Saving to home screen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jQuery </a:t>
            </a:r>
            <a:r>
              <a:rPr lang="en-US" dirty="0" smtClean="0"/>
              <a:t>Mobile</a:t>
            </a:r>
          </a:p>
          <a:p>
            <a:pPr lvl="1"/>
            <a:r>
              <a:rPr lang="en-US" dirty="0" err="1" smtClean="0"/>
              <a:t>Sencha</a:t>
            </a:r>
            <a:r>
              <a:rPr lang="en-US" dirty="0" smtClean="0"/>
              <a:t> Touch</a:t>
            </a:r>
          </a:p>
          <a:p>
            <a:pPr lvl="1"/>
            <a:r>
              <a:rPr lang="en-US" dirty="0" smtClean="0"/>
              <a:t>GWT/</a:t>
            </a:r>
            <a:r>
              <a:rPr lang="en-US" dirty="0" err="1" smtClean="0"/>
              <a:t>mGWT</a:t>
            </a:r>
            <a:endParaRPr lang="en-US" dirty="0" smtClean="0"/>
          </a:p>
          <a:p>
            <a:pPr lvl="1"/>
            <a:r>
              <a:rPr lang="en-US" dirty="0" smtClean="0"/>
              <a:t>Kendo </a:t>
            </a:r>
            <a:r>
              <a:rPr lang="en-US" dirty="0" smtClean="0"/>
              <a:t>UI</a:t>
            </a:r>
            <a:endParaRPr lang="en-US" dirty="0" smtClean="0"/>
          </a:p>
          <a:p>
            <a:r>
              <a:rPr lang="en-US" dirty="0" smtClean="0"/>
              <a:t>Hybrid</a:t>
            </a:r>
          </a:p>
          <a:p>
            <a:pPr lvl="1"/>
            <a:r>
              <a:rPr lang="en-US" dirty="0" err="1" smtClean="0"/>
              <a:t>PhoneGap</a:t>
            </a:r>
            <a:endParaRPr lang="en-US" dirty="0"/>
          </a:p>
          <a:p>
            <a:pPr lvl="1"/>
            <a:r>
              <a:rPr lang="en-US" dirty="0" err="1" smtClean="0"/>
              <a:t>Appcelerator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3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should you choose?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TC103457444[[fn=Basis]]</Template>
  <TotalTime>6018</TotalTime>
  <Words>326</Words>
  <Application>Microsoft Office PowerPoint</Application>
  <PresentationFormat>Widescreen</PresentationFormat>
  <Paragraphs>98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Corbel</vt:lpstr>
      <vt:lpstr>Basis</vt:lpstr>
      <vt:lpstr>Mobile Development Strategies</vt:lpstr>
      <vt:lpstr>Criteria</vt:lpstr>
      <vt:lpstr>Feature Availability </vt:lpstr>
      <vt:lpstr>Development Process</vt:lpstr>
      <vt:lpstr>Design Considerations</vt:lpstr>
      <vt:lpstr>Technologies</vt:lpstr>
      <vt:lpstr>Which should you choose?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Development Strategies</dc:title>
  <dc:creator>J. Andrew Moore</dc:creator>
  <cp:lastModifiedBy>Themen S. Danielson</cp:lastModifiedBy>
  <cp:revision>26</cp:revision>
  <dcterms:created xsi:type="dcterms:W3CDTF">2013-12-12T18:20:40Z</dcterms:created>
  <dcterms:modified xsi:type="dcterms:W3CDTF">2013-12-17T00:07:53Z</dcterms:modified>
</cp:coreProperties>
</file>