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4" r:id="rId3"/>
    <p:sldId id="301" r:id="rId4"/>
    <p:sldId id="302" r:id="rId5"/>
    <p:sldId id="258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0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8" r:id="rId36"/>
    <p:sldId id="297" r:id="rId37"/>
    <p:sldId id="299" r:id="rId38"/>
    <p:sldId id="300" r:id="rId39"/>
    <p:sldId id="303" r:id="rId40"/>
    <p:sldId id="305" r:id="rId41"/>
    <p:sldId id="306" r:id="rId42"/>
    <p:sldId id="307" r:id="rId43"/>
    <p:sldId id="308" r:id="rId44"/>
    <p:sldId id="309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C7D9"/>
    <a:srgbClr val="2D2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3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oEun" userId="1ef48a84d3eb4548" providerId="LiveId" clId="{16F78A35-C52B-49EF-A082-283C0E826733}"/>
    <pc:docChg chg="undo redo custSel addSld delSld modSld">
      <pc:chgData name="Park SoEun" userId="1ef48a84d3eb4548" providerId="LiveId" clId="{16F78A35-C52B-49EF-A082-283C0E826733}" dt="2022-01-02T15:15:55.920" v="14917" actId="14100"/>
      <pc:docMkLst>
        <pc:docMk/>
      </pc:docMkLst>
      <pc:sldChg chg="delSp mod">
        <pc:chgData name="Park SoEun" userId="1ef48a84d3eb4548" providerId="LiveId" clId="{16F78A35-C52B-49EF-A082-283C0E826733}" dt="2021-12-31T05:48:04.824" v="1643" actId="478"/>
        <pc:sldMkLst>
          <pc:docMk/>
          <pc:sldMk cId="137290241" sldId="257"/>
        </pc:sldMkLst>
        <pc:grpChg chg="del">
          <ac:chgData name="Park SoEun" userId="1ef48a84d3eb4548" providerId="LiveId" clId="{16F78A35-C52B-49EF-A082-283C0E826733}" dt="2021-12-31T05:48:04.824" v="1643" actId="478"/>
          <ac:grpSpMkLst>
            <pc:docMk/>
            <pc:sldMk cId="137290241" sldId="257"/>
            <ac:grpSpMk id="16" creationId="{86A4DE1B-7422-4B60-9CA3-9243F9CEA18B}"/>
          </ac:grpSpMkLst>
        </pc:grpChg>
      </pc:sldChg>
      <pc:sldChg chg="addSp delSp modSp mod">
        <pc:chgData name="Park SoEun" userId="1ef48a84d3eb4548" providerId="LiveId" clId="{16F78A35-C52B-49EF-A082-283C0E826733}" dt="2022-01-02T04:39:34.573" v="14612" actId="20577"/>
        <pc:sldMkLst>
          <pc:docMk/>
          <pc:sldMk cId="4178275659" sldId="258"/>
        </pc:sldMkLst>
        <pc:spChg chg="add mod">
          <ac:chgData name="Park SoEun" userId="1ef48a84d3eb4548" providerId="LiveId" clId="{16F78A35-C52B-49EF-A082-283C0E826733}" dt="2022-01-01T02:16:45.905" v="6186" actId="1076"/>
          <ac:spMkLst>
            <pc:docMk/>
            <pc:sldMk cId="4178275659" sldId="258"/>
            <ac:spMk id="4" creationId="{A947912D-AEC8-4656-807E-D6338B3AC2B1}"/>
          </ac:spMkLst>
        </pc:spChg>
        <pc:spChg chg="mod">
          <ac:chgData name="Park SoEun" userId="1ef48a84d3eb4548" providerId="LiveId" clId="{16F78A35-C52B-49EF-A082-283C0E826733}" dt="2022-01-02T04:39:34.573" v="14612" actId="20577"/>
          <ac:spMkLst>
            <pc:docMk/>
            <pc:sldMk cId="4178275659" sldId="258"/>
            <ac:spMk id="14" creationId="{CAB1972A-FD6F-49FB-94F3-39C0A9B4EEE4}"/>
          </ac:spMkLst>
        </pc:spChg>
        <pc:spChg chg="del mod">
          <ac:chgData name="Park SoEun" userId="1ef48a84d3eb4548" providerId="LiveId" clId="{16F78A35-C52B-49EF-A082-283C0E826733}" dt="2022-01-01T02:15:14.463" v="6168" actId="478"/>
          <ac:spMkLst>
            <pc:docMk/>
            <pc:sldMk cId="4178275659" sldId="258"/>
            <ac:spMk id="37" creationId="{39DF2E2D-419B-497C-8EC4-E9DCBF632E20}"/>
          </ac:spMkLst>
        </pc:spChg>
        <pc:cxnChg chg="mod">
          <ac:chgData name="Park SoEun" userId="1ef48a84d3eb4548" providerId="LiveId" clId="{16F78A35-C52B-49EF-A082-283C0E826733}" dt="2022-01-01T02:16:45.905" v="6186" actId="1076"/>
          <ac:cxnSpMkLst>
            <pc:docMk/>
            <pc:sldMk cId="4178275659" sldId="258"/>
            <ac:cxnSpMk id="110" creationId="{C889A8ED-A94F-40A7-800C-976A1EA61BC8}"/>
          </ac:cxnSpMkLst>
        </pc:cxnChg>
        <pc:cxnChg chg="mod">
          <ac:chgData name="Park SoEun" userId="1ef48a84d3eb4548" providerId="LiveId" clId="{16F78A35-C52B-49EF-A082-283C0E826733}" dt="2022-01-01T02:16:48.552" v="6187" actId="14100"/>
          <ac:cxnSpMkLst>
            <pc:docMk/>
            <pc:sldMk cId="4178275659" sldId="258"/>
            <ac:cxnSpMk id="113" creationId="{BA75F9D3-88BA-4C8E-8FF0-E7C682B65168}"/>
          </ac:cxnSpMkLst>
        </pc:cxnChg>
      </pc:sldChg>
      <pc:sldChg chg="del">
        <pc:chgData name="Park SoEun" userId="1ef48a84d3eb4548" providerId="LiveId" clId="{16F78A35-C52B-49EF-A082-283C0E826733}" dt="2022-01-02T04:38:35.924" v="14597" actId="47"/>
        <pc:sldMkLst>
          <pc:docMk/>
          <pc:sldMk cId="4171332795" sldId="259"/>
        </pc:sldMkLst>
      </pc:sldChg>
      <pc:sldChg chg="del">
        <pc:chgData name="Park SoEun" userId="1ef48a84d3eb4548" providerId="LiveId" clId="{16F78A35-C52B-49EF-A082-283C0E826733}" dt="2022-01-02T04:38:34.995" v="14596" actId="47"/>
        <pc:sldMkLst>
          <pc:docMk/>
          <pc:sldMk cId="1013949927" sldId="260"/>
        </pc:sldMkLst>
      </pc:sldChg>
      <pc:sldChg chg="del">
        <pc:chgData name="Park SoEun" userId="1ef48a84d3eb4548" providerId="LiveId" clId="{16F78A35-C52B-49EF-A082-283C0E826733}" dt="2022-01-02T04:38:34.496" v="14595" actId="47"/>
        <pc:sldMkLst>
          <pc:docMk/>
          <pc:sldMk cId="2293220349" sldId="261"/>
        </pc:sldMkLst>
      </pc:sldChg>
      <pc:sldChg chg="del">
        <pc:chgData name="Park SoEun" userId="1ef48a84d3eb4548" providerId="LiveId" clId="{16F78A35-C52B-49EF-A082-283C0E826733}" dt="2022-01-02T04:38:33.824" v="14594" actId="47"/>
        <pc:sldMkLst>
          <pc:docMk/>
          <pc:sldMk cId="4105379543" sldId="262"/>
        </pc:sldMkLst>
      </pc:sldChg>
      <pc:sldChg chg="del">
        <pc:chgData name="Park SoEun" userId="1ef48a84d3eb4548" providerId="LiveId" clId="{16F78A35-C52B-49EF-A082-283C0E826733}" dt="2022-01-02T04:38:33.117" v="14593" actId="47"/>
        <pc:sldMkLst>
          <pc:docMk/>
          <pc:sldMk cId="1360394883" sldId="263"/>
        </pc:sldMkLst>
      </pc:sldChg>
      <pc:sldChg chg="del">
        <pc:chgData name="Park SoEun" userId="1ef48a84d3eb4548" providerId="LiveId" clId="{16F78A35-C52B-49EF-A082-283C0E826733}" dt="2022-01-02T04:38:32.234" v="14592" actId="47"/>
        <pc:sldMkLst>
          <pc:docMk/>
          <pc:sldMk cId="487148257" sldId="264"/>
        </pc:sldMkLst>
      </pc:sldChg>
      <pc:sldChg chg="modSp mod">
        <pc:chgData name="Park SoEun" userId="1ef48a84d3eb4548" providerId="LiveId" clId="{16F78A35-C52B-49EF-A082-283C0E826733}" dt="2022-01-02T04:39:40.685" v="14614" actId="20577"/>
        <pc:sldMkLst>
          <pc:docMk/>
          <pc:sldMk cId="2651680372" sldId="266"/>
        </pc:sldMkLst>
        <pc:spChg chg="mod">
          <ac:chgData name="Park SoEun" userId="1ef48a84d3eb4548" providerId="LiveId" clId="{16F78A35-C52B-49EF-A082-283C0E826733}" dt="2022-01-02T04:39:40.685" v="14614" actId="20577"/>
          <ac:spMkLst>
            <pc:docMk/>
            <pc:sldMk cId="2651680372" sldId="266"/>
            <ac:spMk id="14" creationId="{CAB1972A-FD6F-49FB-94F3-39C0A9B4EEE4}"/>
          </ac:spMkLst>
        </pc:spChg>
      </pc:sldChg>
      <pc:sldChg chg="addSp delSp modSp del">
        <pc:chgData name="Park SoEun" userId="1ef48a84d3eb4548" providerId="LiveId" clId="{16F78A35-C52B-49EF-A082-283C0E826733}" dt="2022-01-02T04:38:36.887" v="14598" actId="47"/>
        <pc:sldMkLst>
          <pc:docMk/>
          <pc:sldMk cId="3023134181" sldId="267"/>
        </pc:sldMkLst>
        <pc:spChg chg="add del mod">
          <ac:chgData name="Park SoEun" userId="1ef48a84d3eb4548" providerId="LiveId" clId="{16F78A35-C52B-49EF-A082-283C0E826733}" dt="2021-12-31T11:21:14.107" v="5319"/>
          <ac:spMkLst>
            <pc:docMk/>
            <pc:sldMk cId="3023134181" sldId="267"/>
            <ac:spMk id="22" creationId="{4869BAAD-FC38-4035-A8EB-7BB82E5070DF}"/>
          </ac:spMkLst>
        </pc:spChg>
        <pc:cxnChg chg="add del mod">
          <ac:chgData name="Park SoEun" userId="1ef48a84d3eb4548" providerId="LiveId" clId="{16F78A35-C52B-49EF-A082-283C0E826733}" dt="2021-12-31T11:21:14.107" v="5319"/>
          <ac:cxnSpMkLst>
            <pc:docMk/>
            <pc:sldMk cId="3023134181" sldId="267"/>
            <ac:cxnSpMk id="23" creationId="{88065160-6909-4009-9606-52A3D36AFC7B}"/>
          </ac:cxnSpMkLst>
        </pc:cxnChg>
      </pc:sldChg>
      <pc:sldChg chg="addSp modSp mod">
        <pc:chgData name="Park SoEun" userId="1ef48a84d3eb4548" providerId="LiveId" clId="{16F78A35-C52B-49EF-A082-283C0E826733}" dt="2022-01-02T04:39:48.825" v="14616" actId="20577"/>
        <pc:sldMkLst>
          <pc:docMk/>
          <pc:sldMk cId="1442738192" sldId="268"/>
        </pc:sldMkLst>
        <pc:spChg chg="mod">
          <ac:chgData name="Park SoEun" userId="1ef48a84d3eb4548" providerId="LiveId" clId="{16F78A35-C52B-49EF-A082-283C0E826733}" dt="2021-12-29T09:18:35.987" v="1081" actId="1076"/>
          <ac:spMkLst>
            <pc:docMk/>
            <pc:sldMk cId="1442738192" sldId="268"/>
            <ac:spMk id="2" creationId="{7FB8007F-3938-40E0-98CD-C70553F34B7B}"/>
          </ac:spMkLst>
        </pc:spChg>
        <pc:spChg chg="mod">
          <ac:chgData name="Park SoEun" userId="1ef48a84d3eb4548" providerId="LiveId" clId="{16F78A35-C52B-49EF-A082-283C0E826733}" dt="2022-01-02T04:39:48.825" v="14616" actId="20577"/>
          <ac:spMkLst>
            <pc:docMk/>
            <pc:sldMk cId="1442738192" sldId="268"/>
            <ac:spMk id="14" creationId="{CAB1972A-FD6F-49FB-94F3-39C0A9B4EEE4}"/>
          </ac:spMkLst>
        </pc:spChg>
        <pc:spChg chg="add mod">
          <ac:chgData name="Park SoEun" userId="1ef48a84d3eb4548" providerId="LiveId" clId="{16F78A35-C52B-49EF-A082-283C0E826733}" dt="2021-12-29T09:18:28.735" v="1080" actId="1076"/>
          <ac:spMkLst>
            <pc:docMk/>
            <pc:sldMk cId="1442738192" sldId="268"/>
            <ac:spMk id="27" creationId="{B9F98CC7-409A-440A-A2F0-198B035D2A35}"/>
          </ac:spMkLst>
        </pc:spChg>
        <pc:spChg chg="add mod">
          <ac:chgData name="Park SoEun" userId="1ef48a84d3eb4548" providerId="LiveId" clId="{16F78A35-C52B-49EF-A082-283C0E826733}" dt="2021-12-29T09:18:28.735" v="1080" actId="1076"/>
          <ac:spMkLst>
            <pc:docMk/>
            <pc:sldMk cId="1442738192" sldId="268"/>
            <ac:spMk id="29" creationId="{625F3396-5317-4BCE-8D19-A8AACD7796D7}"/>
          </ac:spMkLst>
        </pc:spChg>
        <pc:spChg chg="add mod">
          <ac:chgData name="Park SoEun" userId="1ef48a84d3eb4548" providerId="LiveId" clId="{16F78A35-C52B-49EF-A082-283C0E826733}" dt="2021-12-29T09:18:35.987" v="1081" actId="1076"/>
          <ac:spMkLst>
            <pc:docMk/>
            <pc:sldMk cId="1442738192" sldId="268"/>
            <ac:spMk id="30" creationId="{EA14BB3D-3C1E-49DE-840D-EED4C7404EC8}"/>
          </ac:spMkLst>
        </pc:spChg>
        <pc:spChg chg="add mod">
          <ac:chgData name="Park SoEun" userId="1ef48a84d3eb4548" providerId="LiveId" clId="{16F78A35-C52B-49EF-A082-283C0E826733}" dt="2021-12-29T09:18:35.987" v="1081" actId="1076"/>
          <ac:spMkLst>
            <pc:docMk/>
            <pc:sldMk cId="1442738192" sldId="268"/>
            <ac:spMk id="31" creationId="{F5C4F4D8-A1FB-4367-950E-89CA7F09C3B9}"/>
          </ac:spMkLst>
        </pc:spChg>
        <pc:spChg chg="add mod">
          <ac:chgData name="Park SoEun" userId="1ef48a84d3eb4548" providerId="LiveId" clId="{16F78A35-C52B-49EF-A082-283C0E826733}" dt="2021-12-29T09:18:35.987" v="1081" actId="1076"/>
          <ac:spMkLst>
            <pc:docMk/>
            <pc:sldMk cId="1442738192" sldId="268"/>
            <ac:spMk id="32" creationId="{E10B55DD-981E-46C0-BAEA-C0C8DB6CF04A}"/>
          </ac:spMkLst>
        </pc:spChg>
        <pc:spChg chg="mod">
          <ac:chgData name="Park SoEun" userId="1ef48a84d3eb4548" providerId="LiveId" clId="{16F78A35-C52B-49EF-A082-283C0E826733}" dt="2021-12-29T09:18:28.735" v="1080" actId="1076"/>
          <ac:spMkLst>
            <pc:docMk/>
            <pc:sldMk cId="1442738192" sldId="268"/>
            <ac:spMk id="37" creationId="{88337715-F633-4C4E-8F20-62E4DFB5D047}"/>
          </ac:spMkLst>
        </pc:spChg>
        <pc:spChg chg="mod">
          <ac:chgData name="Park SoEun" userId="1ef48a84d3eb4548" providerId="LiveId" clId="{16F78A35-C52B-49EF-A082-283C0E826733}" dt="2021-12-29T09:18:28.735" v="1080" actId="1076"/>
          <ac:spMkLst>
            <pc:docMk/>
            <pc:sldMk cId="1442738192" sldId="268"/>
            <ac:spMk id="38" creationId="{68384345-857B-48EF-ABCE-FB2BDE1D983B}"/>
          </ac:spMkLst>
        </pc:spChg>
        <pc:spChg chg="mod">
          <ac:chgData name="Park SoEun" userId="1ef48a84d3eb4548" providerId="LiveId" clId="{16F78A35-C52B-49EF-A082-283C0E826733}" dt="2021-12-29T09:18:28.735" v="1080" actId="1076"/>
          <ac:spMkLst>
            <pc:docMk/>
            <pc:sldMk cId="1442738192" sldId="268"/>
            <ac:spMk id="40" creationId="{A339C6EA-19E8-4F15-846B-B2242698E9DD}"/>
          </ac:spMkLst>
        </pc:spChg>
        <pc:spChg chg="mod">
          <ac:chgData name="Park SoEun" userId="1ef48a84d3eb4548" providerId="LiveId" clId="{16F78A35-C52B-49EF-A082-283C0E826733}" dt="2021-12-29T09:18:28.735" v="1080" actId="1076"/>
          <ac:spMkLst>
            <pc:docMk/>
            <pc:sldMk cId="1442738192" sldId="268"/>
            <ac:spMk id="43" creationId="{F7BBB4AD-6E6B-4A6B-AA3B-03F06EB2EF45}"/>
          </ac:spMkLst>
        </pc:spChg>
        <pc:spChg chg="mod">
          <ac:chgData name="Park SoEun" userId="1ef48a84d3eb4548" providerId="LiveId" clId="{16F78A35-C52B-49EF-A082-283C0E826733}" dt="2021-12-29T09:18:28.735" v="1080" actId="1076"/>
          <ac:spMkLst>
            <pc:docMk/>
            <pc:sldMk cId="1442738192" sldId="268"/>
            <ac:spMk id="46" creationId="{A0B7F3FF-B46D-4334-A67F-45E5F7C2D685}"/>
          </ac:spMkLst>
        </pc:spChg>
        <pc:spChg chg="mod">
          <ac:chgData name="Park SoEun" userId="1ef48a84d3eb4548" providerId="LiveId" clId="{16F78A35-C52B-49EF-A082-283C0E826733}" dt="2021-12-29T09:18:28.735" v="1080" actId="1076"/>
          <ac:spMkLst>
            <pc:docMk/>
            <pc:sldMk cId="1442738192" sldId="268"/>
            <ac:spMk id="49" creationId="{47F883D6-B98B-4D39-8CFB-1E713F17ADA0}"/>
          </ac:spMkLst>
        </pc:spChg>
        <pc:spChg chg="mod">
          <ac:chgData name="Park SoEun" userId="1ef48a84d3eb4548" providerId="LiveId" clId="{16F78A35-C52B-49EF-A082-283C0E826733}" dt="2021-12-29T09:18:28.735" v="1080" actId="1076"/>
          <ac:spMkLst>
            <pc:docMk/>
            <pc:sldMk cId="1442738192" sldId="268"/>
            <ac:spMk id="50" creationId="{522AC10D-53B2-4C12-B259-4E0B79D1027A}"/>
          </ac:spMkLst>
        </pc:spChg>
        <pc:spChg chg="mod">
          <ac:chgData name="Park SoEun" userId="1ef48a84d3eb4548" providerId="LiveId" clId="{16F78A35-C52B-49EF-A082-283C0E826733}" dt="2021-12-29T09:18:28.735" v="1080" actId="1076"/>
          <ac:spMkLst>
            <pc:docMk/>
            <pc:sldMk cId="1442738192" sldId="268"/>
            <ac:spMk id="51" creationId="{3CF78359-CAD4-4679-97D5-0DF66556D5CD}"/>
          </ac:spMkLst>
        </pc:spChg>
        <pc:spChg chg="mod">
          <ac:chgData name="Park SoEun" userId="1ef48a84d3eb4548" providerId="LiveId" clId="{16F78A35-C52B-49EF-A082-283C0E826733}" dt="2021-12-29T09:18:28.735" v="1080" actId="1076"/>
          <ac:spMkLst>
            <pc:docMk/>
            <pc:sldMk cId="1442738192" sldId="268"/>
            <ac:spMk id="63" creationId="{296BC8E6-ABA7-4246-9837-211993D1EF2C}"/>
          </ac:spMkLst>
        </pc:spChg>
        <pc:spChg chg="mod">
          <ac:chgData name="Park SoEun" userId="1ef48a84d3eb4548" providerId="LiveId" clId="{16F78A35-C52B-49EF-A082-283C0E826733}" dt="2021-12-29T09:18:28.735" v="1080" actId="1076"/>
          <ac:spMkLst>
            <pc:docMk/>
            <pc:sldMk cId="1442738192" sldId="268"/>
            <ac:spMk id="64" creationId="{38C4AC8E-8C62-4CB5-8BC8-0EAB7C11DF62}"/>
          </ac:spMkLst>
        </pc:spChg>
        <pc:spChg chg="mod">
          <ac:chgData name="Park SoEun" userId="1ef48a84d3eb4548" providerId="LiveId" clId="{16F78A35-C52B-49EF-A082-283C0E826733}" dt="2021-12-29T09:18:28.735" v="1080" actId="1076"/>
          <ac:spMkLst>
            <pc:docMk/>
            <pc:sldMk cId="1442738192" sldId="268"/>
            <ac:spMk id="67" creationId="{3214A5C8-641C-4927-BF47-2B0D0BE98F1A}"/>
          </ac:spMkLst>
        </pc:spChg>
        <pc:spChg chg="mod">
          <ac:chgData name="Park SoEun" userId="1ef48a84d3eb4548" providerId="LiveId" clId="{16F78A35-C52B-49EF-A082-283C0E826733}" dt="2021-12-29T09:18:28.735" v="1080" actId="1076"/>
          <ac:spMkLst>
            <pc:docMk/>
            <pc:sldMk cId="1442738192" sldId="268"/>
            <ac:spMk id="68" creationId="{8A8CF0B7-71D8-44F1-A87D-529C1FC7664D}"/>
          </ac:spMkLst>
        </pc:spChg>
        <pc:picChg chg="mod">
          <ac:chgData name="Park SoEun" userId="1ef48a84d3eb4548" providerId="LiveId" clId="{16F78A35-C52B-49EF-A082-283C0E826733}" dt="2021-12-29T09:18:35.987" v="1081" actId="1076"/>
          <ac:picMkLst>
            <pc:docMk/>
            <pc:sldMk cId="1442738192" sldId="268"/>
            <ac:picMk id="34" creationId="{BF553FBC-441B-4BBB-AE8F-31AE01239DCB}"/>
          </ac:picMkLst>
        </pc:picChg>
        <pc:cxnChg chg="mod">
          <ac:chgData name="Park SoEun" userId="1ef48a84d3eb4548" providerId="LiveId" clId="{16F78A35-C52B-49EF-A082-283C0E826733}" dt="2021-12-29T09:18:28.735" v="1080" actId="1076"/>
          <ac:cxnSpMkLst>
            <pc:docMk/>
            <pc:sldMk cId="1442738192" sldId="268"/>
            <ac:cxnSpMk id="10" creationId="{CF7D67D9-C808-4139-B40A-5F6B956F43C2}"/>
          </ac:cxnSpMkLst>
        </pc:cxnChg>
        <pc:cxnChg chg="add mod">
          <ac:chgData name="Park SoEun" userId="1ef48a84d3eb4548" providerId="LiveId" clId="{16F78A35-C52B-49EF-A082-283C0E826733}" dt="2021-12-29T09:18:28.735" v="1080" actId="1076"/>
          <ac:cxnSpMkLst>
            <pc:docMk/>
            <pc:sldMk cId="1442738192" sldId="268"/>
            <ac:cxnSpMk id="24" creationId="{F177B2EC-9E4D-4DF3-AAD2-5B7E2354C8BA}"/>
          </ac:cxnSpMkLst>
        </pc:cxnChg>
        <pc:cxnChg chg="add mod">
          <ac:chgData name="Park SoEun" userId="1ef48a84d3eb4548" providerId="LiveId" clId="{16F78A35-C52B-49EF-A082-283C0E826733}" dt="2021-12-29T09:18:28.735" v="1080" actId="1076"/>
          <ac:cxnSpMkLst>
            <pc:docMk/>
            <pc:sldMk cId="1442738192" sldId="268"/>
            <ac:cxnSpMk id="28" creationId="{EFC723C0-7D7D-4C77-AA96-675BF75CEC7D}"/>
          </ac:cxnSpMkLst>
        </pc:cxnChg>
        <pc:cxnChg chg="mod">
          <ac:chgData name="Park SoEun" userId="1ef48a84d3eb4548" providerId="LiveId" clId="{16F78A35-C52B-49EF-A082-283C0E826733}" dt="2021-12-29T09:18:28.735" v="1080" actId="1076"/>
          <ac:cxnSpMkLst>
            <pc:docMk/>
            <pc:sldMk cId="1442738192" sldId="268"/>
            <ac:cxnSpMk id="65" creationId="{26006926-0B96-4656-AA4A-9067FFEDB512}"/>
          </ac:cxnSpMkLst>
        </pc:cxnChg>
        <pc:cxnChg chg="mod">
          <ac:chgData name="Park SoEun" userId="1ef48a84d3eb4548" providerId="LiveId" clId="{16F78A35-C52B-49EF-A082-283C0E826733}" dt="2021-12-29T09:18:28.735" v="1080" actId="1076"/>
          <ac:cxnSpMkLst>
            <pc:docMk/>
            <pc:sldMk cId="1442738192" sldId="268"/>
            <ac:cxnSpMk id="69" creationId="{28BBF57C-E023-48D7-B0FD-08A8FD392F42}"/>
          </ac:cxnSpMkLst>
        </pc:cxnChg>
      </pc:sldChg>
      <pc:sldChg chg="addSp delSp modSp add mod">
        <pc:chgData name="Park SoEun" userId="1ef48a84d3eb4548" providerId="LiveId" clId="{16F78A35-C52B-49EF-A082-283C0E826733}" dt="2022-01-02T15:15:55.920" v="14917" actId="14100"/>
        <pc:sldMkLst>
          <pc:docMk/>
          <pc:sldMk cId="4003675568" sldId="269"/>
        </pc:sldMkLst>
        <pc:spChg chg="del">
          <ac:chgData name="Park SoEun" userId="1ef48a84d3eb4548" providerId="LiveId" clId="{16F78A35-C52B-49EF-A082-283C0E826733}" dt="2021-12-29T10:22:06.811" v="1172" actId="478"/>
          <ac:spMkLst>
            <pc:docMk/>
            <pc:sldMk cId="4003675568" sldId="269"/>
            <ac:spMk id="2" creationId="{7FB8007F-3938-40E0-98CD-C70553F34B7B}"/>
          </ac:spMkLst>
        </pc:spChg>
        <pc:spChg chg="add mod">
          <ac:chgData name="Park SoEun" userId="1ef48a84d3eb4548" providerId="LiveId" clId="{16F78A35-C52B-49EF-A082-283C0E826733}" dt="2022-01-02T15:11:27.264" v="14769" actId="1076"/>
          <ac:spMkLst>
            <pc:docMk/>
            <pc:sldMk cId="4003675568" sldId="269"/>
            <ac:spMk id="11" creationId="{E8E0CB14-8146-4E04-84EA-2F95D791238E}"/>
          </ac:spMkLst>
        </pc:spChg>
        <pc:spChg chg="mod">
          <ac:chgData name="Park SoEun" userId="1ef48a84d3eb4548" providerId="LiveId" clId="{16F78A35-C52B-49EF-A082-283C0E826733}" dt="2022-01-02T04:39:54.152" v="14618" actId="20577"/>
          <ac:spMkLst>
            <pc:docMk/>
            <pc:sldMk cId="4003675568" sldId="269"/>
            <ac:spMk id="14" creationId="{CAB1972A-FD6F-49FB-94F3-39C0A9B4EEE4}"/>
          </ac:spMkLst>
        </pc:spChg>
        <pc:spChg chg="add mod">
          <ac:chgData name="Park SoEun" userId="1ef48a84d3eb4548" providerId="LiveId" clId="{16F78A35-C52B-49EF-A082-283C0E826733}" dt="2022-01-02T15:11:18.948" v="14768" actId="1076"/>
          <ac:spMkLst>
            <pc:docMk/>
            <pc:sldMk cId="4003675568" sldId="269"/>
            <ac:spMk id="17" creationId="{A8231F3D-196E-4D4C-A23B-FF577CD18443}"/>
          </ac:spMkLst>
        </pc:spChg>
        <pc:spChg chg="add mod">
          <ac:chgData name="Park SoEun" userId="1ef48a84d3eb4548" providerId="LiveId" clId="{16F78A35-C52B-49EF-A082-283C0E826733}" dt="2022-01-02T15:11:38.693" v="14770" actId="1076"/>
          <ac:spMkLst>
            <pc:docMk/>
            <pc:sldMk cId="4003675568" sldId="269"/>
            <ac:spMk id="21" creationId="{D08AD502-7593-4A5A-9D87-8B64F38930AD}"/>
          </ac:spMkLst>
        </pc:spChg>
        <pc:spChg chg="add mod">
          <ac:chgData name="Park SoEun" userId="1ef48a84d3eb4548" providerId="LiveId" clId="{16F78A35-C52B-49EF-A082-283C0E826733}" dt="2022-01-02T15:12:02.327" v="14777" actId="1076"/>
          <ac:spMkLst>
            <pc:docMk/>
            <pc:sldMk cId="4003675568" sldId="269"/>
            <ac:spMk id="23" creationId="{28613807-5EB8-4351-AC29-F29C572E0B66}"/>
          </ac:spMkLst>
        </pc:spChg>
        <pc:spChg chg="mod">
          <ac:chgData name="Park SoEun" userId="1ef48a84d3eb4548" providerId="LiveId" clId="{16F78A35-C52B-49EF-A082-283C0E826733}" dt="2021-12-29T10:21:54.805" v="1171" actId="20577"/>
          <ac:spMkLst>
            <pc:docMk/>
            <pc:sldMk cId="4003675568" sldId="269"/>
            <ac:spMk id="25" creationId="{2C0D2B52-9840-4610-8FC5-3616E2B1C959}"/>
          </ac:spMkLst>
        </pc:spChg>
        <pc:spChg chg="add mod">
          <ac:chgData name="Park SoEun" userId="1ef48a84d3eb4548" providerId="LiveId" clId="{16F78A35-C52B-49EF-A082-283C0E826733}" dt="2022-01-02T15:12:09.863" v="14778" actId="1076"/>
          <ac:spMkLst>
            <pc:docMk/>
            <pc:sldMk cId="4003675568" sldId="269"/>
            <ac:spMk id="27" creationId="{99730AA9-A5C1-4284-BE3F-01EC70A66BD0}"/>
          </ac:spMkLst>
        </pc:spChg>
        <pc:spChg chg="del">
          <ac:chgData name="Park SoEun" userId="1ef48a84d3eb4548" providerId="LiveId" clId="{16F78A35-C52B-49EF-A082-283C0E826733}" dt="2021-12-29T10:22:06.811" v="1172" actId="478"/>
          <ac:spMkLst>
            <pc:docMk/>
            <pc:sldMk cId="4003675568" sldId="269"/>
            <ac:spMk id="27" creationId="{B9F98CC7-409A-440A-A2F0-198B035D2A35}"/>
          </ac:spMkLst>
        </pc:spChg>
        <pc:spChg chg="add mod">
          <ac:chgData name="Park SoEun" userId="1ef48a84d3eb4548" providerId="LiveId" clId="{16F78A35-C52B-49EF-A082-283C0E826733}" dt="2022-01-02T15:14:50.857" v="14834" actId="14100"/>
          <ac:spMkLst>
            <pc:docMk/>
            <pc:sldMk cId="4003675568" sldId="269"/>
            <ac:spMk id="28" creationId="{2160F5EF-22CE-4FBE-BF35-EA3E7801B790}"/>
          </ac:spMkLst>
        </pc:spChg>
        <pc:spChg chg="del">
          <ac:chgData name="Park SoEun" userId="1ef48a84d3eb4548" providerId="LiveId" clId="{16F78A35-C52B-49EF-A082-283C0E826733}" dt="2021-12-29T10:22:06.811" v="1172" actId="478"/>
          <ac:spMkLst>
            <pc:docMk/>
            <pc:sldMk cId="4003675568" sldId="269"/>
            <ac:spMk id="29" creationId="{625F3396-5317-4BCE-8D19-A8AACD7796D7}"/>
          </ac:spMkLst>
        </pc:spChg>
        <pc:spChg chg="del">
          <ac:chgData name="Park SoEun" userId="1ef48a84d3eb4548" providerId="LiveId" clId="{16F78A35-C52B-49EF-A082-283C0E826733}" dt="2021-12-29T10:22:06.811" v="1172" actId="478"/>
          <ac:spMkLst>
            <pc:docMk/>
            <pc:sldMk cId="4003675568" sldId="269"/>
            <ac:spMk id="30" creationId="{EA14BB3D-3C1E-49DE-840D-EED4C7404EC8}"/>
          </ac:spMkLst>
        </pc:spChg>
        <pc:spChg chg="add mod">
          <ac:chgData name="Park SoEun" userId="1ef48a84d3eb4548" providerId="LiveId" clId="{16F78A35-C52B-49EF-A082-283C0E826733}" dt="2022-01-02T15:13:14.733" v="14818" actId="1076"/>
          <ac:spMkLst>
            <pc:docMk/>
            <pc:sldMk cId="4003675568" sldId="269"/>
            <ac:spMk id="31" creationId="{59314F63-7390-4F9F-829E-993B76928C3D}"/>
          </ac:spMkLst>
        </pc:spChg>
        <pc:spChg chg="del">
          <ac:chgData name="Park SoEun" userId="1ef48a84d3eb4548" providerId="LiveId" clId="{16F78A35-C52B-49EF-A082-283C0E826733}" dt="2021-12-29T10:22:06.811" v="1172" actId="478"/>
          <ac:spMkLst>
            <pc:docMk/>
            <pc:sldMk cId="4003675568" sldId="269"/>
            <ac:spMk id="31" creationId="{F5C4F4D8-A1FB-4367-950E-89CA7F09C3B9}"/>
          </ac:spMkLst>
        </pc:spChg>
        <pc:spChg chg="del">
          <ac:chgData name="Park SoEun" userId="1ef48a84d3eb4548" providerId="LiveId" clId="{16F78A35-C52B-49EF-A082-283C0E826733}" dt="2021-12-29T10:22:06.811" v="1172" actId="478"/>
          <ac:spMkLst>
            <pc:docMk/>
            <pc:sldMk cId="4003675568" sldId="269"/>
            <ac:spMk id="32" creationId="{E10B55DD-981E-46C0-BAEA-C0C8DB6CF04A}"/>
          </ac:spMkLst>
        </pc:spChg>
        <pc:spChg chg="add mod">
          <ac:chgData name="Park SoEun" userId="1ef48a84d3eb4548" providerId="LiveId" clId="{16F78A35-C52B-49EF-A082-283C0E826733}" dt="2022-01-02T15:10:49.583" v="14762" actId="1076"/>
          <ac:spMkLst>
            <pc:docMk/>
            <pc:sldMk cId="4003675568" sldId="269"/>
            <ac:spMk id="35" creationId="{CB8B0DAE-1EE2-4AAE-AC4C-FF54BF8E3E81}"/>
          </ac:spMkLst>
        </pc:spChg>
        <pc:spChg chg="add mod">
          <ac:chgData name="Park SoEun" userId="1ef48a84d3eb4548" providerId="LiveId" clId="{16F78A35-C52B-49EF-A082-283C0E826733}" dt="2022-01-02T15:12:53.665" v="14812" actId="1076"/>
          <ac:spMkLst>
            <pc:docMk/>
            <pc:sldMk cId="4003675568" sldId="269"/>
            <ac:spMk id="36" creationId="{A9B3A320-F53A-478B-B0B2-ACA0826E5D38}"/>
          </ac:spMkLst>
        </pc:spChg>
        <pc:spChg chg="del">
          <ac:chgData name="Park SoEun" userId="1ef48a84d3eb4548" providerId="LiveId" clId="{16F78A35-C52B-49EF-A082-283C0E826733}" dt="2021-12-29T10:22:06.811" v="1172" actId="478"/>
          <ac:spMkLst>
            <pc:docMk/>
            <pc:sldMk cId="4003675568" sldId="269"/>
            <ac:spMk id="37" creationId="{88337715-F633-4C4E-8F20-62E4DFB5D047}"/>
          </ac:spMkLst>
        </pc:spChg>
        <pc:spChg chg="del">
          <ac:chgData name="Park SoEun" userId="1ef48a84d3eb4548" providerId="LiveId" clId="{16F78A35-C52B-49EF-A082-283C0E826733}" dt="2021-12-29T10:22:06.811" v="1172" actId="478"/>
          <ac:spMkLst>
            <pc:docMk/>
            <pc:sldMk cId="4003675568" sldId="269"/>
            <ac:spMk id="38" creationId="{68384345-857B-48EF-ABCE-FB2BDE1D983B}"/>
          </ac:spMkLst>
        </pc:spChg>
        <pc:spChg chg="add mod">
          <ac:chgData name="Park SoEun" userId="1ef48a84d3eb4548" providerId="LiveId" clId="{16F78A35-C52B-49EF-A082-283C0E826733}" dt="2022-01-02T15:13:10.769" v="14817" actId="571"/>
          <ac:spMkLst>
            <pc:docMk/>
            <pc:sldMk cId="4003675568" sldId="269"/>
            <ac:spMk id="39" creationId="{12A4ECCE-EE4E-4BB6-AC25-7B53FD3C4436}"/>
          </ac:spMkLst>
        </pc:spChg>
        <pc:spChg chg="del">
          <ac:chgData name="Park SoEun" userId="1ef48a84d3eb4548" providerId="LiveId" clId="{16F78A35-C52B-49EF-A082-283C0E826733}" dt="2021-12-29T10:22:06.811" v="1172" actId="478"/>
          <ac:spMkLst>
            <pc:docMk/>
            <pc:sldMk cId="4003675568" sldId="269"/>
            <ac:spMk id="40" creationId="{A339C6EA-19E8-4F15-846B-B2242698E9DD}"/>
          </ac:spMkLst>
        </pc:spChg>
        <pc:spChg chg="del">
          <ac:chgData name="Park SoEun" userId="1ef48a84d3eb4548" providerId="LiveId" clId="{16F78A35-C52B-49EF-A082-283C0E826733}" dt="2021-12-29T10:22:06.811" v="1172" actId="478"/>
          <ac:spMkLst>
            <pc:docMk/>
            <pc:sldMk cId="4003675568" sldId="269"/>
            <ac:spMk id="43" creationId="{F7BBB4AD-6E6B-4A6B-AA3B-03F06EB2EF45}"/>
          </ac:spMkLst>
        </pc:spChg>
        <pc:spChg chg="add mod">
          <ac:chgData name="Park SoEun" userId="1ef48a84d3eb4548" providerId="LiveId" clId="{16F78A35-C52B-49EF-A082-283C0E826733}" dt="2022-01-02T15:14:06.529" v="14827" actId="1076"/>
          <ac:spMkLst>
            <pc:docMk/>
            <pc:sldMk cId="4003675568" sldId="269"/>
            <ac:spMk id="45" creationId="{362A1A48-65F1-452B-A65F-4E827DBE4753}"/>
          </ac:spMkLst>
        </pc:spChg>
        <pc:spChg chg="add mod">
          <ac:chgData name="Park SoEun" userId="1ef48a84d3eb4548" providerId="LiveId" clId="{16F78A35-C52B-49EF-A082-283C0E826733}" dt="2022-01-02T15:15:55.920" v="14917" actId="14100"/>
          <ac:spMkLst>
            <pc:docMk/>
            <pc:sldMk cId="4003675568" sldId="269"/>
            <ac:spMk id="46" creationId="{89D3264D-3A4D-4D49-A83B-EA98968056C3}"/>
          </ac:spMkLst>
        </pc:spChg>
        <pc:spChg chg="del">
          <ac:chgData name="Park SoEun" userId="1ef48a84d3eb4548" providerId="LiveId" clId="{16F78A35-C52B-49EF-A082-283C0E826733}" dt="2021-12-29T10:22:06.811" v="1172" actId="478"/>
          <ac:spMkLst>
            <pc:docMk/>
            <pc:sldMk cId="4003675568" sldId="269"/>
            <ac:spMk id="46" creationId="{A0B7F3FF-B46D-4334-A67F-45E5F7C2D685}"/>
          </ac:spMkLst>
        </pc:spChg>
        <pc:spChg chg="del">
          <ac:chgData name="Park SoEun" userId="1ef48a84d3eb4548" providerId="LiveId" clId="{16F78A35-C52B-49EF-A082-283C0E826733}" dt="2021-12-29T10:22:06.811" v="1172" actId="478"/>
          <ac:spMkLst>
            <pc:docMk/>
            <pc:sldMk cId="4003675568" sldId="269"/>
            <ac:spMk id="49" creationId="{47F883D6-B98B-4D39-8CFB-1E713F17ADA0}"/>
          </ac:spMkLst>
        </pc:spChg>
        <pc:spChg chg="del">
          <ac:chgData name="Park SoEun" userId="1ef48a84d3eb4548" providerId="LiveId" clId="{16F78A35-C52B-49EF-A082-283C0E826733}" dt="2021-12-29T10:22:06.811" v="1172" actId="478"/>
          <ac:spMkLst>
            <pc:docMk/>
            <pc:sldMk cId="4003675568" sldId="269"/>
            <ac:spMk id="50" creationId="{522AC10D-53B2-4C12-B259-4E0B79D1027A}"/>
          </ac:spMkLst>
        </pc:spChg>
        <pc:spChg chg="del">
          <ac:chgData name="Park SoEun" userId="1ef48a84d3eb4548" providerId="LiveId" clId="{16F78A35-C52B-49EF-A082-283C0E826733}" dt="2021-12-29T10:22:06.811" v="1172" actId="478"/>
          <ac:spMkLst>
            <pc:docMk/>
            <pc:sldMk cId="4003675568" sldId="269"/>
            <ac:spMk id="51" creationId="{3CF78359-CAD4-4679-97D5-0DF66556D5CD}"/>
          </ac:spMkLst>
        </pc:spChg>
        <pc:spChg chg="del">
          <ac:chgData name="Park SoEun" userId="1ef48a84d3eb4548" providerId="LiveId" clId="{16F78A35-C52B-49EF-A082-283C0E826733}" dt="2021-12-29T10:22:06.811" v="1172" actId="478"/>
          <ac:spMkLst>
            <pc:docMk/>
            <pc:sldMk cId="4003675568" sldId="269"/>
            <ac:spMk id="63" creationId="{296BC8E6-ABA7-4246-9837-211993D1EF2C}"/>
          </ac:spMkLst>
        </pc:spChg>
        <pc:spChg chg="del">
          <ac:chgData name="Park SoEun" userId="1ef48a84d3eb4548" providerId="LiveId" clId="{16F78A35-C52B-49EF-A082-283C0E826733}" dt="2021-12-29T10:22:06.811" v="1172" actId="478"/>
          <ac:spMkLst>
            <pc:docMk/>
            <pc:sldMk cId="4003675568" sldId="269"/>
            <ac:spMk id="64" creationId="{38C4AC8E-8C62-4CB5-8BC8-0EAB7C11DF62}"/>
          </ac:spMkLst>
        </pc:spChg>
        <pc:spChg chg="del">
          <ac:chgData name="Park SoEun" userId="1ef48a84d3eb4548" providerId="LiveId" clId="{16F78A35-C52B-49EF-A082-283C0E826733}" dt="2021-12-29T10:22:06.811" v="1172" actId="478"/>
          <ac:spMkLst>
            <pc:docMk/>
            <pc:sldMk cId="4003675568" sldId="269"/>
            <ac:spMk id="67" creationId="{3214A5C8-641C-4927-BF47-2B0D0BE98F1A}"/>
          </ac:spMkLst>
        </pc:spChg>
        <pc:spChg chg="del">
          <ac:chgData name="Park SoEun" userId="1ef48a84d3eb4548" providerId="LiveId" clId="{16F78A35-C52B-49EF-A082-283C0E826733}" dt="2021-12-29T10:22:06.811" v="1172" actId="478"/>
          <ac:spMkLst>
            <pc:docMk/>
            <pc:sldMk cId="4003675568" sldId="269"/>
            <ac:spMk id="68" creationId="{8A8CF0B7-71D8-44F1-A87D-529C1FC7664D}"/>
          </ac:spMkLst>
        </pc:spChg>
        <pc:picChg chg="add mod ord">
          <ac:chgData name="Park SoEun" userId="1ef48a84d3eb4548" providerId="LiveId" clId="{16F78A35-C52B-49EF-A082-283C0E826733}" dt="2022-01-02T15:10:36.735" v="14761" actId="14100"/>
          <ac:picMkLst>
            <pc:docMk/>
            <pc:sldMk cId="4003675568" sldId="269"/>
            <ac:picMk id="3" creationId="{57A6AAC6-2D48-443E-95DD-AC23BF172C57}"/>
          </ac:picMkLst>
        </pc:picChg>
        <pc:picChg chg="add del mod">
          <ac:chgData name="Park SoEun" userId="1ef48a84d3eb4548" providerId="LiveId" clId="{16F78A35-C52B-49EF-A082-283C0E826733}" dt="2022-01-02T15:10:16.081" v="14755" actId="478"/>
          <ac:picMkLst>
            <pc:docMk/>
            <pc:sldMk cId="4003675568" sldId="269"/>
            <ac:picMk id="4" creationId="{C615C86E-6556-4A87-92AD-9C4CD9E11ABB}"/>
          </ac:picMkLst>
        </pc:picChg>
        <pc:picChg chg="del">
          <ac:chgData name="Park SoEun" userId="1ef48a84d3eb4548" providerId="LiveId" clId="{16F78A35-C52B-49EF-A082-283C0E826733}" dt="2021-12-29T10:22:06.811" v="1172" actId="478"/>
          <ac:picMkLst>
            <pc:docMk/>
            <pc:sldMk cId="4003675568" sldId="269"/>
            <ac:picMk id="34" creationId="{BF553FBC-441B-4BBB-AE8F-31AE01239DCB}"/>
          </ac:picMkLst>
        </pc:picChg>
        <pc:cxnChg chg="add mod">
          <ac:chgData name="Park SoEun" userId="1ef48a84d3eb4548" providerId="LiveId" clId="{16F78A35-C52B-49EF-A082-283C0E826733}" dt="2022-01-02T15:11:27.264" v="14769" actId="1076"/>
          <ac:cxnSpMkLst>
            <pc:docMk/>
            <pc:sldMk cId="4003675568" sldId="269"/>
            <ac:cxnSpMk id="10" creationId="{84985A06-54D6-409F-A565-69355C5AC3DF}"/>
          </ac:cxnSpMkLst>
        </pc:cxnChg>
        <pc:cxnChg chg="del">
          <ac:chgData name="Park SoEun" userId="1ef48a84d3eb4548" providerId="LiveId" clId="{16F78A35-C52B-49EF-A082-283C0E826733}" dt="2021-12-29T10:22:06.811" v="1172" actId="478"/>
          <ac:cxnSpMkLst>
            <pc:docMk/>
            <pc:sldMk cId="4003675568" sldId="269"/>
            <ac:cxnSpMk id="10" creationId="{CF7D67D9-C808-4139-B40A-5F6B956F43C2}"/>
          </ac:cxnSpMkLst>
        </pc:cxnChg>
        <pc:cxnChg chg="add mod">
          <ac:chgData name="Park SoEun" userId="1ef48a84d3eb4548" providerId="LiveId" clId="{16F78A35-C52B-49EF-A082-283C0E826733}" dt="2022-01-02T15:11:18.948" v="14768" actId="1076"/>
          <ac:cxnSpMkLst>
            <pc:docMk/>
            <pc:sldMk cId="4003675568" sldId="269"/>
            <ac:cxnSpMk id="15" creationId="{35C14875-584F-488D-86C5-8F5237ED8036}"/>
          </ac:cxnSpMkLst>
        </pc:cxnChg>
        <pc:cxnChg chg="add mod">
          <ac:chgData name="Park SoEun" userId="1ef48a84d3eb4548" providerId="LiveId" clId="{16F78A35-C52B-49EF-A082-283C0E826733}" dt="2022-01-02T15:11:38.693" v="14770" actId="1076"/>
          <ac:cxnSpMkLst>
            <pc:docMk/>
            <pc:sldMk cId="4003675568" sldId="269"/>
            <ac:cxnSpMk id="20" creationId="{9B4447A5-9DC7-4069-AAE6-77F0F28611FF}"/>
          </ac:cxnSpMkLst>
        </pc:cxnChg>
        <pc:cxnChg chg="add mod">
          <ac:chgData name="Park SoEun" userId="1ef48a84d3eb4548" providerId="LiveId" clId="{16F78A35-C52B-49EF-A082-283C0E826733}" dt="2022-01-02T15:12:02.327" v="14777" actId="1076"/>
          <ac:cxnSpMkLst>
            <pc:docMk/>
            <pc:sldMk cId="4003675568" sldId="269"/>
            <ac:cxnSpMk id="22" creationId="{AE373210-5CA2-47F5-943F-7FB633D063CD}"/>
          </ac:cxnSpMkLst>
        </pc:cxnChg>
        <pc:cxnChg chg="add mod">
          <ac:chgData name="Park SoEun" userId="1ef48a84d3eb4548" providerId="LiveId" clId="{16F78A35-C52B-49EF-A082-283C0E826733}" dt="2022-01-02T15:12:09.863" v="14778" actId="1076"/>
          <ac:cxnSpMkLst>
            <pc:docMk/>
            <pc:sldMk cId="4003675568" sldId="269"/>
            <ac:cxnSpMk id="24" creationId="{C81299B6-119C-4C2E-A652-E664A18F7290}"/>
          </ac:cxnSpMkLst>
        </pc:cxnChg>
        <pc:cxnChg chg="del">
          <ac:chgData name="Park SoEun" userId="1ef48a84d3eb4548" providerId="LiveId" clId="{16F78A35-C52B-49EF-A082-283C0E826733}" dt="2021-12-29T10:22:06.811" v="1172" actId="478"/>
          <ac:cxnSpMkLst>
            <pc:docMk/>
            <pc:sldMk cId="4003675568" sldId="269"/>
            <ac:cxnSpMk id="24" creationId="{F177B2EC-9E4D-4DF3-AAD2-5B7E2354C8BA}"/>
          </ac:cxnSpMkLst>
        </pc:cxnChg>
        <pc:cxnChg chg="del">
          <ac:chgData name="Park SoEun" userId="1ef48a84d3eb4548" providerId="LiveId" clId="{16F78A35-C52B-49EF-A082-283C0E826733}" dt="2021-12-29T10:22:06.811" v="1172" actId="478"/>
          <ac:cxnSpMkLst>
            <pc:docMk/>
            <pc:sldMk cId="4003675568" sldId="269"/>
            <ac:cxnSpMk id="28" creationId="{EFC723C0-7D7D-4C77-AA96-675BF75CEC7D}"/>
          </ac:cxnSpMkLst>
        </pc:cxnChg>
        <pc:cxnChg chg="add mod">
          <ac:chgData name="Park SoEun" userId="1ef48a84d3eb4548" providerId="LiveId" clId="{16F78A35-C52B-49EF-A082-283C0E826733}" dt="2022-01-02T15:13:14.733" v="14818" actId="1076"/>
          <ac:cxnSpMkLst>
            <pc:docMk/>
            <pc:sldMk cId="4003675568" sldId="269"/>
            <ac:cxnSpMk id="30" creationId="{3467F4B3-0FAE-494E-A0D8-EA731043307A}"/>
          </ac:cxnSpMkLst>
        </pc:cxnChg>
        <pc:cxnChg chg="add mod">
          <ac:chgData name="Park SoEun" userId="1ef48a84d3eb4548" providerId="LiveId" clId="{16F78A35-C52B-49EF-A082-283C0E826733}" dt="2022-01-02T15:15:18.777" v="14837" actId="1582"/>
          <ac:cxnSpMkLst>
            <pc:docMk/>
            <pc:sldMk cId="4003675568" sldId="269"/>
            <ac:cxnSpMk id="32" creationId="{09CE336A-7B36-4AAB-84AF-9C20B38FB004}"/>
          </ac:cxnSpMkLst>
        </pc:cxnChg>
        <pc:cxnChg chg="add mod">
          <ac:chgData name="Park SoEun" userId="1ef48a84d3eb4548" providerId="LiveId" clId="{16F78A35-C52B-49EF-A082-283C0E826733}" dt="2022-01-02T15:10:49.583" v="14762" actId="1076"/>
          <ac:cxnSpMkLst>
            <pc:docMk/>
            <pc:sldMk cId="4003675568" sldId="269"/>
            <ac:cxnSpMk id="33" creationId="{3DE5C737-39C4-4C36-9776-A131EBBAB2EB}"/>
          </ac:cxnSpMkLst>
        </pc:cxnChg>
        <pc:cxnChg chg="add mod">
          <ac:chgData name="Park SoEun" userId="1ef48a84d3eb4548" providerId="LiveId" clId="{16F78A35-C52B-49EF-A082-283C0E826733}" dt="2022-01-02T15:12:53.665" v="14812" actId="1076"/>
          <ac:cxnSpMkLst>
            <pc:docMk/>
            <pc:sldMk cId="4003675568" sldId="269"/>
            <ac:cxnSpMk id="34" creationId="{851B8FC6-2E80-473F-9E57-96E813F13AFE}"/>
          </ac:cxnSpMkLst>
        </pc:cxnChg>
        <pc:cxnChg chg="add mod">
          <ac:chgData name="Park SoEun" userId="1ef48a84d3eb4548" providerId="LiveId" clId="{16F78A35-C52B-49EF-A082-283C0E826733}" dt="2022-01-02T15:13:10.769" v="14817" actId="571"/>
          <ac:cxnSpMkLst>
            <pc:docMk/>
            <pc:sldMk cId="4003675568" sldId="269"/>
            <ac:cxnSpMk id="37" creationId="{B91AC8B8-A692-4695-B7D1-5F44974E9B81}"/>
          </ac:cxnSpMkLst>
        </pc:cxnChg>
        <pc:cxnChg chg="add mod">
          <ac:chgData name="Park SoEun" userId="1ef48a84d3eb4548" providerId="LiveId" clId="{16F78A35-C52B-49EF-A082-283C0E826733}" dt="2022-01-02T15:13:29.883" v="14819" actId="1076"/>
          <ac:cxnSpMkLst>
            <pc:docMk/>
            <pc:sldMk cId="4003675568" sldId="269"/>
            <ac:cxnSpMk id="38" creationId="{43041141-F9F2-4B76-BC85-F36560BAF314}"/>
          </ac:cxnSpMkLst>
        </pc:cxnChg>
        <pc:cxnChg chg="add mod">
          <ac:chgData name="Park SoEun" userId="1ef48a84d3eb4548" providerId="LiveId" clId="{16F78A35-C52B-49EF-A082-283C0E826733}" dt="2022-01-02T15:13:54.401" v="14825" actId="14100"/>
          <ac:cxnSpMkLst>
            <pc:docMk/>
            <pc:sldMk cId="4003675568" sldId="269"/>
            <ac:cxnSpMk id="40" creationId="{A95BB1AD-0F93-4CD1-8648-2C59BEAB7ACC}"/>
          </ac:cxnSpMkLst>
        </pc:cxnChg>
        <pc:cxnChg chg="add mod">
          <ac:chgData name="Park SoEun" userId="1ef48a84d3eb4548" providerId="LiveId" clId="{16F78A35-C52B-49EF-A082-283C0E826733}" dt="2022-01-02T15:13:50.816" v="14824" actId="14100"/>
          <ac:cxnSpMkLst>
            <pc:docMk/>
            <pc:sldMk cId="4003675568" sldId="269"/>
            <ac:cxnSpMk id="42" creationId="{D3E460AA-B821-472F-B32B-E9B084AF7C7C}"/>
          </ac:cxnSpMkLst>
        </pc:cxnChg>
        <pc:cxnChg chg="add mod">
          <ac:chgData name="Park SoEun" userId="1ef48a84d3eb4548" providerId="LiveId" clId="{16F78A35-C52B-49EF-A082-283C0E826733}" dt="2022-01-02T15:14:08.802" v="14828" actId="14100"/>
          <ac:cxnSpMkLst>
            <pc:docMk/>
            <pc:sldMk cId="4003675568" sldId="269"/>
            <ac:cxnSpMk id="44" creationId="{B245D45B-0E00-4202-9618-DA8B99CC604F}"/>
          </ac:cxnSpMkLst>
        </pc:cxnChg>
        <pc:cxnChg chg="del">
          <ac:chgData name="Park SoEun" userId="1ef48a84d3eb4548" providerId="LiveId" clId="{16F78A35-C52B-49EF-A082-283C0E826733}" dt="2021-12-29T10:22:06.811" v="1172" actId="478"/>
          <ac:cxnSpMkLst>
            <pc:docMk/>
            <pc:sldMk cId="4003675568" sldId="269"/>
            <ac:cxnSpMk id="65" creationId="{26006926-0B96-4656-AA4A-9067FFEDB512}"/>
          </ac:cxnSpMkLst>
        </pc:cxnChg>
        <pc:cxnChg chg="del">
          <ac:chgData name="Park SoEun" userId="1ef48a84d3eb4548" providerId="LiveId" clId="{16F78A35-C52B-49EF-A082-283C0E826733}" dt="2021-12-29T10:22:06.811" v="1172" actId="478"/>
          <ac:cxnSpMkLst>
            <pc:docMk/>
            <pc:sldMk cId="4003675568" sldId="269"/>
            <ac:cxnSpMk id="69" creationId="{28BBF57C-E023-48D7-B0FD-08A8FD392F42}"/>
          </ac:cxnSpMkLst>
        </pc:cxnChg>
      </pc:sldChg>
      <pc:sldChg chg="addSp delSp modSp add mod">
        <pc:chgData name="Park SoEun" userId="1ef48a84d3eb4548" providerId="LiveId" clId="{16F78A35-C52B-49EF-A082-283C0E826733}" dt="2022-01-02T04:39:59.206" v="14620" actId="20577"/>
        <pc:sldMkLst>
          <pc:docMk/>
          <pc:sldMk cId="1622613578" sldId="270"/>
        </pc:sldMkLst>
        <pc:spChg chg="del">
          <ac:chgData name="Park SoEun" userId="1ef48a84d3eb4548" providerId="LiveId" clId="{16F78A35-C52B-49EF-A082-283C0E826733}" dt="2021-12-31T05:06:35.594" v="1519" actId="478"/>
          <ac:spMkLst>
            <pc:docMk/>
            <pc:sldMk cId="1622613578" sldId="270"/>
            <ac:spMk id="11" creationId="{E8E0CB14-8146-4E04-84EA-2F95D791238E}"/>
          </ac:spMkLst>
        </pc:spChg>
        <pc:spChg chg="mod">
          <ac:chgData name="Park SoEun" userId="1ef48a84d3eb4548" providerId="LiveId" clId="{16F78A35-C52B-49EF-A082-283C0E826733}" dt="2022-01-02T04:39:59.206" v="14620" actId="20577"/>
          <ac:spMkLst>
            <pc:docMk/>
            <pc:sldMk cId="1622613578" sldId="270"/>
            <ac:spMk id="14" creationId="{CAB1972A-FD6F-49FB-94F3-39C0A9B4EEE4}"/>
          </ac:spMkLst>
        </pc:spChg>
        <pc:spChg chg="del">
          <ac:chgData name="Park SoEun" userId="1ef48a84d3eb4548" providerId="LiveId" clId="{16F78A35-C52B-49EF-A082-283C0E826733}" dt="2021-12-31T05:06:35.594" v="1519" actId="478"/>
          <ac:spMkLst>
            <pc:docMk/>
            <pc:sldMk cId="1622613578" sldId="270"/>
            <ac:spMk id="17" creationId="{A8231F3D-196E-4D4C-A23B-FF577CD18443}"/>
          </ac:spMkLst>
        </pc:spChg>
        <pc:spChg chg="add mod">
          <ac:chgData name="Park SoEun" userId="1ef48a84d3eb4548" providerId="LiveId" clId="{16F78A35-C52B-49EF-A082-283C0E826733}" dt="2021-12-31T05:52:24.345" v="1773" actId="1076"/>
          <ac:spMkLst>
            <pc:docMk/>
            <pc:sldMk cId="1622613578" sldId="270"/>
            <ac:spMk id="18" creationId="{C0D3C501-D6C6-4DC4-92D9-3A9A2BD7F8A2}"/>
          </ac:spMkLst>
        </pc:spChg>
        <pc:spChg chg="del">
          <ac:chgData name="Park SoEun" userId="1ef48a84d3eb4548" providerId="LiveId" clId="{16F78A35-C52B-49EF-A082-283C0E826733}" dt="2021-12-31T05:06:38.543" v="1520" actId="478"/>
          <ac:spMkLst>
            <pc:docMk/>
            <pc:sldMk cId="1622613578" sldId="270"/>
            <ac:spMk id="21" creationId="{D08AD502-7593-4A5A-9D87-8B64F38930AD}"/>
          </ac:spMkLst>
        </pc:spChg>
        <pc:spChg chg="del">
          <ac:chgData name="Park SoEun" userId="1ef48a84d3eb4548" providerId="LiveId" clId="{16F78A35-C52B-49EF-A082-283C0E826733}" dt="2021-12-31T05:06:35.594" v="1519" actId="478"/>
          <ac:spMkLst>
            <pc:docMk/>
            <pc:sldMk cId="1622613578" sldId="270"/>
            <ac:spMk id="23" creationId="{28613807-5EB8-4351-AC29-F29C572E0B66}"/>
          </ac:spMkLst>
        </pc:spChg>
        <pc:spChg chg="mod">
          <ac:chgData name="Park SoEun" userId="1ef48a84d3eb4548" providerId="LiveId" clId="{16F78A35-C52B-49EF-A082-283C0E826733}" dt="2021-12-31T05:06:29.782" v="1518" actId="20577"/>
          <ac:spMkLst>
            <pc:docMk/>
            <pc:sldMk cId="1622613578" sldId="270"/>
            <ac:spMk id="25" creationId="{2C0D2B52-9840-4610-8FC5-3616E2B1C959}"/>
          </ac:spMkLst>
        </pc:spChg>
        <pc:spChg chg="del">
          <ac:chgData name="Park SoEun" userId="1ef48a84d3eb4548" providerId="LiveId" clId="{16F78A35-C52B-49EF-A082-283C0E826733}" dt="2021-12-31T05:06:35.594" v="1519" actId="478"/>
          <ac:spMkLst>
            <pc:docMk/>
            <pc:sldMk cId="1622613578" sldId="270"/>
            <ac:spMk id="27" creationId="{99730AA9-A5C1-4284-BE3F-01EC70A66BD0}"/>
          </ac:spMkLst>
        </pc:spChg>
        <pc:spChg chg="del">
          <ac:chgData name="Park SoEun" userId="1ef48a84d3eb4548" providerId="LiveId" clId="{16F78A35-C52B-49EF-A082-283C0E826733}" dt="2021-12-31T05:06:35.594" v="1519" actId="478"/>
          <ac:spMkLst>
            <pc:docMk/>
            <pc:sldMk cId="1622613578" sldId="270"/>
            <ac:spMk id="31" creationId="{59314F63-7390-4F9F-829E-993B76928C3D}"/>
          </ac:spMkLst>
        </pc:spChg>
        <pc:spChg chg="add mod">
          <ac:chgData name="Park SoEun" userId="1ef48a84d3eb4548" providerId="LiveId" clId="{16F78A35-C52B-49EF-A082-283C0E826733}" dt="2021-12-31T05:25:12.094" v="1638" actId="1076"/>
          <ac:spMkLst>
            <pc:docMk/>
            <pc:sldMk cId="1622613578" sldId="270"/>
            <ac:spMk id="32" creationId="{30A15F67-6CE7-4600-A23E-D22F865E64BC}"/>
          </ac:spMkLst>
        </pc:spChg>
        <pc:spChg chg="del">
          <ac:chgData name="Park SoEun" userId="1ef48a84d3eb4548" providerId="LiveId" clId="{16F78A35-C52B-49EF-A082-283C0E826733}" dt="2021-12-31T05:06:35.594" v="1519" actId="478"/>
          <ac:spMkLst>
            <pc:docMk/>
            <pc:sldMk cId="1622613578" sldId="270"/>
            <ac:spMk id="35" creationId="{CB8B0DAE-1EE2-4AAE-AC4C-FF54BF8E3E81}"/>
          </ac:spMkLst>
        </pc:spChg>
        <pc:spChg chg="del">
          <ac:chgData name="Park SoEun" userId="1ef48a84d3eb4548" providerId="LiveId" clId="{16F78A35-C52B-49EF-A082-283C0E826733}" dt="2021-12-31T05:06:35.594" v="1519" actId="478"/>
          <ac:spMkLst>
            <pc:docMk/>
            <pc:sldMk cId="1622613578" sldId="270"/>
            <ac:spMk id="36" creationId="{A9B3A320-F53A-478B-B0B2-ACA0826E5D38}"/>
          </ac:spMkLst>
        </pc:spChg>
        <pc:spChg chg="add mod">
          <ac:chgData name="Park SoEun" userId="1ef48a84d3eb4548" providerId="LiveId" clId="{16F78A35-C52B-49EF-A082-283C0E826733}" dt="2021-12-31T05:53:54.534" v="1783" actId="14100"/>
          <ac:spMkLst>
            <pc:docMk/>
            <pc:sldMk cId="1622613578" sldId="270"/>
            <ac:spMk id="43" creationId="{5F430A2B-77B4-4F5D-87FC-A964A39966F7}"/>
          </ac:spMkLst>
        </pc:spChg>
        <pc:spChg chg="del">
          <ac:chgData name="Park SoEun" userId="1ef48a84d3eb4548" providerId="LiveId" clId="{16F78A35-C52B-49EF-A082-283C0E826733}" dt="2021-12-31T05:06:35.594" v="1519" actId="478"/>
          <ac:spMkLst>
            <pc:docMk/>
            <pc:sldMk cId="1622613578" sldId="270"/>
            <ac:spMk id="45" creationId="{362A1A48-65F1-452B-A65F-4E827DBE4753}"/>
          </ac:spMkLst>
        </pc:spChg>
        <pc:spChg chg="add mod">
          <ac:chgData name="Park SoEun" userId="1ef48a84d3eb4548" providerId="LiveId" clId="{16F78A35-C52B-49EF-A082-283C0E826733}" dt="2021-12-31T07:33:15.515" v="1812" actId="1076"/>
          <ac:spMkLst>
            <pc:docMk/>
            <pc:sldMk cId="1622613578" sldId="270"/>
            <ac:spMk id="51" creationId="{E1F305E1-66E9-4840-B1BC-2901374D8614}"/>
          </ac:spMkLst>
        </pc:spChg>
        <pc:spChg chg="add mod">
          <ac:chgData name="Park SoEun" userId="1ef48a84d3eb4548" providerId="LiveId" clId="{16F78A35-C52B-49EF-A082-283C0E826733}" dt="2021-12-31T07:33:53.787" v="1816" actId="14100"/>
          <ac:spMkLst>
            <pc:docMk/>
            <pc:sldMk cId="1622613578" sldId="270"/>
            <ac:spMk id="52" creationId="{C75A4723-A5D8-4F02-9F1C-2428E314544E}"/>
          </ac:spMkLst>
        </pc:spChg>
        <pc:spChg chg="add mod">
          <ac:chgData name="Park SoEun" userId="1ef48a84d3eb4548" providerId="LiveId" clId="{16F78A35-C52B-49EF-A082-283C0E826733}" dt="2021-12-31T07:39:20.276" v="1957" actId="14100"/>
          <ac:spMkLst>
            <pc:docMk/>
            <pc:sldMk cId="1622613578" sldId="270"/>
            <ac:spMk id="55" creationId="{B98E2B15-3692-428D-9ECF-369701BEC0D4}"/>
          </ac:spMkLst>
        </pc:spChg>
        <pc:spChg chg="add mod">
          <ac:chgData name="Park SoEun" userId="1ef48a84d3eb4548" providerId="LiveId" clId="{16F78A35-C52B-49EF-A082-283C0E826733}" dt="2021-12-31T07:36:04.351" v="1871" actId="1076"/>
          <ac:spMkLst>
            <pc:docMk/>
            <pc:sldMk cId="1622613578" sldId="270"/>
            <ac:spMk id="61" creationId="{E2AC89F5-6E4E-407B-8D46-4274DDDC22D0}"/>
          </ac:spMkLst>
        </pc:spChg>
        <pc:spChg chg="add mod">
          <ac:chgData name="Park SoEun" userId="1ef48a84d3eb4548" providerId="LiveId" clId="{16F78A35-C52B-49EF-A082-283C0E826733}" dt="2021-12-31T07:37:24.084" v="1882" actId="1076"/>
          <ac:spMkLst>
            <pc:docMk/>
            <pc:sldMk cId="1622613578" sldId="270"/>
            <ac:spMk id="62" creationId="{0976DBD3-A58C-431A-B759-FD0844B16D2F}"/>
          </ac:spMkLst>
        </pc:spChg>
        <pc:spChg chg="add mod">
          <ac:chgData name="Park SoEun" userId="1ef48a84d3eb4548" providerId="LiveId" clId="{16F78A35-C52B-49EF-A082-283C0E826733}" dt="2021-12-31T07:38:20.485" v="1937" actId="1076"/>
          <ac:spMkLst>
            <pc:docMk/>
            <pc:sldMk cId="1622613578" sldId="270"/>
            <ac:spMk id="65" creationId="{B2F8F3B0-7EAF-4C39-B468-E7950C58D70C}"/>
          </ac:spMkLst>
        </pc:spChg>
        <pc:spChg chg="add mod">
          <ac:chgData name="Park SoEun" userId="1ef48a84d3eb4548" providerId="LiveId" clId="{16F78A35-C52B-49EF-A082-283C0E826733}" dt="2021-12-31T07:57:03.013" v="2236" actId="14100"/>
          <ac:spMkLst>
            <pc:docMk/>
            <pc:sldMk cId="1622613578" sldId="270"/>
            <ac:spMk id="66" creationId="{3C766E71-E207-4CE8-9779-EA048D78ED04}"/>
          </ac:spMkLst>
        </pc:spChg>
        <pc:picChg chg="add del">
          <ac:chgData name="Park SoEun" userId="1ef48a84d3eb4548" providerId="LiveId" clId="{16F78A35-C52B-49EF-A082-283C0E826733}" dt="2021-12-31T05:17:38.019" v="1522" actId="478"/>
          <ac:picMkLst>
            <pc:docMk/>
            <pc:sldMk cId="1622613578" sldId="270"/>
            <ac:picMk id="3" creationId="{3F46FF62-9577-476B-BBD4-E4A44D038705}"/>
          </ac:picMkLst>
        </pc:picChg>
        <pc:picChg chg="del">
          <ac:chgData name="Park SoEun" userId="1ef48a84d3eb4548" providerId="LiveId" clId="{16F78A35-C52B-49EF-A082-283C0E826733}" dt="2021-12-31T05:06:35.594" v="1519" actId="478"/>
          <ac:picMkLst>
            <pc:docMk/>
            <pc:sldMk cId="1622613578" sldId="270"/>
            <ac:picMk id="4" creationId="{C615C86E-6556-4A87-92AD-9C4CD9E11ABB}"/>
          </ac:picMkLst>
        </pc:picChg>
        <pc:picChg chg="add del mod">
          <ac:chgData name="Park SoEun" userId="1ef48a84d3eb4548" providerId="LiveId" clId="{16F78A35-C52B-49EF-A082-283C0E826733}" dt="2021-12-31T05:23:53.684" v="1624" actId="478"/>
          <ac:picMkLst>
            <pc:docMk/>
            <pc:sldMk cId="1622613578" sldId="270"/>
            <ac:picMk id="6" creationId="{DD260B26-9463-4155-ACA1-ACC857C47824}"/>
          </ac:picMkLst>
        </pc:picChg>
        <pc:picChg chg="add mod">
          <ac:chgData name="Park SoEun" userId="1ef48a84d3eb4548" providerId="LiveId" clId="{16F78A35-C52B-49EF-A082-283C0E826733}" dt="2021-12-31T05:52:24.345" v="1773" actId="1076"/>
          <ac:picMkLst>
            <pc:docMk/>
            <pc:sldMk cId="1622613578" sldId="270"/>
            <ac:picMk id="8" creationId="{C0BFB8B4-4EDA-4068-8B2A-03B3B441A09B}"/>
          </ac:picMkLst>
        </pc:picChg>
        <pc:picChg chg="add mod">
          <ac:chgData name="Park SoEun" userId="1ef48a84d3eb4548" providerId="LiveId" clId="{16F78A35-C52B-49EF-A082-283C0E826733}" dt="2021-12-31T05:52:41.834" v="1775" actId="1076"/>
          <ac:picMkLst>
            <pc:docMk/>
            <pc:sldMk cId="1622613578" sldId="270"/>
            <ac:picMk id="13" creationId="{289C4521-244E-464E-ADD1-E622892596E3}"/>
          </ac:picMkLst>
        </pc:picChg>
        <pc:cxnChg chg="del mod">
          <ac:chgData name="Park SoEun" userId="1ef48a84d3eb4548" providerId="LiveId" clId="{16F78A35-C52B-49EF-A082-283C0E826733}" dt="2021-12-31T05:06:35.594" v="1519" actId="478"/>
          <ac:cxnSpMkLst>
            <pc:docMk/>
            <pc:sldMk cId="1622613578" sldId="270"/>
            <ac:cxnSpMk id="10" creationId="{84985A06-54D6-409F-A565-69355C5AC3DF}"/>
          </ac:cxnSpMkLst>
        </pc:cxnChg>
        <pc:cxnChg chg="del mod">
          <ac:chgData name="Park SoEun" userId="1ef48a84d3eb4548" providerId="LiveId" clId="{16F78A35-C52B-49EF-A082-283C0E826733}" dt="2021-12-31T05:06:35.594" v="1519" actId="478"/>
          <ac:cxnSpMkLst>
            <pc:docMk/>
            <pc:sldMk cId="1622613578" sldId="270"/>
            <ac:cxnSpMk id="15" creationId="{35C14875-584F-488D-86C5-8F5237ED8036}"/>
          </ac:cxnSpMkLst>
        </pc:cxnChg>
        <pc:cxnChg chg="del mod">
          <ac:chgData name="Park SoEun" userId="1ef48a84d3eb4548" providerId="LiveId" clId="{16F78A35-C52B-49EF-A082-283C0E826733}" dt="2021-12-31T05:06:35.594" v="1519" actId="478"/>
          <ac:cxnSpMkLst>
            <pc:docMk/>
            <pc:sldMk cId="1622613578" sldId="270"/>
            <ac:cxnSpMk id="20" creationId="{9B4447A5-9DC7-4069-AAE6-77F0F28611FF}"/>
          </ac:cxnSpMkLst>
        </pc:cxnChg>
        <pc:cxnChg chg="del mod">
          <ac:chgData name="Park SoEun" userId="1ef48a84d3eb4548" providerId="LiveId" clId="{16F78A35-C52B-49EF-A082-283C0E826733}" dt="2021-12-31T05:06:35.594" v="1519" actId="478"/>
          <ac:cxnSpMkLst>
            <pc:docMk/>
            <pc:sldMk cId="1622613578" sldId="270"/>
            <ac:cxnSpMk id="22" creationId="{AE373210-5CA2-47F5-943F-7FB633D063CD}"/>
          </ac:cxnSpMkLst>
        </pc:cxnChg>
        <pc:cxnChg chg="del mod">
          <ac:chgData name="Park SoEun" userId="1ef48a84d3eb4548" providerId="LiveId" clId="{16F78A35-C52B-49EF-A082-283C0E826733}" dt="2021-12-31T05:06:35.594" v="1519" actId="478"/>
          <ac:cxnSpMkLst>
            <pc:docMk/>
            <pc:sldMk cId="1622613578" sldId="270"/>
            <ac:cxnSpMk id="24" creationId="{C81299B6-119C-4C2E-A652-E664A18F7290}"/>
          </ac:cxnSpMkLst>
        </pc:cxnChg>
        <pc:cxnChg chg="add mod">
          <ac:chgData name="Park SoEun" userId="1ef48a84d3eb4548" providerId="LiveId" clId="{16F78A35-C52B-49EF-A082-283C0E826733}" dt="2021-12-31T05:53:54.534" v="1783" actId="14100"/>
          <ac:cxnSpMkLst>
            <pc:docMk/>
            <pc:sldMk cId="1622613578" sldId="270"/>
            <ac:cxnSpMk id="28" creationId="{B7A89965-E9E1-4521-A3B9-1C3060AB3D6C}"/>
          </ac:cxnSpMkLst>
        </pc:cxnChg>
        <pc:cxnChg chg="del mod">
          <ac:chgData name="Park SoEun" userId="1ef48a84d3eb4548" providerId="LiveId" clId="{16F78A35-C52B-49EF-A082-283C0E826733}" dt="2021-12-31T05:06:35.594" v="1519" actId="478"/>
          <ac:cxnSpMkLst>
            <pc:docMk/>
            <pc:sldMk cId="1622613578" sldId="270"/>
            <ac:cxnSpMk id="30" creationId="{3467F4B3-0FAE-494E-A0D8-EA731043307A}"/>
          </ac:cxnSpMkLst>
        </pc:cxnChg>
        <pc:cxnChg chg="del mod">
          <ac:chgData name="Park SoEun" userId="1ef48a84d3eb4548" providerId="LiveId" clId="{16F78A35-C52B-49EF-A082-283C0E826733}" dt="2021-12-31T05:06:35.594" v="1519" actId="478"/>
          <ac:cxnSpMkLst>
            <pc:docMk/>
            <pc:sldMk cId="1622613578" sldId="270"/>
            <ac:cxnSpMk id="33" creationId="{3DE5C737-39C4-4C36-9776-A131EBBAB2EB}"/>
          </ac:cxnSpMkLst>
        </pc:cxnChg>
        <pc:cxnChg chg="del mod">
          <ac:chgData name="Park SoEun" userId="1ef48a84d3eb4548" providerId="LiveId" clId="{16F78A35-C52B-49EF-A082-283C0E826733}" dt="2021-12-31T05:06:35.594" v="1519" actId="478"/>
          <ac:cxnSpMkLst>
            <pc:docMk/>
            <pc:sldMk cId="1622613578" sldId="270"/>
            <ac:cxnSpMk id="34" creationId="{851B8FC6-2E80-473F-9E57-96E813F13AFE}"/>
          </ac:cxnSpMkLst>
        </pc:cxnChg>
        <pc:cxnChg chg="del">
          <ac:chgData name="Park SoEun" userId="1ef48a84d3eb4548" providerId="LiveId" clId="{16F78A35-C52B-49EF-A082-283C0E826733}" dt="2021-12-31T05:06:35.594" v="1519" actId="478"/>
          <ac:cxnSpMkLst>
            <pc:docMk/>
            <pc:sldMk cId="1622613578" sldId="270"/>
            <ac:cxnSpMk id="38" creationId="{43041141-F9F2-4B76-BC85-F36560BAF314}"/>
          </ac:cxnSpMkLst>
        </pc:cxnChg>
        <pc:cxnChg chg="del">
          <ac:chgData name="Park SoEun" userId="1ef48a84d3eb4548" providerId="LiveId" clId="{16F78A35-C52B-49EF-A082-283C0E826733}" dt="2021-12-31T05:06:35.594" v="1519" actId="478"/>
          <ac:cxnSpMkLst>
            <pc:docMk/>
            <pc:sldMk cId="1622613578" sldId="270"/>
            <ac:cxnSpMk id="40" creationId="{A95BB1AD-0F93-4CD1-8648-2C59BEAB7ACC}"/>
          </ac:cxnSpMkLst>
        </pc:cxnChg>
        <pc:cxnChg chg="add mod">
          <ac:chgData name="Park SoEun" userId="1ef48a84d3eb4548" providerId="LiveId" clId="{16F78A35-C52B-49EF-A082-283C0E826733}" dt="2021-12-31T05:53:54.534" v="1783" actId="14100"/>
          <ac:cxnSpMkLst>
            <pc:docMk/>
            <pc:sldMk cId="1622613578" sldId="270"/>
            <ac:cxnSpMk id="41" creationId="{D75A609C-1FBC-4F0F-BEDF-D85549077031}"/>
          </ac:cxnSpMkLst>
        </pc:cxnChg>
        <pc:cxnChg chg="del">
          <ac:chgData name="Park SoEun" userId="1ef48a84d3eb4548" providerId="LiveId" clId="{16F78A35-C52B-49EF-A082-283C0E826733}" dt="2021-12-31T05:06:35.594" v="1519" actId="478"/>
          <ac:cxnSpMkLst>
            <pc:docMk/>
            <pc:sldMk cId="1622613578" sldId="270"/>
            <ac:cxnSpMk id="42" creationId="{D3E460AA-B821-472F-B32B-E9B084AF7C7C}"/>
          </ac:cxnSpMkLst>
        </pc:cxnChg>
        <pc:cxnChg chg="del">
          <ac:chgData name="Park SoEun" userId="1ef48a84d3eb4548" providerId="LiveId" clId="{16F78A35-C52B-49EF-A082-283C0E826733}" dt="2021-12-31T05:06:35.594" v="1519" actId="478"/>
          <ac:cxnSpMkLst>
            <pc:docMk/>
            <pc:sldMk cId="1622613578" sldId="270"/>
            <ac:cxnSpMk id="44" creationId="{B245D45B-0E00-4202-9618-DA8B99CC604F}"/>
          </ac:cxnSpMkLst>
        </pc:cxnChg>
        <pc:cxnChg chg="add del mod">
          <ac:chgData name="Park SoEun" userId="1ef48a84d3eb4548" providerId="LiveId" clId="{16F78A35-C52B-49EF-A082-283C0E826733}" dt="2021-12-31T07:34:52.335" v="1825" actId="478"/>
          <ac:cxnSpMkLst>
            <pc:docMk/>
            <pc:sldMk cId="1622613578" sldId="270"/>
            <ac:cxnSpMk id="53" creationId="{279397C0-5B90-4192-B47B-166E3D519D52}"/>
          </ac:cxnSpMkLst>
        </pc:cxnChg>
        <pc:cxnChg chg="add mod">
          <ac:chgData name="Park SoEun" userId="1ef48a84d3eb4548" providerId="LiveId" clId="{16F78A35-C52B-49EF-A082-283C0E826733}" dt="2021-12-31T07:38:42.842" v="1940" actId="1076"/>
          <ac:cxnSpMkLst>
            <pc:docMk/>
            <pc:sldMk cId="1622613578" sldId="270"/>
            <ac:cxnSpMk id="56" creationId="{4EC8822C-C877-42B3-986B-1F5274738ACD}"/>
          </ac:cxnSpMkLst>
        </pc:cxnChg>
        <pc:cxnChg chg="add mod">
          <ac:chgData name="Park SoEun" userId="1ef48a84d3eb4548" providerId="LiveId" clId="{16F78A35-C52B-49EF-A082-283C0E826733}" dt="2021-12-31T07:35:12.330" v="1831" actId="14100"/>
          <ac:cxnSpMkLst>
            <pc:docMk/>
            <pc:sldMk cId="1622613578" sldId="270"/>
            <ac:cxnSpMk id="57" creationId="{A63FAC22-88BA-491E-97E9-6671035B1C19}"/>
          </ac:cxnSpMkLst>
        </pc:cxnChg>
        <pc:cxnChg chg="add mod">
          <ac:chgData name="Park SoEun" userId="1ef48a84d3eb4548" providerId="LiveId" clId="{16F78A35-C52B-49EF-A082-283C0E826733}" dt="2021-12-31T07:37:24.084" v="1882" actId="1076"/>
          <ac:cxnSpMkLst>
            <pc:docMk/>
            <pc:sldMk cId="1622613578" sldId="270"/>
            <ac:cxnSpMk id="63" creationId="{CCB769AB-8681-4D31-B276-86F0FC204DB3}"/>
          </ac:cxnSpMkLst>
        </pc:cxnChg>
      </pc:sldChg>
      <pc:sldChg chg="addSp delSp modSp add mod">
        <pc:chgData name="Park SoEun" userId="1ef48a84d3eb4548" providerId="LiveId" clId="{16F78A35-C52B-49EF-A082-283C0E826733}" dt="2022-01-02T04:40:07.119" v="14623" actId="20577"/>
        <pc:sldMkLst>
          <pc:docMk/>
          <pc:sldMk cId="3715874467" sldId="271"/>
        </pc:sldMkLst>
        <pc:spChg chg="mod">
          <ac:chgData name="Park SoEun" userId="1ef48a84d3eb4548" providerId="LiveId" clId="{16F78A35-C52B-49EF-A082-283C0E826733}" dt="2022-01-02T04:40:07.119" v="14623" actId="20577"/>
          <ac:spMkLst>
            <pc:docMk/>
            <pc:sldMk cId="3715874467" sldId="271"/>
            <ac:spMk id="14" creationId="{CAB1972A-FD6F-49FB-94F3-39C0A9B4EEE4}"/>
          </ac:spMkLst>
        </pc:spChg>
        <pc:spChg chg="mod">
          <ac:chgData name="Park SoEun" userId="1ef48a84d3eb4548" providerId="LiveId" clId="{16F78A35-C52B-49EF-A082-283C0E826733}" dt="2021-12-31T07:44:57.107" v="1984" actId="14100"/>
          <ac:spMkLst>
            <pc:docMk/>
            <pc:sldMk cId="3715874467" sldId="271"/>
            <ac:spMk id="18" creationId="{C0D3C501-D6C6-4DC4-92D9-3A9A2BD7F8A2}"/>
          </ac:spMkLst>
        </pc:spChg>
        <pc:spChg chg="del">
          <ac:chgData name="Park SoEun" userId="1ef48a84d3eb4548" providerId="LiveId" clId="{16F78A35-C52B-49EF-A082-283C0E826733}" dt="2021-12-31T07:42:29.022" v="1964" actId="478"/>
          <ac:spMkLst>
            <pc:docMk/>
            <pc:sldMk cId="3715874467" sldId="271"/>
            <ac:spMk id="32" creationId="{30A15F67-6CE7-4600-A23E-D22F865E64BC}"/>
          </ac:spMkLst>
        </pc:spChg>
        <pc:spChg chg="mod">
          <ac:chgData name="Park SoEun" userId="1ef48a84d3eb4548" providerId="LiveId" clId="{16F78A35-C52B-49EF-A082-283C0E826733}" dt="2021-12-31T07:47:20.699" v="2061"/>
          <ac:spMkLst>
            <pc:docMk/>
            <pc:sldMk cId="3715874467" sldId="271"/>
            <ac:spMk id="43" creationId="{5F430A2B-77B4-4F5D-87FC-A964A39966F7}"/>
          </ac:spMkLst>
        </pc:spChg>
        <pc:spChg chg="add mod">
          <ac:chgData name="Park SoEun" userId="1ef48a84d3eb4548" providerId="LiveId" clId="{16F78A35-C52B-49EF-A082-283C0E826733}" dt="2021-12-31T07:48:02.541" v="2069" actId="14100"/>
          <ac:spMkLst>
            <pc:docMk/>
            <pc:sldMk cId="3715874467" sldId="271"/>
            <ac:spMk id="44" creationId="{C218B38F-609E-4035-8601-ABC82D184C8B}"/>
          </ac:spMkLst>
        </pc:spChg>
        <pc:spChg chg="mod">
          <ac:chgData name="Park SoEun" userId="1ef48a84d3eb4548" providerId="LiveId" clId="{16F78A35-C52B-49EF-A082-283C0E826733}" dt="2021-12-31T07:48:20.839" v="2071" actId="1076"/>
          <ac:spMkLst>
            <pc:docMk/>
            <pc:sldMk cId="3715874467" sldId="271"/>
            <ac:spMk id="51" creationId="{E1F305E1-66E9-4840-B1BC-2901374D8614}"/>
          </ac:spMkLst>
        </pc:spChg>
        <pc:spChg chg="mod">
          <ac:chgData name="Park SoEun" userId="1ef48a84d3eb4548" providerId="LiveId" clId="{16F78A35-C52B-49EF-A082-283C0E826733}" dt="2021-12-31T08:01:31.256" v="2286" actId="14100"/>
          <ac:spMkLst>
            <pc:docMk/>
            <pc:sldMk cId="3715874467" sldId="271"/>
            <ac:spMk id="52" creationId="{C75A4723-A5D8-4F02-9F1C-2428E314544E}"/>
          </ac:spMkLst>
        </pc:spChg>
        <pc:spChg chg="mod">
          <ac:chgData name="Park SoEun" userId="1ef48a84d3eb4548" providerId="LiveId" clId="{16F78A35-C52B-49EF-A082-283C0E826733}" dt="2021-12-31T07:50:19.140" v="2086" actId="14100"/>
          <ac:spMkLst>
            <pc:docMk/>
            <pc:sldMk cId="3715874467" sldId="271"/>
            <ac:spMk id="55" creationId="{B98E2B15-3692-428D-9ECF-369701BEC0D4}"/>
          </ac:spMkLst>
        </pc:spChg>
        <pc:spChg chg="add mod">
          <ac:chgData name="Park SoEun" userId="1ef48a84d3eb4548" providerId="LiveId" clId="{16F78A35-C52B-49EF-A082-283C0E826733}" dt="2021-12-31T07:52:44.012" v="2124" actId="1076"/>
          <ac:spMkLst>
            <pc:docMk/>
            <pc:sldMk cId="3715874467" sldId="271"/>
            <ac:spMk id="58" creationId="{4D54300D-AF64-434E-8C66-57CF5CE554EF}"/>
          </ac:spMkLst>
        </pc:spChg>
        <pc:spChg chg="del mod">
          <ac:chgData name="Park SoEun" userId="1ef48a84d3eb4548" providerId="LiveId" clId="{16F78A35-C52B-49EF-A082-283C0E826733}" dt="2021-12-31T07:59:58.678" v="2272" actId="478"/>
          <ac:spMkLst>
            <pc:docMk/>
            <pc:sldMk cId="3715874467" sldId="271"/>
            <ac:spMk id="61" creationId="{E2AC89F5-6E4E-407B-8D46-4274DDDC22D0}"/>
          </ac:spMkLst>
        </pc:spChg>
        <pc:spChg chg="mod">
          <ac:chgData name="Park SoEun" userId="1ef48a84d3eb4548" providerId="LiveId" clId="{16F78A35-C52B-49EF-A082-283C0E826733}" dt="2021-12-31T08:02:35.599" v="2299" actId="1076"/>
          <ac:spMkLst>
            <pc:docMk/>
            <pc:sldMk cId="3715874467" sldId="271"/>
            <ac:spMk id="62" creationId="{0976DBD3-A58C-431A-B759-FD0844B16D2F}"/>
          </ac:spMkLst>
        </pc:spChg>
        <pc:spChg chg="add del mod">
          <ac:chgData name="Park SoEun" userId="1ef48a84d3eb4548" providerId="LiveId" clId="{16F78A35-C52B-49EF-A082-283C0E826733}" dt="2021-12-31T07:53:06.008" v="2130"/>
          <ac:spMkLst>
            <pc:docMk/>
            <pc:sldMk cId="3715874467" sldId="271"/>
            <ac:spMk id="64" creationId="{5FC3BE14-D791-4F58-B055-7E7EDD66171A}"/>
          </ac:spMkLst>
        </pc:spChg>
        <pc:spChg chg="mod">
          <ac:chgData name="Park SoEun" userId="1ef48a84d3eb4548" providerId="LiveId" clId="{16F78A35-C52B-49EF-A082-283C0E826733}" dt="2021-12-31T07:58:45.832" v="2261" actId="14100"/>
          <ac:spMkLst>
            <pc:docMk/>
            <pc:sldMk cId="3715874467" sldId="271"/>
            <ac:spMk id="65" creationId="{B2F8F3B0-7EAF-4C39-B468-E7950C58D70C}"/>
          </ac:spMkLst>
        </pc:spChg>
        <pc:spChg chg="del">
          <ac:chgData name="Park SoEun" userId="1ef48a84d3eb4548" providerId="LiveId" clId="{16F78A35-C52B-49EF-A082-283C0E826733}" dt="2021-12-31T07:56:40.998" v="2212" actId="478"/>
          <ac:spMkLst>
            <pc:docMk/>
            <pc:sldMk cId="3715874467" sldId="271"/>
            <ac:spMk id="66" creationId="{3C766E71-E207-4CE8-9779-EA048D78ED04}"/>
          </ac:spMkLst>
        </pc:spChg>
        <pc:spChg chg="add del mod">
          <ac:chgData name="Park SoEun" userId="1ef48a84d3eb4548" providerId="LiveId" clId="{16F78A35-C52B-49EF-A082-283C0E826733}" dt="2021-12-31T07:53:06.008" v="2130"/>
          <ac:spMkLst>
            <pc:docMk/>
            <pc:sldMk cId="3715874467" sldId="271"/>
            <ac:spMk id="68" creationId="{A4952DAC-73B4-4FAE-B736-8A00C9C3096A}"/>
          </ac:spMkLst>
        </pc:spChg>
        <pc:spChg chg="add mod">
          <ac:chgData name="Park SoEun" userId="1ef48a84d3eb4548" providerId="LiveId" clId="{16F78A35-C52B-49EF-A082-283C0E826733}" dt="2021-12-31T07:53:17.140" v="2133" actId="14100"/>
          <ac:spMkLst>
            <pc:docMk/>
            <pc:sldMk cId="3715874467" sldId="271"/>
            <ac:spMk id="69" creationId="{8760B18E-DC5E-4D26-B781-BA89A7E88B62}"/>
          </ac:spMkLst>
        </pc:spChg>
        <pc:spChg chg="add mod">
          <ac:chgData name="Park SoEun" userId="1ef48a84d3eb4548" providerId="LiveId" clId="{16F78A35-C52B-49EF-A082-283C0E826733}" dt="2021-12-31T07:56:47.273" v="2216" actId="20577"/>
          <ac:spMkLst>
            <pc:docMk/>
            <pc:sldMk cId="3715874467" sldId="271"/>
            <ac:spMk id="71" creationId="{599E8EAF-7CBA-4C72-B40D-29AE1260B7DB}"/>
          </ac:spMkLst>
        </pc:spChg>
        <pc:spChg chg="add mod">
          <ac:chgData name="Park SoEun" userId="1ef48a84d3eb4548" providerId="LiveId" clId="{16F78A35-C52B-49EF-A082-283C0E826733}" dt="2021-12-31T07:55:40.048" v="2203" actId="14100"/>
          <ac:spMkLst>
            <pc:docMk/>
            <pc:sldMk cId="3715874467" sldId="271"/>
            <ac:spMk id="73" creationId="{737C63D3-528B-49C2-826B-FB44A2BF7955}"/>
          </ac:spMkLst>
        </pc:spChg>
        <pc:spChg chg="add mod">
          <ac:chgData name="Park SoEun" userId="1ef48a84d3eb4548" providerId="LiveId" clId="{16F78A35-C52B-49EF-A082-283C0E826733}" dt="2021-12-31T07:57:29.616" v="2237" actId="1076"/>
          <ac:spMkLst>
            <pc:docMk/>
            <pc:sldMk cId="3715874467" sldId="271"/>
            <ac:spMk id="75" creationId="{E1D4D19B-45F2-45D6-A01C-CD52A684AEE6}"/>
          </ac:spMkLst>
        </pc:spChg>
        <pc:spChg chg="add mod">
          <ac:chgData name="Park SoEun" userId="1ef48a84d3eb4548" providerId="LiveId" clId="{16F78A35-C52B-49EF-A082-283C0E826733}" dt="2021-12-31T08:00:58.497" v="2283" actId="1076"/>
          <ac:spMkLst>
            <pc:docMk/>
            <pc:sldMk cId="3715874467" sldId="271"/>
            <ac:spMk id="101" creationId="{96AE32D2-05AD-4060-984F-6EEE8A6A6143}"/>
          </ac:spMkLst>
        </pc:spChg>
        <pc:spChg chg="add mod">
          <ac:chgData name="Park SoEun" userId="1ef48a84d3eb4548" providerId="LiveId" clId="{16F78A35-C52B-49EF-A082-283C0E826733}" dt="2021-12-31T08:01:22.135" v="2285" actId="1076"/>
          <ac:spMkLst>
            <pc:docMk/>
            <pc:sldMk cId="3715874467" sldId="271"/>
            <ac:spMk id="108" creationId="{FC0E202F-D159-42E1-84DE-A2EAD572FAEE}"/>
          </ac:spMkLst>
        </pc:spChg>
        <pc:spChg chg="add mod">
          <ac:chgData name="Park SoEun" userId="1ef48a84d3eb4548" providerId="LiveId" clId="{16F78A35-C52B-49EF-A082-283C0E826733}" dt="2021-12-31T08:02:26.996" v="2298" actId="1076"/>
          <ac:spMkLst>
            <pc:docMk/>
            <pc:sldMk cId="3715874467" sldId="271"/>
            <ac:spMk id="114" creationId="{181DD72C-3DBE-4453-B02A-AF1A04E8C291}"/>
          </ac:spMkLst>
        </pc:spChg>
        <pc:spChg chg="add mod">
          <ac:chgData name="Park SoEun" userId="1ef48a84d3eb4548" providerId="LiveId" clId="{16F78A35-C52B-49EF-A082-283C0E826733}" dt="2021-12-31T08:04:43.304" v="2301" actId="1076"/>
          <ac:spMkLst>
            <pc:docMk/>
            <pc:sldMk cId="3715874467" sldId="271"/>
            <ac:spMk id="118" creationId="{9E926D98-F5A1-4FCE-89C6-A474E0853194}"/>
          </ac:spMkLst>
        </pc:spChg>
        <pc:grpChg chg="add mod ord">
          <ac:chgData name="Park SoEun" userId="1ef48a84d3eb4548" providerId="LiveId" clId="{16F78A35-C52B-49EF-A082-283C0E826733}" dt="2021-12-31T07:59:21.398" v="2268" actId="1076"/>
          <ac:grpSpMkLst>
            <pc:docMk/>
            <pc:sldMk cId="3715874467" sldId="271"/>
            <ac:grpSpMk id="6" creationId="{FB25BD68-F34D-436A-BBC0-230A8AFA58E9}"/>
          </ac:grpSpMkLst>
        </pc:grpChg>
        <pc:picChg chg="add mod ord">
          <ac:chgData name="Park SoEun" userId="1ef48a84d3eb4548" providerId="LiveId" clId="{16F78A35-C52B-49EF-A082-283C0E826733}" dt="2021-12-31T07:44:09.006" v="1974" actId="164"/>
          <ac:picMkLst>
            <pc:docMk/>
            <pc:sldMk cId="3715874467" sldId="271"/>
            <ac:picMk id="3" creationId="{70704125-805B-4FEE-85A2-A5F487E9239B}"/>
          </ac:picMkLst>
        </pc:picChg>
        <pc:picChg chg="add mod">
          <ac:chgData name="Park SoEun" userId="1ef48a84d3eb4548" providerId="LiveId" clId="{16F78A35-C52B-49EF-A082-283C0E826733}" dt="2021-12-31T07:44:09.006" v="1974" actId="164"/>
          <ac:picMkLst>
            <pc:docMk/>
            <pc:sldMk cId="3715874467" sldId="271"/>
            <ac:picMk id="5" creationId="{32244DE7-FEF0-466B-83E0-D8BF59675177}"/>
          </ac:picMkLst>
        </pc:picChg>
        <pc:picChg chg="mod">
          <ac:chgData name="Park SoEun" userId="1ef48a84d3eb4548" providerId="LiveId" clId="{16F78A35-C52B-49EF-A082-283C0E826733}" dt="2021-12-31T07:45:29.089" v="1990" actId="1076"/>
          <ac:picMkLst>
            <pc:docMk/>
            <pc:sldMk cId="3715874467" sldId="271"/>
            <ac:picMk id="8" creationId="{C0BFB8B4-4EDA-4068-8B2A-03B3B441A09B}"/>
          </ac:picMkLst>
        </pc:picChg>
        <pc:picChg chg="del">
          <ac:chgData name="Park SoEun" userId="1ef48a84d3eb4548" providerId="LiveId" clId="{16F78A35-C52B-49EF-A082-283C0E826733}" dt="2021-12-31T07:42:14.122" v="1959" actId="478"/>
          <ac:picMkLst>
            <pc:docMk/>
            <pc:sldMk cId="3715874467" sldId="271"/>
            <ac:picMk id="13" creationId="{289C4521-244E-464E-ADD1-E622892596E3}"/>
          </ac:picMkLst>
        </pc:picChg>
        <pc:cxnChg chg="mod">
          <ac:chgData name="Park SoEun" userId="1ef48a84d3eb4548" providerId="LiveId" clId="{16F78A35-C52B-49EF-A082-283C0E826733}" dt="2021-12-31T07:45:46.825" v="1994" actId="14100"/>
          <ac:cxnSpMkLst>
            <pc:docMk/>
            <pc:sldMk cId="3715874467" sldId="271"/>
            <ac:cxnSpMk id="28" creationId="{B7A89965-E9E1-4521-A3B9-1C3060AB3D6C}"/>
          </ac:cxnSpMkLst>
        </pc:cxnChg>
        <pc:cxnChg chg="mod">
          <ac:chgData name="Park SoEun" userId="1ef48a84d3eb4548" providerId="LiveId" clId="{16F78A35-C52B-49EF-A082-283C0E826733}" dt="2021-12-31T07:48:07.444" v="2070" actId="14100"/>
          <ac:cxnSpMkLst>
            <pc:docMk/>
            <pc:sldMk cId="3715874467" sldId="271"/>
            <ac:cxnSpMk id="41" creationId="{D75A609C-1FBC-4F0F-BEDF-D85549077031}"/>
          </ac:cxnSpMkLst>
        </pc:cxnChg>
        <pc:cxnChg chg="mod">
          <ac:chgData name="Park SoEun" userId="1ef48a84d3eb4548" providerId="LiveId" clId="{16F78A35-C52B-49EF-A082-283C0E826733}" dt="2021-12-31T07:52:44.012" v="2124" actId="1076"/>
          <ac:cxnSpMkLst>
            <pc:docMk/>
            <pc:sldMk cId="3715874467" sldId="271"/>
            <ac:cxnSpMk id="56" creationId="{4EC8822C-C877-42B3-986B-1F5274738ACD}"/>
          </ac:cxnSpMkLst>
        </pc:cxnChg>
        <pc:cxnChg chg="mod">
          <ac:chgData name="Park SoEun" userId="1ef48a84d3eb4548" providerId="LiveId" clId="{16F78A35-C52B-49EF-A082-283C0E826733}" dt="2021-12-31T08:01:31.256" v="2286" actId="14100"/>
          <ac:cxnSpMkLst>
            <pc:docMk/>
            <pc:sldMk cId="3715874467" sldId="271"/>
            <ac:cxnSpMk id="57" creationId="{A63FAC22-88BA-491E-97E9-6671035B1C19}"/>
          </ac:cxnSpMkLst>
        </pc:cxnChg>
        <pc:cxnChg chg="mod">
          <ac:chgData name="Park SoEun" userId="1ef48a84d3eb4548" providerId="LiveId" clId="{16F78A35-C52B-49EF-A082-283C0E826733}" dt="2021-12-31T08:02:35.599" v="2299" actId="1076"/>
          <ac:cxnSpMkLst>
            <pc:docMk/>
            <pc:sldMk cId="3715874467" sldId="271"/>
            <ac:cxnSpMk id="63" creationId="{CCB769AB-8681-4D31-B276-86F0FC204DB3}"/>
          </ac:cxnSpMkLst>
        </pc:cxnChg>
        <pc:cxnChg chg="add del mod">
          <ac:chgData name="Park SoEun" userId="1ef48a84d3eb4548" providerId="LiveId" clId="{16F78A35-C52B-49EF-A082-283C0E826733}" dt="2021-12-31T07:53:06.008" v="2130"/>
          <ac:cxnSpMkLst>
            <pc:docMk/>
            <pc:sldMk cId="3715874467" sldId="271"/>
            <ac:cxnSpMk id="67" creationId="{BD68F46A-C0DB-4EE6-B80A-9177869D2F9A}"/>
          </ac:cxnSpMkLst>
        </pc:cxnChg>
        <pc:cxnChg chg="add mod">
          <ac:chgData name="Park SoEun" userId="1ef48a84d3eb4548" providerId="LiveId" clId="{16F78A35-C52B-49EF-A082-283C0E826733}" dt="2021-12-31T07:56:46.728" v="2215" actId="20577"/>
          <ac:cxnSpMkLst>
            <pc:docMk/>
            <pc:sldMk cId="3715874467" sldId="271"/>
            <ac:cxnSpMk id="70" creationId="{00553F7C-6F49-468D-88F5-105900937CCF}"/>
          </ac:cxnSpMkLst>
        </pc:cxnChg>
        <pc:cxnChg chg="add mod">
          <ac:chgData name="Park SoEun" userId="1ef48a84d3eb4548" providerId="LiveId" clId="{16F78A35-C52B-49EF-A082-283C0E826733}" dt="2021-12-31T07:57:29.616" v="2237" actId="1076"/>
          <ac:cxnSpMkLst>
            <pc:docMk/>
            <pc:sldMk cId="3715874467" sldId="271"/>
            <ac:cxnSpMk id="74" creationId="{929C19FB-847A-415B-80B5-01EE71F6C871}"/>
          </ac:cxnSpMkLst>
        </pc:cxnChg>
        <pc:cxnChg chg="add mod">
          <ac:chgData name="Park SoEun" userId="1ef48a84d3eb4548" providerId="LiveId" clId="{16F78A35-C52B-49EF-A082-283C0E826733}" dt="2021-12-31T08:02:26.996" v="2298" actId="1076"/>
          <ac:cxnSpMkLst>
            <pc:docMk/>
            <pc:sldMk cId="3715874467" sldId="271"/>
            <ac:cxnSpMk id="110" creationId="{56A28896-93E4-4E74-854C-D5065F74870D}"/>
          </ac:cxnSpMkLst>
        </pc:cxnChg>
        <pc:cxnChg chg="add mod">
          <ac:chgData name="Park SoEun" userId="1ef48a84d3eb4548" providerId="LiveId" clId="{16F78A35-C52B-49EF-A082-283C0E826733}" dt="2021-12-31T08:05:10.213" v="2307" actId="14100"/>
          <ac:cxnSpMkLst>
            <pc:docMk/>
            <pc:sldMk cId="3715874467" sldId="271"/>
            <ac:cxnSpMk id="119" creationId="{7C513211-6201-4624-AF61-AA4FE495B333}"/>
          </ac:cxnSpMkLst>
        </pc:cxnChg>
      </pc:sldChg>
      <pc:sldChg chg="addSp delSp modSp add mod">
        <pc:chgData name="Park SoEun" userId="1ef48a84d3eb4548" providerId="LiveId" clId="{16F78A35-C52B-49EF-A082-283C0E826733}" dt="2022-01-02T04:40:15.686" v="14626" actId="20577"/>
        <pc:sldMkLst>
          <pc:docMk/>
          <pc:sldMk cId="3135115624" sldId="272"/>
        </pc:sldMkLst>
        <pc:spChg chg="mod">
          <ac:chgData name="Park SoEun" userId="1ef48a84d3eb4548" providerId="LiveId" clId="{16F78A35-C52B-49EF-A082-283C0E826733}" dt="2022-01-02T04:40:15.686" v="14626" actId="20577"/>
          <ac:spMkLst>
            <pc:docMk/>
            <pc:sldMk cId="3135115624" sldId="272"/>
            <ac:spMk id="14" creationId="{CAB1972A-FD6F-49FB-94F3-39C0A9B4EEE4}"/>
          </ac:spMkLst>
        </pc:spChg>
        <pc:spChg chg="del">
          <ac:chgData name="Park SoEun" userId="1ef48a84d3eb4548" providerId="LiveId" clId="{16F78A35-C52B-49EF-A082-283C0E826733}" dt="2021-12-31T08:21:19.534" v="2315" actId="478"/>
          <ac:spMkLst>
            <pc:docMk/>
            <pc:sldMk cId="3135115624" sldId="272"/>
            <ac:spMk id="18" creationId="{C0D3C501-D6C6-4DC4-92D9-3A9A2BD7F8A2}"/>
          </ac:spMkLst>
        </pc:spChg>
        <pc:spChg chg="mod">
          <ac:chgData name="Park SoEun" userId="1ef48a84d3eb4548" providerId="LiveId" clId="{16F78A35-C52B-49EF-A082-283C0E826733}" dt="2021-12-31T08:21:28.923" v="2320" actId="1076"/>
          <ac:spMkLst>
            <pc:docMk/>
            <pc:sldMk cId="3135115624" sldId="272"/>
            <ac:spMk id="26" creationId="{6D1F88FB-D925-44AF-BF70-6A01CDF3AAB4}"/>
          </ac:spMkLst>
        </pc:spChg>
        <pc:spChg chg="add mod">
          <ac:chgData name="Park SoEun" userId="1ef48a84d3eb4548" providerId="LiveId" clId="{16F78A35-C52B-49EF-A082-283C0E826733}" dt="2021-12-31T08:35:55.851" v="2500" actId="1076"/>
          <ac:spMkLst>
            <pc:docMk/>
            <pc:sldMk cId="3135115624" sldId="272"/>
            <ac:spMk id="39" creationId="{A2DB1665-0DB8-4F2D-B925-876202777C86}"/>
          </ac:spMkLst>
        </pc:spChg>
        <pc:spChg chg="add mod">
          <ac:chgData name="Park SoEun" userId="1ef48a84d3eb4548" providerId="LiveId" clId="{16F78A35-C52B-49EF-A082-283C0E826733}" dt="2021-12-31T08:36:02.173" v="2501" actId="1076"/>
          <ac:spMkLst>
            <pc:docMk/>
            <pc:sldMk cId="3135115624" sldId="272"/>
            <ac:spMk id="42" creationId="{FB68064D-282A-4FD7-9C6C-2A0911979BF6}"/>
          </ac:spMkLst>
        </pc:spChg>
        <pc:spChg chg="del">
          <ac:chgData name="Park SoEun" userId="1ef48a84d3eb4548" providerId="LiveId" clId="{16F78A35-C52B-49EF-A082-283C0E826733}" dt="2021-12-31T08:21:20.812" v="2316" actId="478"/>
          <ac:spMkLst>
            <pc:docMk/>
            <pc:sldMk cId="3135115624" sldId="272"/>
            <ac:spMk id="43" creationId="{5F430A2B-77B4-4F5D-87FC-A964A39966F7}"/>
          </ac:spMkLst>
        </pc:spChg>
        <pc:spChg chg="del">
          <ac:chgData name="Park SoEun" userId="1ef48a84d3eb4548" providerId="LiveId" clId="{16F78A35-C52B-49EF-A082-283C0E826733}" dt="2021-12-31T08:21:35.252" v="2322" actId="478"/>
          <ac:spMkLst>
            <pc:docMk/>
            <pc:sldMk cId="3135115624" sldId="272"/>
            <ac:spMk id="44" creationId="{C218B38F-609E-4035-8601-ABC82D184C8B}"/>
          </ac:spMkLst>
        </pc:spChg>
        <pc:spChg chg="add mod">
          <ac:chgData name="Park SoEun" userId="1ef48a84d3eb4548" providerId="LiveId" clId="{16F78A35-C52B-49EF-A082-283C0E826733}" dt="2021-12-31T08:36:24.658" v="2506" actId="14100"/>
          <ac:spMkLst>
            <pc:docMk/>
            <pc:sldMk cId="3135115624" sldId="272"/>
            <ac:spMk id="46" creationId="{E4393727-0654-4AD9-A1D7-132EBA4FE006}"/>
          </ac:spMkLst>
        </pc:spChg>
        <pc:spChg chg="add mod">
          <ac:chgData name="Park SoEun" userId="1ef48a84d3eb4548" providerId="LiveId" clId="{16F78A35-C52B-49EF-A082-283C0E826733}" dt="2021-12-31T08:48:53.307" v="2927" actId="1076"/>
          <ac:spMkLst>
            <pc:docMk/>
            <pc:sldMk cId="3135115624" sldId="272"/>
            <ac:spMk id="49" creationId="{64536C13-EFA8-4406-ABAD-AAD12FD6764A}"/>
          </ac:spMkLst>
        </pc:spChg>
        <pc:spChg chg="del">
          <ac:chgData name="Park SoEun" userId="1ef48a84d3eb4548" providerId="LiveId" clId="{16F78A35-C52B-49EF-A082-283C0E826733}" dt="2021-12-31T08:21:25.709" v="2318" actId="478"/>
          <ac:spMkLst>
            <pc:docMk/>
            <pc:sldMk cId="3135115624" sldId="272"/>
            <ac:spMk id="51" creationId="{E1F305E1-66E9-4840-B1BC-2901374D8614}"/>
          </ac:spMkLst>
        </pc:spChg>
        <pc:spChg chg="del">
          <ac:chgData name="Park SoEun" userId="1ef48a84d3eb4548" providerId="LiveId" clId="{16F78A35-C52B-49EF-A082-283C0E826733}" dt="2021-12-31T08:21:35.252" v="2322" actId="478"/>
          <ac:spMkLst>
            <pc:docMk/>
            <pc:sldMk cId="3135115624" sldId="272"/>
            <ac:spMk id="52" creationId="{C75A4723-A5D8-4F02-9F1C-2428E314544E}"/>
          </ac:spMkLst>
        </pc:spChg>
        <pc:spChg chg="add mod">
          <ac:chgData name="Park SoEun" userId="1ef48a84d3eb4548" providerId="LiveId" clId="{16F78A35-C52B-49EF-A082-283C0E826733}" dt="2021-12-31T08:37:52.626" v="2520" actId="1076"/>
          <ac:spMkLst>
            <pc:docMk/>
            <pc:sldMk cId="3135115624" sldId="272"/>
            <ac:spMk id="54" creationId="{3D4FC21A-A47D-479A-B42B-311A588E8507}"/>
          </ac:spMkLst>
        </pc:spChg>
        <pc:spChg chg="del">
          <ac:chgData name="Park SoEun" userId="1ef48a84d3eb4548" providerId="LiveId" clId="{16F78A35-C52B-49EF-A082-283C0E826733}" dt="2021-12-31T08:21:38.309" v="2323" actId="478"/>
          <ac:spMkLst>
            <pc:docMk/>
            <pc:sldMk cId="3135115624" sldId="272"/>
            <ac:spMk id="55" creationId="{B98E2B15-3692-428D-9ECF-369701BEC0D4}"/>
          </ac:spMkLst>
        </pc:spChg>
        <pc:spChg chg="mod">
          <ac:chgData name="Park SoEun" userId="1ef48a84d3eb4548" providerId="LiveId" clId="{16F78A35-C52B-49EF-A082-283C0E826733}" dt="2021-12-31T08:50:30.454" v="3011" actId="1076"/>
          <ac:spMkLst>
            <pc:docMk/>
            <pc:sldMk cId="3135115624" sldId="272"/>
            <ac:spMk id="58" creationId="{4D54300D-AF64-434E-8C66-57CF5CE554EF}"/>
          </ac:spMkLst>
        </pc:spChg>
        <pc:spChg chg="add mod">
          <ac:chgData name="Park SoEun" userId="1ef48a84d3eb4548" providerId="LiveId" clId="{16F78A35-C52B-49EF-A082-283C0E826733}" dt="2021-12-31T08:45:57.608" v="2780" actId="1076"/>
          <ac:spMkLst>
            <pc:docMk/>
            <pc:sldMk cId="3135115624" sldId="272"/>
            <ac:spMk id="60" creationId="{582B98EF-137C-45A0-93E0-9227FDE3F3F5}"/>
          </ac:spMkLst>
        </pc:spChg>
        <pc:spChg chg="del">
          <ac:chgData name="Park SoEun" userId="1ef48a84d3eb4548" providerId="LiveId" clId="{16F78A35-C52B-49EF-A082-283C0E826733}" dt="2021-12-31T08:21:35.252" v="2322" actId="478"/>
          <ac:spMkLst>
            <pc:docMk/>
            <pc:sldMk cId="3135115624" sldId="272"/>
            <ac:spMk id="62" creationId="{0976DBD3-A58C-431A-B759-FD0844B16D2F}"/>
          </ac:spMkLst>
        </pc:spChg>
        <pc:spChg chg="del">
          <ac:chgData name="Park SoEun" userId="1ef48a84d3eb4548" providerId="LiveId" clId="{16F78A35-C52B-49EF-A082-283C0E826733}" dt="2021-12-31T08:21:38.309" v="2323" actId="478"/>
          <ac:spMkLst>
            <pc:docMk/>
            <pc:sldMk cId="3135115624" sldId="272"/>
            <ac:spMk id="65" creationId="{B2F8F3B0-7EAF-4C39-B468-E7950C58D70C}"/>
          </ac:spMkLst>
        </pc:spChg>
        <pc:spChg chg="add mod">
          <ac:chgData name="Park SoEun" userId="1ef48a84d3eb4548" providerId="LiveId" clId="{16F78A35-C52B-49EF-A082-283C0E826733}" dt="2021-12-31T08:48:45.791" v="2926" actId="1076"/>
          <ac:spMkLst>
            <pc:docMk/>
            <pc:sldMk cId="3135115624" sldId="272"/>
            <ac:spMk id="66" creationId="{62D14541-58DC-4814-AF20-DBA0609FDB8A}"/>
          </ac:spMkLst>
        </pc:spChg>
        <pc:spChg chg="del">
          <ac:chgData name="Park SoEun" userId="1ef48a84d3eb4548" providerId="LiveId" clId="{16F78A35-C52B-49EF-A082-283C0E826733}" dt="2021-12-31T08:21:35.252" v="2322" actId="478"/>
          <ac:spMkLst>
            <pc:docMk/>
            <pc:sldMk cId="3135115624" sldId="272"/>
            <ac:spMk id="69" creationId="{8760B18E-DC5E-4D26-B781-BA89A7E88B62}"/>
          </ac:spMkLst>
        </pc:spChg>
        <pc:spChg chg="del">
          <ac:chgData name="Park SoEun" userId="1ef48a84d3eb4548" providerId="LiveId" clId="{16F78A35-C52B-49EF-A082-283C0E826733}" dt="2021-12-31T08:21:38.309" v="2323" actId="478"/>
          <ac:spMkLst>
            <pc:docMk/>
            <pc:sldMk cId="3135115624" sldId="272"/>
            <ac:spMk id="71" creationId="{599E8EAF-7CBA-4C72-B40D-29AE1260B7DB}"/>
          </ac:spMkLst>
        </pc:spChg>
        <pc:spChg chg="del">
          <ac:chgData name="Park SoEun" userId="1ef48a84d3eb4548" providerId="LiveId" clId="{16F78A35-C52B-49EF-A082-283C0E826733}" dt="2021-12-31T08:21:35.252" v="2322" actId="478"/>
          <ac:spMkLst>
            <pc:docMk/>
            <pc:sldMk cId="3135115624" sldId="272"/>
            <ac:spMk id="73" creationId="{737C63D3-528B-49C2-826B-FB44A2BF7955}"/>
          </ac:spMkLst>
        </pc:spChg>
        <pc:spChg chg="del">
          <ac:chgData name="Park SoEun" userId="1ef48a84d3eb4548" providerId="LiveId" clId="{16F78A35-C52B-49EF-A082-283C0E826733}" dt="2021-12-31T08:21:38.309" v="2323" actId="478"/>
          <ac:spMkLst>
            <pc:docMk/>
            <pc:sldMk cId="3135115624" sldId="272"/>
            <ac:spMk id="75" creationId="{E1D4D19B-45F2-45D6-A01C-CD52A684AEE6}"/>
          </ac:spMkLst>
        </pc:spChg>
        <pc:spChg chg="del">
          <ac:chgData name="Park SoEun" userId="1ef48a84d3eb4548" providerId="LiveId" clId="{16F78A35-C52B-49EF-A082-283C0E826733}" dt="2021-12-31T08:21:38.309" v="2323" actId="478"/>
          <ac:spMkLst>
            <pc:docMk/>
            <pc:sldMk cId="3135115624" sldId="272"/>
            <ac:spMk id="101" creationId="{96AE32D2-05AD-4060-984F-6EEE8A6A6143}"/>
          </ac:spMkLst>
        </pc:spChg>
        <pc:spChg chg="del">
          <ac:chgData name="Park SoEun" userId="1ef48a84d3eb4548" providerId="LiveId" clId="{16F78A35-C52B-49EF-A082-283C0E826733}" dt="2021-12-31T08:21:35.252" v="2322" actId="478"/>
          <ac:spMkLst>
            <pc:docMk/>
            <pc:sldMk cId="3135115624" sldId="272"/>
            <ac:spMk id="108" creationId="{FC0E202F-D159-42E1-84DE-A2EAD572FAEE}"/>
          </ac:spMkLst>
        </pc:spChg>
        <pc:spChg chg="del">
          <ac:chgData name="Park SoEun" userId="1ef48a84d3eb4548" providerId="LiveId" clId="{16F78A35-C52B-49EF-A082-283C0E826733}" dt="2021-12-31T08:21:38.309" v="2323" actId="478"/>
          <ac:spMkLst>
            <pc:docMk/>
            <pc:sldMk cId="3135115624" sldId="272"/>
            <ac:spMk id="114" creationId="{181DD72C-3DBE-4453-B02A-AF1A04E8C291}"/>
          </ac:spMkLst>
        </pc:spChg>
        <pc:spChg chg="del">
          <ac:chgData name="Park SoEun" userId="1ef48a84d3eb4548" providerId="LiveId" clId="{16F78A35-C52B-49EF-A082-283C0E826733}" dt="2021-12-31T08:21:35.252" v="2322" actId="478"/>
          <ac:spMkLst>
            <pc:docMk/>
            <pc:sldMk cId="3135115624" sldId="272"/>
            <ac:spMk id="118" creationId="{9E926D98-F5A1-4FCE-89C6-A474E0853194}"/>
          </ac:spMkLst>
        </pc:spChg>
        <pc:grpChg chg="del">
          <ac:chgData name="Park SoEun" userId="1ef48a84d3eb4548" providerId="LiveId" clId="{16F78A35-C52B-49EF-A082-283C0E826733}" dt="2021-12-31T08:21:22.757" v="2317" actId="478"/>
          <ac:grpSpMkLst>
            <pc:docMk/>
            <pc:sldMk cId="3135115624" sldId="272"/>
            <ac:grpSpMk id="6" creationId="{FB25BD68-F34D-436A-BBC0-230A8AFA58E9}"/>
          </ac:grpSpMkLst>
        </pc:grpChg>
        <pc:picChg chg="add mod">
          <ac:chgData name="Park SoEun" userId="1ef48a84d3eb4548" providerId="LiveId" clId="{16F78A35-C52B-49EF-A082-283C0E826733}" dt="2021-12-31T08:37:40.351" v="2517" actId="1076"/>
          <ac:picMkLst>
            <pc:docMk/>
            <pc:sldMk cId="3135115624" sldId="272"/>
            <ac:picMk id="4" creationId="{46F0359E-5867-4D96-9840-ED86D1DFF698}"/>
          </ac:picMkLst>
        </pc:picChg>
        <pc:picChg chg="del">
          <ac:chgData name="Park SoEun" userId="1ef48a84d3eb4548" providerId="LiveId" clId="{16F78A35-C52B-49EF-A082-283C0E826733}" dt="2021-12-31T08:21:14.698" v="2314" actId="478"/>
          <ac:picMkLst>
            <pc:docMk/>
            <pc:sldMk cId="3135115624" sldId="272"/>
            <ac:picMk id="8" creationId="{C0BFB8B4-4EDA-4068-8B2A-03B3B441A09B}"/>
          </ac:picMkLst>
        </pc:picChg>
        <pc:cxnChg chg="del mod">
          <ac:chgData name="Park SoEun" userId="1ef48a84d3eb4548" providerId="LiveId" clId="{16F78A35-C52B-49EF-A082-283C0E826733}" dt="2021-12-31T08:21:19.534" v="2315" actId="478"/>
          <ac:cxnSpMkLst>
            <pc:docMk/>
            <pc:sldMk cId="3135115624" sldId="272"/>
            <ac:cxnSpMk id="28" creationId="{B7A89965-E9E1-4521-A3B9-1C3060AB3D6C}"/>
          </ac:cxnSpMkLst>
        </pc:cxnChg>
        <pc:cxnChg chg="add mod">
          <ac:chgData name="Park SoEun" userId="1ef48a84d3eb4548" providerId="LiveId" clId="{16F78A35-C52B-49EF-A082-283C0E826733}" dt="2021-12-31T08:36:02.173" v="2501" actId="1076"/>
          <ac:cxnSpMkLst>
            <pc:docMk/>
            <pc:sldMk cId="3135115624" sldId="272"/>
            <ac:cxnSpMk id="40" creationId="{2CE430F4-0DC3-4877-BBD6-245DA20E5230}"/>
          </ac:cxnSpMkLst>
        </pc:cxnChg>
        <pc:cxnChg chg="del mod">
          <ac:chgData name="Park SoEun" userId="1ef48a84d3eb4548" providerId="LiveId" clId="{16F78A35-C52B-49EF-A082-283C0E826733}" dt="2021-12-31T08:21:39.690" v="2324" actId="478"/>
          <ac:cxnSpMkLst>
            <pc:docMk/>
            <pc:sldMk cId="3135115624" sldId="272"/>
            <ac:cxnSpMk id="41" creationId="{D75A609C-1FBC-4F0F-BEDF-D85549077031}"/>
          </ac:cxnSpMkLst>
        </pc:cxnChg>
        <pc:cxnChg chg="add mod">
          <ac:chgData name="Park SoEun" userId="1ef48a84d3eb4548" providerId="LiveId" clId="{16F78A35-C52B-49EF-A082-283C0E826733}" dt="2021-12-31T08:48:53.307" v="2927" actId="1076"/>
          <ac:cxnSpMkLst>
            <pc:docMk/>
            <pc:sldMk cId="3135115624" sldId="272"/>
            <ac:cxnSpMk id="47" creationId="{E1AC0BF2-E9DD-4899-B63D-A52234083243}"/>
          </ac:cxnSpMkLst>
        </pc:cxnChg>
        <pc:cxnChg chg="del mod">
          <ac:chgData name="Park SoEun" userId="1ef48a84d3eb4548" providerId="LiveId" clId="{16F78A35-C52B-49EF-A082-283C0E826733}" dt="2021-12-31T08:21:12.960" v="2313" actId="478"/>
          <ac:cxnSpMkLst>
            <pc:docMk/>
            <pc:sldMk cId="3135115624" sldId="272"/>
            <ac:cxnSpMk id="56" creationId="{4EC8822C-C877-42B3-986B-1F5274738ACD}"/>
          </ac:cxnSpMkLst>
        </pc:cxnChg>
        <pc:cxnChg chg="del mod">
          <ac:chgData name="Park SoEun" userId="1ef48a84d3eb4548" providerId="LiveId" clId="{16F78A35-C52B-49EF-A082-283C0E826733}" dt="2021-12-31T08:21:35.252" v="2322" actId="478"/>
          <ac:cxnSpMkLst>
            <pc:docMk/>
            <pc:sldMk cId="3135115624" sldId="272"/>
            <ac:cxnSpMk id="57" creationId="{A63FAC22-88BA-491E-97E9-6671035B1C19}"/>
          </ac:cxnSpMkLst>
        </pc:cxnChg>
        <pc:cxnChg chg="add mod">
          <ac:chgData name="Park SoEun" userId="1ef48a84d3eb4548" providerId="LiveId" clId="{16F78A35-C52B-49EF-A082-283C0E826733}" dt="2021-12-31T08:45:57.608" v="2780" actId="1076"/>
          <ac:cxnSpMkLst>
            <pc:docMk/>
            <pc:sldMk cId="3135115624" sldId="272"/>
            <ac:cxnSpMk id="59" creationId="{AB8DBA3F-2311-4E06-A433-E2526EDD1BF5}"/>
          </ac:cxnSpMkLst>
        </pc:cxnChg>
        <pc:cxnChg chg="del mod">
          <ac:chgData name="Park SoEun" userId="1ef48a84d3eb4548" providerId="LiveId" clId="{16F78A35-C52B-49EF-A082-283C0E826733}" dt="2021-12-31T08:21:35.252" v="2322" actId="478"/>
          <ac:cxnSpMkLst>
            <pc:docMk/>
            <pc:sldMk cId="3135115624" sldId="272"/>
            <ac:cxnSpMk id="63" creationId="{CCB769AB-8681-4D31-B276-86F0FC204DB3}"/>
          </ac:cxnSpMkLst>
        </pc:cxnChg>
        <pc:cxnChg chg="add mod">
          <ac:chgData name="Park SoEun" userId="1ef48a84d3eb4548" providerId="LiveId" clId="{16F78A35-C52B-49EF-A082-283C0E826733}" dt="2021-12-31T08:48:45.791" v="2926" actId="1076"/>
          <ac:cxnSpMkLst>
            <pc:docMk/>
            <pc:sldMk cId="3135115624" sldId="272"/>
            <ac:cxnSpMk id="64" creationId="{959104CF-114B-4FB6-9C28-68ABE91BECBB}"/>
          </ac:cxnSpMkLst>
        </pc:cxnChg>
        <pc:cxnChg chg="del mod">
          <ac:chgData name="Park SoEun" userId="1ef48a84d3eb4548" providerId="LiveId" clId="{16F78A35-C52B-49EF-A082-283C0E826733}" dt="2021-12-31T08:21:35.252" v="2322" actId="478"/>
          <ac:cxnSpMkLst>
            <pc:docMk/>
            <pc:sldMk cId="3135115624" sldId="272"/>
            <ac:cxnSpMk id="70" creationId="{00553F7C-6F49-468D-88F5-105900937CCF}"/>
          </ac:cxnSpMkLst>
        </pc:cxnChg>
        <pc:cxnChg chg="del mod">
          <ac:chgData name="Park SoEun" userId="1ef48a84d3eb4548" providerId="LiveId" clId="{16F78A35-C52B-49EF-A082-283C0E826733}" dt="2021-12-31T08:21:35.252" v="2322" actId="478"/>
          <ac:cxnSpMkLst>
            <pc:docMk/>
            <pc:sldMk cId="3135115624" sldId="272"/>
            <ac:cxnSpMk id="74" creationId="{929C19FB-847A-415B-80B5-01EE71F6C871}"/>
          </ac:cxnSpMkLst>
        </pc:cxnChg>
        <pc:cxnChg chg="del mod">
          <ac:chgData name="Park SoEun" userId="1ef48a84d3eb4548" providerId="LiveId" clId="{16F78A35-C52B-49EF-A082-283C0E826733}" dt="2021-12-31T08:21:35.252" v="2322" actId="478"/>
          <ac:cxnSpMkLst>
            <pc:docMk/>
            <pc:sldMk cId="3135115624" sldId="272"/>
            <ac:cxnSpMk id="110" creationId="{56A28896-93E4-4E74-854C-D5065F74870D}"/>
          </ac:cxnSpMkLst>
        </pc:cxnChg>
        <pc:cxnChg chg="del mod">
          <ac:chgData name="Park SoEun" userId="1ef48a84d3eb4548" providerId="LiveId" clId="{16F78A35-C52B-49EF-A082-283C0E826733}" dt="2021-12-31T08:21:38.309" v="2323" actId="478"/>
          <ac:cxnSpMkLst>
            <pc:docMk/>
            <pc:sldMk cId="3135115624" sldId="272"/>
            <ac:cxnSpMk id="119" creationId="{7C513211-6201-4624-AF61-AA4FE495B333}"/>
          </ac:cxnSpMkLst>
        </pc:cxnChg>
      </pc:sldChg>
      <pc:sldChg chg="addSp delSp modSp add mod">
        <pc:chgData name="Park SoEun" userId="1ef48a84d3eb4548" providerId="LiveId" clId="{16F78A35-C52B-49EF-A082-283C0E826733}" dt="2022-01-02T04:40:21.205" v="14629" actId="20577"/>
        <pc:sldMkLst>
          <pc:docMk/>
          <pc:sldMk cId="2914455262" sldId="273"/>
        </pc:sldMkLst>
        <pc:spChg chg="mod">
          <ac:chgData name="Park SoEun" userId="1ef48a84d3eb4548" providerId="LiveId" clId="{16F78A35-C52B-49EF-A082-283C0E826733}" dt="2022-01-02T04:40:21.205" v="14629" actId="20577"/>
          <ac:spMkLst>
            <pc:docMk/>
            <pc:sldMk cId="2914455262" sldId="273"/>
            <ac:spMk id="14" creationId="{CAB1972A-FD6F-49FB-94F3-39C0A9B4EEE4}"/>
          </ac:spMkLst>
        </pc:spChg>
        <pc:spChg chg="add mod">
          <ac:chgData name="Park SoEun" userId="1ef48a84d3eb4548" providerId="LiveId" clId="{16F78A35-C52B-49EF-A082-283C0E826733}" dt="2021-12-31T08:57:19.713" v="3348" actId="14100"/>
          <ac:spMkLst>
            <pc:docMk/>
            <pc:sldMk cId="2914455262" sldId="273"/>
            <ac:spMk id="22" creationId="{A61C2AFB-4889-4F21-BB83-BE3EE58ED0E5}"/>
          </ac:spMkLst>
        </pc:spChg>
        <pc:spChg chg="add mod">
          <ac:chgData name="Park SoEun" userId="1ef48a84d3eb4548" providerId="LiveId" clId="{16F78A35-C52B-49EF-A082-283C0E826733}" dt="2021-12-31T08:56:54.642" v="3345" actId="1076"/>
          <ac:spMkLst>
            <pc:docMk/>
            <pc:sldMk cId="2914455262" sldId="273"/>
            <ac:spMk id="31" creationId="{596C0FDA-DC1D-4067-BC9A-14956CFA84E8}"/>
          </ac:spMkLst>
        </pc:spChg>
        <pc:spChg chg="del">
          <ac:chgData name="Park SoEun" userId="1ef48a84d3eb4548" providerId="LiveId" clId="{16F78A35-C52B-49EF-A082-283C0E826733}" dt="2021-12-31T08:52:45.945" v="3013" actId="478"/>
          <ac:spMkLst>
            <pc:docMk/>
            <pc:sldMk cId="2914455262" sldId="273"/>
            <ac:spMk id="39" creationId="{A2DB1665-0DB8-4F2D-B925-876202777C86}"/>
          </ac:spMkLst>
        </pc:spChg>
        <pc:spChg chg="del">
          <ac:chgData name="Park SoEun" userId="1ef48a84d3eb4548" providerId="LiveId" clId="{16F78A35-C52B-49EF-A082-283C0E826733}" dt="2021-12-31T08:52:52.068" v="3017" actId="478"/>
          <ac:spMkLst>
            <pc:docMk/>
            <pc:sldMk cId="2914455262" sldId="273"/>
            <ac:spMk id="42" creationId="{FB68064D-282A-4FD7-9C6C-2A0911979BF6}"/>
          </ac:spMkLst>
        </pc:spChg>
        <pc:spChg chg="del">
          <ac:chgData name="Park SoEun" userId="1ef48a84d3eb4548" providerId="LiveId" clId="{16F78A35-C52B-49EF-A082-283C0E826733}" dt="2021-12-31T08:52:45.945" v="3013" actId="478"/>
          <ac:spMkLst>
            <pc:docMk/>
            <pc:sldMk cId="2914455262" sldId="273"/>
            <ac:spMk id="46" creationId="{E4393727-0654-4AD9-A1D7-132EBA4FE006}"/>
          </ac:spMkLst>
        </pc:spChg>
        <pc:spChg chg="del">
          <ac:chgData name="Park SoEun" userId="1ef48a84d3eb4548" providerId="LiveId" clId="{16F78A35-C52B-49EF-A082-283C0E826733}" dt="2021-12-31T08:52:45.945" v="3013" actId="478"/>
          <ac:spMkLst>
            <pc:docMk/>
            <pc:sldMk cId="2914455262" sldId="273"/>
            <ac:spMk id="49" creationId="{64536C13-EFA8-4406-ABAD-AAD12FD6764A}"/>
          </ac:spMkLst>
        </pc:spChg>
        <pc:spChg chg="del">
          <ac:chgData name="Park SoEun" userId="1ef48a84d3eb4548" providerId="LiveId" clId="{16F78A35-C52B-49EF-A082-283C0E826733}" dt="2021-12-31T08:52:45.945" v="3013" actId="478"/>
          <ac:spMkLst>
            <pc:docMk/>
            <pc:sldMk cId="2914455262" sldId="273"/>
            <ac:spMk id="54" creationId="{3D4FC21A-A47D-479A-B42B-311A588E8507}"/>
          </ac:spMkLst>
        </pc:spChg>
        <pc:spChg chg="mod">
          <ac:chgData name="Park SoEun" userId="1ef48a84d3eb4548" providerId="LiveId" clId="{16F78A35-C52B-49EF-A082-283C0E826733}" dt="2021-12-31T08:56:51.137" v="3344" actId="1076"/>
          <ac:spMkLst>
            <pc:docMk/>
            <pc:sldMk cId="2914455262" sldId="273"/>
            <ac:spMk id="58" creationId="{4D54300D-AF64-434E-8C66-57CF5CE554EF}"/>
          </ac:spMkLst>
        </pc:spChg>
        <pc:spChg chg="del">
          <ac:chgData name="Park SoEun" userId="1ef48a84d3eb4548" providerId="LiveId" clId="{16F78A35-C52B-49EF-A082-283C0E826733}" dt="2021-12-31T08:52:52.068" v="3017" actId="478"/>
          <ac:spMkLst>
            <pc:docMk/>
            <pc:sldMk cId="2914455262" sldId="273"/>
            <ac:spMk id="60" creationId="{582B98EF-137C-45A0-93E0-9227FDE3F3F5}"/>
          </ac:spMkLst>
        </pc:spChg>
        <pc:spChg chg="del">
          <ac:chgData name="Park SoEun" userId="1ef48a84d3eb4548" providerId="LiveId" clId="{16F78A35-C52B-49EF-A082-283C0E826733}" dt="2021-12-31T08:52:52.068" v="3017" actId="478"/>
          <ac:spMkLst>
            <pc:docMk/>
            <pc:sldMk cId="2914455262" sldId="273"/>
            <ac:spMk id="66" creationId="{62D14541-58DC-4814-AF20-DBA0609FDB8A}"/>
          </ac:spMkLst>
        </pc:spChg>
        <pc:picChg chg="add mod">
          <ac:chgData name="Park SoEun" userId="1ef48a84d3eb4548" providerId="LiveId" clId="{16F78A35-C52B-49EF-A082-283C0E826733}" dt="2021-12-31T08:57:03.609" v="3346" actId="1076"/>
          <ac:picMkLst>
            <pc:docMk/>
            <pc:sldMk cId="2914455262" sldId="273"/>
            <ac:picMk id="3" creationId="{9CF116B7-3E6F-420E-AA6C-2D15ED623806}"/>
          </ac:picMkLst>
        </pc:picChg>
        <pc:picChg chg="del">
          <ac:chgData name="Park SoEun" userId="1ef48a84d3eb4548" providerId="LiveId" clId="{16F78A35-C52B-49EF-A082-283C0E826733}" dt="2021-12-31T08:52:41.816" v="3012" actId="478"/>
          <ac:picMkLst>
            <pc:docMk/>
            <pc:sldMk cId="2914455262" sldId="273"/>
            <ac:picMk id="4" creationId="{46F0359E-5867-4D96-9840-ED86D1DFF698}"/>
          </ac:picMkLst>
        </pc:picChg>
        <pc:cxnChg chg="add mod">
          <ac:chgData name="Park SoEun" userId="1ef48a84d3eb4548" providerId="LiveId" clId="{16F78A35-C52B-49EF-A082-283C0E826733}" dt="2021-12-31T08:57:19.713" v="3348" actId="14100"/>
          <ac:cxnSpMkLst>
            <pc:docMk/>
            <pc:sldMk cId="2914455262" sldId="273"/>
            <ac:cxnSpMk id="23" creationId="{2DA2F430-9F85-4EAA-BD64-3B7CE7EC163A}"/>
          </ac:cxnSpMkLst>
        </pc:cxnChg>
        <pc:cxnChg chg="add mod">
          <ac:chgData name="Park SoEun" userId="1ef48a84d3eb4548" providerId="LiveId" clId="{16F78A35-C52B-49EF-A082-283C0E826733}" dt="2021-12-31T08:56:54.642" v="3345" actId="1076"/>
          <ac:cxnSpMkLst>
            <pc:docMk/>
            <pc:sldMk cId="2914455262" sldId="273"/>
            <ac:cxnSpMk id="27" creationId="{8D862061-C0B3-45A7-8E58-98EA9300AD1B}"/>
          </ac:cxnSpMkLst>
        </pc:cxnChg>
        <pc:cxnChg chg="del mod">
          <ac:chgData name="Park SoEun" userId="1ef48a84d3eb4548" providerId="LiveId" clId="{16F78A35-C52B-49EF-A082-283C0E826733}" dt="2021-12-31T08:52:50.038" v="3016" actId="478"/>
          <ac:cxnSpMkLst>
            <pc:docMk/>
            <pc:sldMk cId="2914455262" sldId="273"/>
            <ac:cxnSpMk id="40" creationId="{2CE430F4-0DC3-4877-BBD6-245DA20E5230}"/>
          </ac:cxnSpMkLst>
        </pc:cxnChg>
        <pc:cxnChg chg="del mod">
          <ac:chgData name="Park SoEun" userId="1ef48a84d3eb4548" providerId="LiveId" clId="{16F78A35-C52B-49EF-A082-283C0E826733}" dt="2021-12-31T08:52:45.945" v="3013" actId="478"/>
          <ac:cxnSpMkLst>
            <pc:docMk/>
            <pc:sldMk cId="2914455262" sldId="273"/>
            <ac:cxnSpMk id="47" creationId="{E1AC0BF2-E9DD-4899-B63D-A52234083243}"/>
          </ac:cxnSpMkLst>
        </pc:cxnChg>
        <pc:cxnChg chg="del mod">
          <ac:chgData name="Park SoEun" userId="1ef48a84d3eb4548" providerId="LiveId" clId="{16F78A35-C52B-49EF-A082-283C0E826733}" dt="2021-12-31T08:52:49.079" v="3015" actId="478"/>
          <ac:cxnSpMkLst>
            <pc:docMk/>
            <pc:sldMk cId="2914455262" sldId="273"/>
            <ac:cxnSpMk id="59" creationId="{AB8DBA3F-2311-4E06-A433-E2526EDD1BF5}"/>
          </ac:cxnSpMkLst>
        </pc:cxnChg>
        <pc:cxnChg chg="del mod">
          <ac:chgData name="Park SoEun" userId="1ef48a84d3eb4548" providerId="LiveId" clId="{16F78A35-C52B-49EF-A082-283C0E826733}" dt="2021-12-31T08:52:52.068" v="3017" actId="478"/>
          <ac:cxnSpMkLst>
            <pc:docMk/>
            <pc:sldMk cId="2914455262" sldId="273"/>
            <ac:cxnSpMk id="64" creationId="{959104CF-114B-4FB6-9C28-68ABE91BECBB}"/>
          </ac:cxnSpMkLst>
        </pc:cxnChg>
      </pc:sldChg>
      <pc:sldChg chg="addSp delSp modSp add mod">
        <pc:chgData name="Park SoEun" userId="1ef48a84d3eb4548" providerId="LiveId" clId="{16F78A35-C52B-49EF-A082-283C0E826733}" dt="2022-01-02T04:40:26.490" v="14631" actId="20577"/>
        <pc:sldMkLst>
          <pc:docMk/>
          <pc:sldMk cId="1667011457" sldId="274"/>
        </pc:sldMkLst>
        <pc:spChg chg="mod">
          <ac:chgData name="Park SoEun" userId="1ef48a84d3eb4548" providerId="LiveId" clId="{16F78A35-C52B-49EF-A082-283C0E826733}" dt="2022-01-02T04:40:26.490" v="14631" actId="20577"/>
          <ac:spMkLst>
            <pc:docMk/>
            <pc:sldMk cId="1667011457" sldId="274"/>
            <ac:spMk id="14" creationId="{CAB1972A-FD6F-49FB-94F3-39C0A9B4EEE4}"/>
          </ac:spMkLst>
        </pc:spChg>
        <pc:spChg chg="add mod">
          <ac:chgData name="Park SoEun" userId="1ef48a84d3eb4548" providerId="LiveId" clId="{16F78A35-C52B-49EF-A082-283C0E826733}" dt="2021-12-31T09:02:53.251" v="3444" actId="1076"/>
          <ac:spMkLst>
            <pc:docMk/>
            <pc:sldMk cId="1667011457" sldId="274"/>
            <ac:spMk id="15" creationId="{5428A0DC-E6C6-4707-84F6-8FF07601C44D}"/>
          </ac:spMkLst>
        </pc:spChg>
        <pc:spChg chg="add mod">
          <ac:chgData name="Park SoEun" userId="1ef48a84d3eb4548" providerId="LiveId" clId="{16F78A35-C52B-49EF-A082-283C0E826733}" dt="2021-12-31T09:03:09.805" v="3450" actId="1076"/>
          <ac:spMkLst>
            <pc:docMk/>
            <pc:sldMk cId="1667011457" sldId="274"/>
            <ac:spMk id="17" creationId="{7759E241-1345-45D8-A441-5F14A9FBBA80}"/>
          </ac:spMkLst>
        </pc:spChg>
        <pc:spChg chg="add mod">
          <ac:chgData name="Park SoEun" userId="1ef48a84d3eb4548" providerId="LiveId" clId="{16F78A35-C52B-49EF-A082-283C0E826733}" dt="2021-12-31T09:02:49.673" v="3443" actId="14100"/>
          <ac:spMkLst>
            <pc:docMk/>
            <pc:sldMk cId="1667011457" sldId="274"/>
            <ac:spMk id="18" creationId="{3B53D650-84B9-4129-946B-42203CD51014}"/>
          </ac:spMkLst>
        </pc:spChg>
        <pc:spChg chg="del mod">
          <ac:chgData name="Park SoEun" userId="1ef48a84d3eb4548" providerId="LiveId" clId="{16F78A35-C52B-49EF-A082-283C0E826733}" dt="2021-12-31T08:59:09.472" v="3356" actId="478"/>
          <ac:spMkLst>
            <pc:docMk/>
            <pc:sldMk cId="1667011457" sldId="274"/>
            <ac:spMk id="22" creationId="{A61C2AFB-4889-4F21-BB83-BE3EE58ED0E5}"/>
          </ac:spMkLst>
        </pc:spChg>
        <pc:spChg chg="add mod">
          <ac:chgData name="Park SoEun" userId="1ef48a84d3eb4548" providerId="LiveId" clId="{16F78A35-C52B-49EF-A082-283C0E826733}" dt="2021-12-31T09:03:54.227" v="3454" actId="14100"/>
          <ac:spMkLst>
            <pc:docMk/>
            <pc:sldMk cId="1667011457" sldId="274"/>
            <ac:spMk id="28" creationId="{AEC02AD7-E16A-4712-8EF4-A8E06DD5861C}"/>
          </ac:spMkLst>
        </pc:spChg>
        <pc:spChg chg="add mod">
          <ac:chgData name="Park SoEun" userId="1ef48a84d3eb4548" providerId="LiveId" clId="{16F78A35-C52B-49EF-A082-283C0E826733}" dt="2021-12-31T09:11:00.382" v="3930" actId="1076"/>
          <ac:spMkLst>
            <pc:docMk/>
            <pc:sldMk cId="1667011457" sldId="274"/>
            <ac:spMk id="30" creationId="{F117D60E-533A-4D81-A269-44F37C51B111}"/>
          </ac:spMkLst>
        </pc:spChg>
        <pc:spChg chg="del">
          <ac:chgData name="Park SoEun" userId="1ef48a84d3eb4548" providerId="LiveId" clId="{16F78A35-C52B-49EF-A082-283C0E826733}" dt="2021-12-31T08:59:06.264" v="3354" actId="478"/>
          <ac:spMkLst>
            <pc:docMk/>
            <pc:sldMk cId="1667011457" sldId="274"/>
            <ac:spMk id="31" creationId="{596C0FDA-DC1D-4067-BC9A-14956CFA84E8}"/>
          </ac:spMkLst>
        </pc:spChg>
        <pc:spChg chg="add mod">
          <ac:chgData name="Park SoEun" userId="1ef48a84d3eb4548" providerId="LiveId" clId="{16F78A35-C52B-49EF-A082-283C0E826733}" dt="2021-12-31T09:07:15.012" v="3628" actId="14100"/>
          <ac:spMkLst>
            <pc:docMk/>
            <pc:sldMk cId="1667011457" sldId="274"/>
            <ac:spMk id="32" creationId="{8A1A117F-8331-4CD8-9D01-43749BF5637A}"/>
          </ac:spMkLst>
        </pc:spChg>
        <pc:spChg chg="add mod">
          <ac:chgData name="Park SoEun" userId="1ef48a84d3eb4548" providerId="LiveId" clId="{16F78A35-C52B-49EF-A082-283C0E826733}" dt="2021-12-31T09:11:14.552" v="3944" actId="14100"/>
          <ac:spMkLst>
            <pc:docMk/>
            <pc:sldMk cId="1667011457" sldId="274"/>
            <ac:spMk id="34" creationId="{50E06F13-6531-47C8-B371-7D2617445D65}"/>
          </ac:spMkLst>
        </pc:spChg>
        <pc:spChg chg="add mod">
          <ac:chgData name="Park SoEun" userId="1ef48a84d3eb4548" providerId="LiveId" clId="{16F78A35-C52B-49EF-A082-283C0E826733}" dt="2021-12-31T09:12:49.849" v="4057" actId="1076"/>
          <ac:spMkLst>
            <pc:docMk/>
            <pc:sldMk cId="1667011457" sldId="274"/>
            <ac:spMk id="41" creationId="{50624833-4947-4923-804D-E87044F57F5B}"/>
          </ac:spMkLst>
        </pc:spChg>
        <pc:spChg chg="del">
          <ac:chgData name="Park SoEun" userId="1ef48a84d3eb4548" providerId="LiveId" clId="{16F78A35-C52B-49EF-A082-283C0E826733}" dt="2021-12-31T08:59:06.264" v="3354" actId="478"/>
          <ac:spMkLst>
            <pc:docMk/>
            <pc:sldMk cId="1667011457" sldId="274"/>
            <ac:spMk id="58" creationId="{4D54300D-AF64-434E-8C66-57CF5CE554EF}"/>
          </ac:spMkLst>
        </pc:spChg>
        <pc:picChg chg="del">
          <ac:chgData name="Park SoEun" userId="1ef48a84d3eb4548" providerId="LiveId" clId="{16F78A35-C52B-49EF-A082-283C0E826733}" dt="2021-12-31T08:59:02.785" v="3353" actId="478"/>
          <ac:picMkLst>
            <pc:docMk/>
            <pc:sldMk cId="1667011457" sldId="274"/>
            <ac:picMk id="3" creationId="{9CF116B7-3E6F-420E-AA6C-2D15ED623806}"/>
          </ac:picMkLst>
        </pc:picChg>
        <pc:picChg chg="add mod">
          <ac:chgData name="Park SoEun" userId="1ef48a84d3eb4548" providerId="LiveId" clId="{16F78A35-C52B-49EF-A082-283C0E826733}" dt="2021-12-31T08:59:32.727" v="3365" actId="1076"/>
          <ac:picMkLst>
            <pc:docMk/>
            <pc:sldMk cId="1667011457" sldId="274"/>
            <ac:picMk id="4" creationId="{BC597398-6193-4131-B94C-EF85357D99DB}"/>
          </ac:picMkLst>
        </pc:picChg>
        <pc:cxnChg chg="add mod">
          <ac:chgData name="Park SoEun" userId="1ef48a84d3eb4548" providerId="LiveId" clId="{16F78A35-C52B-49EF-A082-283C0E826733}" dt="2021-12-31T09:02:55.876" v="3445" actId="14100"/>
          <ac:cxnSpMkLst>
            <pc:docMk/>
            <pc:sldMk cId="1667011457" sldId="274"/>
            <ac:cxnSpMk id="19" creationId="{1946BB7B-3141-4E2A-A824-BB8706320E9F}"/>
          </ac:cxnSpMkLst>
        </pc:cxnChg>
        <pc:cxnChg chg="add mod">
          <ac:chgData name="Park SoEun" userId="1ef48a84d3eb4548" providerId="LiveId" clId="{16F78A35-C52B-49EF-A082-283C0E826733}" dt="2021-12-31T09:03:09.805" v="3450" actId="1076"/>
          <ac:cxnSpMkLst>
            <pc:docMk/>
            <pc:sldMk cId="1667011457" sldId="274"/>
            <ac:cxnSpMk id="21" creationId="{69029AEA-E8B9-4D3C-AE33-222E596E36D8}"/>
          </ac:cxnSpMkLst>
        </pc:cxnChg>
        <pc:cxnChg chg="del mod">
          <ac:chgData name="Park SoEun" userId="1ef48a84d3eb4548" providerId="LiveId" clId="{16F78A35-C52B-49EF-A082-283C0E826733}" dt="2021-12-31T08:59:10.472" v="3357" actId="478"/>
          <ac:cxnSpMkLst>
            <pc:docMk/>
            <pc:sldMk cId="1667011457" sldId="274"/>
            <ac:cxnSpMk id="23" creationId="{2DA2F430-9F85-4EAA-BD64-3B7CE7EC163A}"/>
          </ac:cxnSpMkLst>
        </pc:cxnChg>
        <pc:cxnChg chg="del mod">
          <ac:chgData name="Park SoEun" userId="1ef48a84d3eb4548" providerId="LiveId" clId="{16F78A35-C52B-49EF-A082-283C0E826733}" dt="2021-12-31T08:59:06.264" v="3354" actId="478"/>
          <ac:cxnSpMkLst>
            <pc:docMk/>
            <pc:sldMk cId="1667011457" sldId="274"/>
            <ac:cxnSpMk id="27" creationId="{8D862061-C0B3-45A7-8E58-98EA9300AD1B}"/>
          </ac:cxnSpMkLst>
        </pc:cxnChg>
        <pc:cxnChg chg="add mod">
          <ac:chgData name="Park SoEun" userId="1ef48a84d3eb4548" providerId="LiveId" clId="{16F78A35-C52B-49EF-A082-283C0E826733}" dt="2021-12-31T09:11:00.382" v="3930" actId="1076"/>
          <ac:cxnSpMkLst>
            <pc:docMk/>
            <pc:sldMk cId="1667011457" sldId="274"/>
            <ac:cxnSpMk id="29" creationId="{2EA3173A-21A4-45F0-96E5-4377346D1E43}"/>
          </ac:cxnSpMkLst>
        </pc:cxnChg>
        <pc:cxnChg chg="add mod">
          <ac:chgData name="Park SoEun" userId="1ef48a84d3eb4548" providerId="LiveId" clId="{16F78A35-C52B-49EF-A082-283C0E826733}" dt="2021-12-31T09:11:14.552" v="3944" actId="14100"/>
          <ac:cxnSpMkLst>
            <pc:docMk/>
            <pc:sldMk cId="1667011457" sldId="274"/>
            <ac:cxnSpMk id="33" creationId="{CE113C6F-9F78-46BB-9439-179ACC8F7E5B}"/>
          </ac:cxnSpMkLst>
        </pc:cxnChg>
        <pc:cxnChg chg="add mod">
          <ac:chgData name="Park SoEun" userId="1ef48a84d3eb4548" providerId="LiveId" clId="{16F78A35-C52B-49EF-A082-283C0E826733}" dt="2021-12-31T09:12:49.849" v="4057" actId="1076"/>
          <ac:cxnSpMkLst>
            <pc:docMk/>
            <pc:sldMk cId="1667011457" sldId="274"/>
            <ac:cxnSpMk id="38" creationId="{0FB7CFB4-9EE8-4023-A0A2-597EF8ED15DD}"/>
          </ac:cxnSpMkLst>
        </pc:cxnChg>
      </pc:sldChg>
      <pc:sldChg chg="addSp delSp modSp add mod">
        <pc:chgData name="Park SoEun" userId="1ef48a84d3eb4548" providerId="LiveId" clId="{16F78A35-C52B-49EF-A082-283C0E826733}" dt="2022-01-02T04:40:31.779" v="14633" actId="20577"/>
        <pc:sldMkLst>
          <pc:docMk/>
          <pc:sldMk cId="3558578473" sldId="275"/>
        </pc:sldMkLst>
        <pc:spChg chg="mod">
          <ac:chgData name="Park SoEun" userId="1ef48a84d3eb4548" providerId="LiveId" clId="{16F78A35-C52B-49EF-A082-283C0E826733}" dt="2022-01-02T04:40:31.779" v="14633" actId="20577"/>
          <ac:spMkLst>
            <pc:docMk/>
            <pc:sldMk cId="3558578473" sldId="275"/>
            <ac:spMk id="14" creationId="{CAB1972A-FD6F-49FB-94F3-39C0A9B4EEE4}"/>
          </ac:spMkLst>
        </pc:spChg>
        <pc:spChg chg="del">
          <ac:chgData name="Park SoEun" userId="1ef48a84d3eb4548" providerId="LiveId" clId="{16F78A35-C52B-49EF-A082-283C0E826733}" dt="2021-12-31T09:13:20.321" v="4062" actId="478"/>
          <ac:spMkLst>
            <pc:docMk/>
            <pc:sldMk cId="3558578473" sldId="275"/>
            <ac:spMk id="15" creationId="{5428A0DC-E6C6-4707-84F6-8FF07601C44D}"/>
          </ac:spMkLst>
        </pc:spChg>
        <pc:spChg chg="del">
          <ac:chgData name="Park SoEun" userId="1ef48a84d3eb4548" providerId="LiveId" clId="{16F78A35-C52B-49EF-A082-283C0E826733}" dt="2021-12-31T09:13:20.321" v="4062" actId="478"/>
          <ac:spMkLst>
            <pc:docMk/>
            <pc:sldMk cId="3558578473" sldId="275"/>
            <ac:spMk id="17" creationId="{7759E241-1345-45D8-A441-5F14A9FBBA80}"/>
          </ac:spMkLst>
        </pc:spChg>
        <pc:spChg chg="del">
          <ac:chgData name="Park SoEun" userId="1ef48a84d3eb4548" providerId="LiveId" clId="{16F78A35-C52B-49EF-A082-283C0E826733}" dt="2021-12-31T09:13:23.248" v="4063" actId="478"/>
          <ac:spMkLst>
            <pc:docMk/>
            <pc:sldMk cId="3558578473" sldId="275"/>
            <ac:spMk id="18" creationId="{3B53D650-84B9-4129-946B-42203CD51014}"/>
          </ac:spMkLst>
        </pc:spChg>
        <pc:spChg chg="del">
          <ac:chgData name="Park SoEun" userId="1ef48a84d3eb4548" providerId="LiveId" clId="{16F78A35-C52B-49EF-A082-283C0E826733}" dt="2021-12-31T09:13:23.248" v="4063" actId="478"/>
          <ac:spMkLst>
            <pc:docMk/>
            <pc:sldMk cId="3558578473" sldId="275"/>
            <ac:spMk id="28" creationId="{AEC02AD7-E16A-4712-8EF4-A8E06DD5861C}"/>
          </ac:spMkLst>
        </pc:spChg>
        <pc:spChg chg="del">
          <ac:chgData name="Park SoEun" userId="1ef48a84d3eb4548" providerId="LiveId" clId="{16F78A35-C52B-49EF-A082-283C0E826733}" dt="2021-12-31T09:13:20.321" v="4062" actId="478"/>
          <ac:spMkLst>
            <pc:docMk/>
            <pc:sldMk cId="3558578473" sldId="275"/>
            <ac:spMk id="30" creationId="{F117D60E-533A-4D81-A269-44F37C51B111}"/>
          </ac:spMkLst>
        </pc:spChg>
        <pc:spChg chg="add mod">
          <ac:chgData name="Park SoEun" userId="1ef48a84d3eb4548" providerId="LiveId" clId="{16F78A35-C52B-49EF-A082-283C0E826733}" dt="2021-12-31T09:24:28.932" v="4490" actId="1076"/>
          <ac:spMkLst>
            <pc:docMk/>
            <pc:sldMk cId="3558578473" sldId="275"/>
            <ac:spMk id="31" creationId="{49598B1D-81BE-4173-9D95-B259EC24EA69}"/>
          </ac:spMkLst>
        </pc:spChg>
        <pc:spChg chg="del">
          <ac:chgData name="Park SoEun" userId="1ef48a84d3eb4548" providerId="LiveId" clId="{16F78A35-C52B-49EF-A082-283C0E826733}" dt="2021-12-31T09:13:26.610" v="4065" actId="478"/>
          <ac:spMkLst>
            <pc:docMk/>
            <pc:sldMk cId="3558578473" sldId="275"/>
            <ac:spMk id="32" creationId="{8A1A117F-8331-4CD8-9D01-43749BF5637A}"/>
          </ac:spMkLst>
        </pc:spChg>
        <pc:spChg chg="del">
          <ac:chgData name="Park SoEun" userId="1ef48a84d3eb4548" providerId="LiveId" clId="{16F78A35-C52B-49EF-A082-283C0E826733}" dt="2021-12-31T09:13:23.248" v="4063" actId="478"/>
          <ac:spMkLst>
            <pc:docMk/>
            <pc:sldMk cId="3558578473" sldId="275"/>
            <ac:spMk id="34" creationId="{50E06F13-6531-47C8-B371-7D2617445D65}"/>
          </ac:spMkLst>
        </pc:spChg>
        <pc:spChg chg="add mod">
          <ac:chgData name="Park SoEun" userId="1ef48a84d3eb4548" providerId="LiveId" clId="{16F78A35-C52B-49EF-A082-283C0E826733}" dt="2021-12-31T09:17:17.236" v="4083" actId="1076"/>
          <ac:spMkLst>
            <pc:docMk/>
            <pc:sldMk cId="3558578473" sldId="275"/>
            <ac:spMk id="35" creationId="{CDF244E8-6AEA-4A47-A183-37204CD06D5D}"/>
          </ac:spMkLst>
        </pc:spChg>
        <pc:spChg chg="add mod">
          <ac:chgData name="Park SoEun" userId="1ef48a84d3eb4548" providerId="LiveId" clId="{16F78A35-C52B-49EF-A082-283C0E826733}" dt="2021-12-31T09:24:28.932" v="4490" actId="1076"/>
          <ac:spMkLst>
            <pc:docMk/>
            <pc:sldMk cId="3558578473" sldId="275"/>
            <ac:spMk id="37" creationId="{344CB577-B065-45C0-B81C-33485A555CF8}"/>
          </ac:spMkLst>
        </pc:spChg>
        <pc:spChg chg="del">
          <ac:chgData name="Park SoEun" userId="1ef48a84d3eb4548" providerId="LiveId" clId="{16F78A35-C52B-49EF-A082-283C0E826733}" dt="2021-12-31T09:13:20.321" v="4062" actId="478"/>
          <ac:spMkLst>
            <pc:docMk/>
            <pc:sldMk cId="3558578473" sldId="275"/>
            <ac:spMk id="41" creationId="{50624833-4947-4923-804D-E87044F57F5B}"/>
          </ac:spMkLst>
        </pc:spChg>
        <pc:spChg chg="add mod">
          <ac:chgData name="Park SoEun" userId="1ef48a84d3eb4548" providerId="LiveId" clId="{16F78A35-C52B-49EF-A082-283C0E826733}" dt="2021-12-31T09:24:34.518" v="4491" actId="1076"/>
          <ac:spMkLst>
            <pc:docMk/>
            <pc:sldMk cId="3558578473" sldId="275"/>
            <ac:spMk id="43" creationId="{CD01B316-B9FB-4F5A-A005-CA740F0DA5FD}"/>
          </ac:spMkLst>
        </pc:spChg>
        <pc:spChg chg="add mod">
          <ac:chgData name="Park SoEun" userId="1ef48a84d3eb4548" providerId="LiveId" clId="{16F78A35-C52B-49EF-A082-283C0E826733}" dt="2021-12-31T09:24:34.518" v="4491" actId="1076"/>
          <ac:spMkLst>
            <pc:docMk/>
            <pc:sldMk cId="3558578473" sldId="275"/>
            <ac:spMk id="44" creationId="{3C7BE6F4-1FB6-440C-A85D-9E684B1B2564}"/>
          </ac:spMkLst>
        </pc:spChg>
        <pc:grpChg chg="add del mod">
          <ac:chgData name="Park SoEun" userId="1ef48a84d3eb4548" providerId="LiveId" clId="{16F78A35-C52B-49EF-A082-283C0E826733}" dt="2021-12-31T09:14:42.726" v="4068" actId="478"/>
          <ac:grpSpMkLst>
            <pc:docMk/>
            <pc:sldMk cId="3558578473" sldId="275"/>
            <ac:grpSpMk id="22" creationId="{FC9F06D0-A251-40DC-81A8-70A219F36D32}"/>
          </ac:grpSpMkLst>
        </pc:grpChg>
        <pc:picChg chg="add del mod">
          <ac:chgData name="Park SoEun" userId="1ef48a84d3eb4548" providerId="LiveId" clId="{16F78A35-C52B-49EF-A082-283C0E826733}" dt="2021-12-31T09:16:23.668" v="4073" actId="478"/>
          <ac:picMkLst>
            <pc:docMk/>
            <pc:sldMk cId="3558578473" sldId="275"/>
            <ac:picMk id="3" creationId="{7CE94DCD-E659-4E36-8E15-10CA09511164}"/>
          </ac:picMkLst>
        </pc:picChg>
        <pc:picChg chg="del">
          <ac:chgData name="Park SoEun" userId="1ef48a84d3eb4548" providerId="LiveId" clId="{16F78A35-C52B-49EF-A082-283C0E826733}" dt="2021-12-31T09:13:17.838" v="4061" actId="478"/>
          <ac:picMkLst>
            <pc:docMk/>
            <pc:sldMk cId="3558578473" sldId="275"/>
            <ac:picMk id="4" creationId="{BC597398-6193-4131-B94C-EF85357D99DB}"/>
          </ac:picMkLst>
        </pc:picChg>
        <pc:picChg chg="add mod">
          <ac:chgData name="Park SoEun" userId="1ef48a84d3eb4548" providerId="LiveId" clId="{16F78A35-C52B-49EF-A082-283C0E826733}" dt="2021-12-31T09:16:53.228" v="4081" actId="14100"/>
          <ac:picMkLst>
            <pc:docMk/>
            <pc:sldMk cId="3558578473" sldId="275"/>
            <ac:picMk id="6" creationId="{4D3B4E93-BEED-4EAA-9FB6-297CB29CA931}"/>
          </ac:picMkLst>
        </pc:picChg>
        <pc:picChg chg="mod">
          <ac:chgData name="Park SoEun" userId="1ef48a84d3eb4548" providerId="LiveId" clId="{16F78A35-C52B-49EF-A082-283C0E826733}" dt="2021-12-31T09:14:29.514" v="4066"/>
          <ac:picMkLst>
            <pc:docMk/>
            <pc:sldMk cId="3558578473" sldId="275"/>
            <ac:picMk id="23" creationId="{C953EB2D-E13A-4C5B-8E9D-8B1BAB9DBF9C}"/>
          </ac:picMkLst>
        </pc:picChg>
        <pc:picChg chg="mod">
          <ac:chgData name="Park SoEun" userId="1ef48a84d3eb4548" providerId="LiveId" clId="{16F78A35-C52B-49EF-A082-283C0E826733}" dt="2021-12-31T09:14:29.514" v="4066"/>
          <ac:picMkLst>
            <pc:docMk/>
            <pc:sldMk cId="3558578473" sldId="275"/>
            <ac:picMk id="24" creationId="{301F5EB1-F058-4B1C-8933-0628518EB53C}"/>
          </ac:picMkLst>
        </pc:picChg>
        <pc:picChg chg="add mod modCrop">
          <ac:chgData name="Park SoEun" userId="1ef48a84d3eb4548" providerId="LiveId" clId="{16F78A35-C52B-49EF-A082-283C0E826733}" dt="2021-12-31T09:24:34.518" v="4491" actId="1076"/>
          <ac:picMkLst>
            <pc:docMk/>
            <pc:sldMk cId="3558578473" sldId="275"/>
            <ac:picMk id="42" creationId="{F528BECB-48E7-4C32-A437-AE2E5E214876}"/>
          </ac:picMkLst>
        </pc:picChg>
        <pc:cxnChg chg="del mod">
          <ac:chgData name="Park SoEun" userId="1ef48a84d3eb4548" providerId="LiveId" clId="{16F78A35-C52B-49EF-A082-283C0E826733}" dt="2021-12-31T09:13:24.977" v="4064" actId="478"/>
          <ac:cxnSpMkLst>
            <pc:docMk/>
            <pc:sldMk cId="3558578473" sldId="275"/>
            <ac:cxnSpMk id="19" creationId="{1946BB7B-3141-4E2A-A824-BB8706320E9F}"/>
          </ac:cxnSpMkLst>
        </pc:cxnChg>
        <pc:cxnChg chg="del mod">
          <ac:chgData name="Park SoEun" userId="1ef48a84d3eb4548" providerId="LiveId" clId="{16F78A35-C52B-49EF-A082-283C0E826733}" dt="2021-12-31T09:13:20.321" v="4062" actId="478"/>
          <ac:cxnSpMkLst>
            <pc:docMk/>
            <pc:sldMk cId="3558578473" sldId="275"/>
            <ac:cxnSpMk id="21" creationId="{69029AEA-E8B9-4D3C-AE33-222E596E36D8}"/>
          </ac:cxnSpMkLst>
        </pc:cxnChg>
        <pc:cxnChg chg="del mod">
          <ac:chgData name="Park SoEun" userId="1ef48a84d3eb4548" providerId="LiveId" clId="{16F78A35-C52B-49EF-A082-283C0E826733}" dt="2021-12-31T09:13:26.610" v="4065" actId="478"/>
          <ac:cxnSpMkLst>
            <pc:docMk/>
            <pc:sldMk cId="3558578473" sldId="275"/>
            <ac:cxnSpMk id="29" creationId="{2EA3173A-21A4-45F0-96E5-4377346D1E43}"/>
          </ac:cxnSpMkLst>
        </pc:cxnChg>
        <pc:cxnChg chg="del mod">
          <ac:chgData name="Park SoEun" userId="1ef48a84d3eb4548" providerId="LiveId" clId="{16F78A35-C52B-49EF-A082-283C0E826733}" dt="2021-12-31T09:13:26.610" v="4065" actId="478"/>
          <ac:cxnSpMkLst>
            <pc:docMk/>
            <pc:sldMk cId="3558578473" sldId="275"/>
            <ac:cxnSpMk id="33" creationId="{CE113C6F-9F78-46BB-9439-179ACC8F7E5B}"/>
          </ac:cxnSpMkLst>
        </pc:cxnChg>
        <pc:cxnChg chg="add mod">
          <ac:chgData name="Park SoEun" userId="1ef48a84d3eb4548" providerId="LiveId" clId="{16F78A35-C52B-49EF-A082-283C0E826733}" dt="2021-12-31T09:24:28.932" v="4490" actId="1076"/>
          <ac:cxnSpMkLst>
            <pc:docMk/>
            <pc:sldMk cId="3558578473" sldId="275"/>
            <ac:cxnSpMk id="36" creationId="{2D64C105-751A-4CF6-88C5-1807B802240B}"/>
          </ac:cxnSpMkLst>
        </pc:cxnChg>
        <pc:cxnChg chg="del mod">
          <ac:chgData name="Park SoEun" userId="1ef48a84d3eb4548" providerId="LiveId" clId="{16F78A35-C52B-49EF-A082-283C0E826733}" dt="2021-12-31T09:13:20.321" v="4062" actId="478"/>
          <ac:cxnSpMkLst>
            <pc:docMk/>
            <pc:sldMk cId="3558578473" sldId="275"/>
            <ac:cxnSpMk id="38" creationId="{0FB7CFB4-9EE8-4023-A0A2-597EF8ED15DD}"/>
          </ac:cxnSpMkLst>
        </pc:cxnChg>
        <pc:cxnChg chg="add mod">
          <ac:chgData name="Park SoEun" userId="1ef48a84d3eb4548" providerId="LiveId" clId="{16F78A35-C52B-49EF-A082-283C0E826733}" dt="2021-12-31T09:24:28.932" v="4490" actId="1076"/>
          <ac:cxnSpMkLst>
            <pc:docMk/>
            <pc:sldMk cId="3558578473" sldId="275"/>
            <ac:cxnSpMk id="39" creationId="{12D9CE82-FF69-4CBA-9A9E-B6D74CABAB9A}"/>
          </ac:cxnSpMkLst>
        </pc:cxnChg>
      </pc:sldChg>
      <pc:sldChg chg="addSp delSp modSp add mod">
        <pc:chgData name="Park SoEun" userId="1ef48a84d3eb4548" providerId="LiveId" clId="{16F78A35-C52B-49EF-A082-283C0E826733}" dt="2022-01-02T04:40:37.285" v="14635" actId="20577"/>
        <pc:sldMkLst>
          <pc:docMk/>
          <pc:sldMk cId="1093845311" sldId="276"/>
        </pc:sldMkLst>
        <pc:spChg chg="mod">
          <ac:chgData name="Park SoEun" userId="1ef48a84d3eb4548" providerId="LiveId" clId="{16F78A35-C52B-49EF-A082-283C0E826733}" dt="2022-01-02T04:40:37.285" v="14635" actId="20577"/>
          <ac:spMkLst>
            <pc:docMk/>
            <pc:sldMk cId="1093845311" sldId="276"/>
            <ac:spMk id="14" creationId="{CAB1972A-FD6F-49FB-94F3-39C0A9B4EEE4}"/>
          </ac:spMkLst>
        </pc:spChg>
        <pc:spChg chg="mod">
          <ac:chgData name="Park SoEun" userId="1ef48a84d3eb4548" providerId="LiveId" clId="{16F78A35-C52B-49EF-A082-283C0E826733}" dt="2021-12-31T09:26:38.003" v="4515"/>
          <ac:spMkLst>
            <pc:docMk/>
            <pc:sldMk cId="1093845311" sldId="276"/>
            <ac:spMk id="31" creationId="{49598B1D-81BE-4173-9D95-B259EC24EA69}"/>
          </ac:spMkLst>
        </pc:spChg>
        <pc:spChg chg="mod">
          <ac:chgData name="Park SoEun" userId="1ef48a84d3eb4548" providerId="LiveId" clId="{16F78A35-C52B-49EF-A082-283C0E826733}" dt="2021-12-31T09:27:38.707" v="4524"/>
          <ac:spMkLst>
            <pc:docMk/>
            <pc:sldMk cId="1093845311" sldId="276"/>
            <ac:spMk id="37" creationId="{344CB577-B065-45C0-B81C-33485A555CF8}"/>
          </ac:spMkLst>
        </pc:spChg>
        <pc:picChg chg="add mod ord">
          <ac:chgData name="Park SoEun" userId="1ef48a84d3eb4548" providerId="LiveId" clId="{16F78A35-C52B-49EF-A082-283C0E826733}" dt="2021-12-31T09:26:17.341" v="4512" actId="1076"/>
          <ac:picMkLst>
            <pc:docMk/>
            <pc:sldMk cId="1093845311" sldId="276"/>
            <ac:picMk id="3" creationId="{8A79CFA0-6C78-48CE-AAF0-5E4247F84EEF}"/>
          </ac:picMkLst>
        </pc:picChg>
        <pc:picChg chg="del">
          <ac:chgData name="Park SoEun" userId="1ef48a84d3eb4548" providerId="LiveId" clId="{16F78A35-C52B-49EF-A082-283C0E826733}" dt="2021-12-31T09:25:46.209" v="4504" actId="478"/>
          <ac:picMkLst>
            <pc:docMk/>
            <pc:sldMk cId="1093845311" sldId="276"/>
            <ac:picMk id="6" creationId="{4D3B4E93-BEED-4EAA-9FB6-297CB29CA931}"/>
          </ac:picMkLst>
        </pc:picChg>
        <pc:cxnChg chg="mod">
          <ac:chgData name="Park SoEun" userId="1ef48a84d3eb4548" providerId="LiveId" clId="{16F78A35-C52B-49EF-A082-283C0E826733}" dt="2021-12-31T09:26:37.999" v="4514"/>
          <ac:cxnSpMkLst>
            <pc:docMk/>
            <pc:sldMk cId="1093845311" sldId="276"/>
            <ac:cxnSpMk id="36" creationId="{2D64C105-751A-4CF6-88C5-1807B802240B}"/>
          </ac:cxnSpMkLst>
        </pc:cxnChg>
        <pc:cxnChg chg="mod">
          <ac:chgData name="Park SoEun" userId="1ef48a84d3eb4548" providerId="LiveId" clId="{16F78A35-C52B-49EF-A082-283C0E826733}" dt="2021-12-31T09:26:37.999" v="4514"/>
          <ac:cxnSpMkLst>
            <pc:docMk/>
            <pc:sldMk cId="1093845311" sldId="276"/>
            <ac:cxnSpMk id="39" creationId="{12D9CE82-FF69-4CBA-9A9E-B6D74CABAB9A}"/>
          </ac:cxnSpMkLst>
        </pc:cxnChg>
      </pc:sldChg>
      <pc:sldChg chg="addSp delSp modSp add mod">
        <pc:chgData name="Park SoEun" userId="1ef48a84d3eb4548" providerId="LiveId" clId="{16F78A35-C52B-49EF-A082-283C0E826733}" dt="2022-01-02T04:40:42.887" v="14637" actId="20577"/>
        <pc:sldMkLst>
          <pc:docMk/>
          <pc:sldMk cId="2436980356" sldId="277"/>
        </pc:sldMkLst>
        <pc:spChg chg="mod">
          <ac:chgData name="Park SoEun" userId="1ef48a84d3eb4548" providerId="LiveId" clId="{16F78A35-C52B-49EF-A082-283C0E826733}" dt="2022-01-02T04:40:42.887" v="14637" actId="20577"/>
          <ac:spMkLst>
            <pc:docMk/>
            <pc:sldMk cId="2436980356" sldId="277"/>
            <ac:spMk id="14" creationId="{CAB1972A-FD6F-49FB-94F3-39C0A9B4EEE4}"/>
          </ac:spMkLst>
        </pc:spChg>
        <pc:spChg chg="add mod">
          <ac:chgData name="Park SoEun" userId="1ef48a84d3eb4548" providerId="LiveId" clId="{16F78A35-C52B-49EF-A082-283C0E826733}" dt="2021-12-31T11:10:23.290" v="5115" actId="14100"/>
          <ac:spMkLst>
            <pc:docMk/>
            <pc:sldMk cId="2436980356" sldId="277"/>
            <ac:spMk id="29" creationId="{3893F518-3DA5-43F1-AC98-517ECED06643}"/>
          </ac:spMkLst>
        </pc:spChg>
        <pc:spChg chg="del">
          <ac:chgData name="Park SoEun" userId="1ef48a84d3eb4548" providerId="LiveId" clId="{16F78A35-C52B-49EF-A082-283C0E826733}" dt="2021-12-31T09:28:06.904" v="4528" actId="478"/>
          <ac:spMkLst>
            <pc:docMk/>
            <pc:sldMk cId="2436980356" sldId="277"/>
            <ac:spMk id="31" creationId="{49598B1D-81BE-4173-9D95-B259EC24EA69}"/>
          </ac:spMkLst>
        </pc:spChg>
        <pc:spChg chg="add mod">
          <ac:chgData name="Park SoEun" userId="1ef48a84d3eb4548" providerId="LiveId" clId="{16F78A35-C52B-49EF-A082-283C0E826733}" dt="2021-12-31T11:12:41.224" v="5183" actId="1076"/>
          <ac:spMkLst>
            <pc:docMk/>
            <pc:sldMk cId="2436980356" sldId="277"/>
            <ac:spMk id="34" creationId="{36B8967E-7FD4-4AD3-8B0D-7F2AD1A9B5AD}"/>
          </ac:spMkLst>
        </pc:spChg>
        <pc:spChg chg="del">
          <ac:chgData name="Park SoEun" userId="1ef48a84d3eb4548" providerId="LiveId" clId="{16F78A35-C52B-49EF-A082-283C0E826733}" dt="2021-12-31T09:28:10.858" v="4530" actId="478"/>
          <ac:spMkLst>
            <pc:docMk/>
            <pc:sldMk cId="2436980356" sldId="277"/>
            <ac:spMk id="35" creationId="{CDF244E8-6AEA-4A47-A183-37204CD06D5D}"/>
          </ac:spMkLst>
        </pc:spChg>
        <pc:spChg chg="del">
          <ac:chgData name="Park SoEun" userId="1ef48a84d3eb4548" providerId="LiveId" clId="{16F78A35-C52B-49EF-A082-283C0E826733}" dt="2021-12-31T09:28:06.904" v="4528" actId="478"/>
          <ac:spMkLst>
            <pc:docMk/>
            <pc:sldMk cId="2436980356" sldId="277"/>
            <ac:spMk id="37" creationId="{344CB577-B065-45C0-B81C-33485A555CF8}"/>
          </ac:spMkLst>
        </pc:spChg>
        <pc:spChg chg="add mod">
          <ac:chgData name="Park SoEun" userId="1ef48a84d3eb4548" providerId="LiveId" clId="{16F78A35-C52B-49EF-A082-283C0E826733}" dt="2021-12-31T11:07:18.705" v="5022" actId="14100"/>
          <ac:spMkLst>
            <pc:docMk/>
            <pc:sldMk cId="2436980356" sldId="277"/>
            <ac:spMk id="40" creationId="{763E7E1C-A6E6-4821-8458-13C06F21FF49}"/>
          </ac:spMkLst>
        </pc:spChg>
        <pc:spChg chg="del">
          <ac:chgData name="Park SoEun" userId="1ef48a84d3eb4548" providerId="LiveId" clId="{16F78A35-C52B-49EF-A082-283C0E826733}" dt="2021-12-31T09:28:06.904" v="4528" actId="478"/>
          <ac:spMkLst>
            <pc:docMk/>
            <pc:sldMk cId="2436980356" sldId="277"/>
            <ac:spMk id="43" creationId="{CD01B316-B9FB-4F5A-A005-CA740F0DA5FD}"/>
          </ac:spMkLst>
        </pc:spChg>
        <pc:spChg chg="del">
          <ac:chgData name="Park SoEun" userId="1ef48a84d3eb4548" providerId="LiveId" clId="{16F78A35-C52B-49EF-A082-283C0E826733}" dt="2021-12-31T09:28:06.904" v="4528" actId="478"/>
          <ac:spMkLst>
            <pc:docMk/>
            <pc:sldMk cId="2436980356" sldId="277"/>
            <ac:spMk id="44" creationId="{3C7BE6F4-1FB6-440C-A85D-9E684B1B2564}"/>
          </ac:spMkLst>
        </pc:spChg>
        <pc:spChg chg="add mod">
          <ac:chgData name="Park SoEun" userId="1ef48a84d3eb4548" providerId="LiveId" clId="{16F78A35-C52B-49EF-A082-283C0E826733}" dt="2021-12-31T11:12:36.506" v="5182" actId="1076"/>
          <ac:spMkLst>
            <pc:docMk/>
            <pc:sldMk cId="2436980356" sldId="277"/>
            <ac:spMk id="45" creationId="{1F28F0D8-D4B8-4522-B1AB-E1F34337DD5E}"/>
          </ac:spMkLst>
        </pc:spChg>
        <pc:spChg chg="add mod">
          <ac:chgData name="Park SoEun" userId="1ef48a84d3eb4548" providerId="LiveId" clId="{16F78A35-C52B-49EF-A082-283C0E826733}" dt="2021-12-31T11:10:46.231" v="5121" actId="14100"/>
          <ac:spMkLst>
            <pc:docMk/>
            <pc:sldMk cId="2436980356" sldId="277"/>
            <ac:spMk id="46" creationId="{FD9D9D4D-3878-496C-9DFF-2C2DEFF33424}"/>
          </ac:spMkLst>
        </pc:spChg>
        <pc:spChg chg="add mod">
          <ac:chgData name="Park SoEun" userId="1ef48a84d3eb4548" providerId="LiveId" clId="{16F78A35-C52B-49EF-A082-283C0E826733}" dt="2021-12-31T11:15:28.058" v="5304" actId="1076"/>
          <ac:spMkLst>
            <pc:docMk/>
            <pc:sldMk cId="2436980356" sldId="277"/>
            <ac:spMk id="52" creationId="{FE4A78E1-DA60-4707-ABED-CFF0DE548B49}"/>
          </ac:spMkLst>
        </pc:spChg>
        <pc:spChg chg="add mod">
          <ac:chgData name="Park SoEun" userId="1ef48a84d3eb4548" providerId="LiveId" clId="{16F78A35-C52B-49EF-A082-283C0E826733}" dt="2021-12-31T11:13:04.760" v="5188" actId="14100"/>
          <ac:spMkLst>
            <pc:docMk/>
            <pc:sldMk cId="2436980356" sldId="277"/>
            <ac:spMk id="58" creationId="{BC8A45EA-3B13-4795-B6EF-B9A6D95E9265}"/>
          </ac:spMkLst>
        </pc:spChg>
        <pc:spChg chg="add mod">
          <ac:chgData name="Park SoEun" userId="1ef48a84d3eb4548" providerId="LiveId" clId="{16F78A35-C52B-49EF-A082-283C0E826733}" dt="2021-12-31T11:15:46.208" v="5307" actId="1076"/>
          <ac:spMkLst>
            <pc:docMk/>
            <pc:sldMk cId="2436980356" sldId="277"/>
            <ac:spMk id="62" creationId="{997B1D4B-F871-4232-A243-3FD0D998A5CF}"/>
          </ac:spMkLst>
        </pc:spChg>
        <pc:grpChg chg="add del mod">
          <ac:chgData name="Park SoEun" userId="1ef48a84d3eb4548" providerId="LiveId" clId="{16F78A35-C52B-49EF-A082-283C0E826733}" dt="2021-12-31T10:22:45.291" v="4621" actId="165"/>
          <ac:grpSpMkLst>
            <pc:docMk/>
            <pc:sldMk cId="2436980356" sldId="277"/>
            <ac:grpSpMk id="15" creationId="{0FD6D73E-8C70-40DB-90C5-D5FE69029C60}"/>
          </ac:grpSpMkLst>
        </pc:grpChg>
        <pc:grpChg chg="add mod">
          <ac:chgData name="Park SoEun" userId="1ef48a84d3eb4548" providerId="LiveId" clId="{16F78A35-C52B-49EF-A082-283C0E826733}" dt="2021-12-31T10:23:40.114" v="4631" actId="1076"/>
          <ac:grpSpMkLst>
            <pc:docMk/>
            <pc:sldMk cId="2436980356" sldId="277"/>
            <ac:grpSpMk id="17" creationId="{27A9D0C5-F409-4CD4-AE53-2CAD46ED6E4F}"/>
          </ac:grpSpMkLst>
        </pc:grpChg>
        <pc:picChg chg="del mod">
          <ac:chgData name="Park SoEun" userId="1ef48a84d3eb4548" providerId="LiveId" clId="{16F78A35-C52B-49EF-A082-283C0E826733}" dt="2021-12-31T09:28:11.491" v="4532" actId="478"/>
          <ac:picMkLst>
            <pc:docMk/>
            <pc:sldMk cId="2436980356" sldId="277"/>
            <ac:picMk id="3" creationId="{8A79CFA0-6C78-48CE-AAF0-5E4247F84EEF}"/>
          </ac:picMkLst>
        </pc:picChg>
        <pc:picChg chg="add del mod">
          <ac:chgData name="Park SoEun" userId="1ef48a84d3eb4548" providerId="LiveId" clId="{16F78A35-C52B-49EF-A082-283C0E826733}" dt="2021-12-31T10:14:26.341" v="4538" actId="478"/>
          <ac:picMkLst>
            <pc:docMk/>
            <pc:sldMk cId="2436980356" sldId="277"/>
            <ac:picMk id="4" creationId="{74DA39B1-0F58-47D0-A705-6EB4B492EFCA}"/>
          </ac:picMkLst>
        </pc:picChg>
        <pc:picChg chg="add del mod modCrop">
          <ac:chgData name="Park SoEun" userId="1ef48a84d3eb4548" providerId="LiveId" clId="{16F78A35-C52B-49EF-A082-283C0E826733}" dt="2021-12-31T10:22:36.207" v="4619" actId="478"/>
          <ac:picMkLst>
            <pc:docMk/>
            <pc:sldMk cId="2436980356" sldId="277"/>
            <ac:picMk id="6" creationId="{A27D2895-0585-4A75-8E80-00FF9779AABF}"/>
          </ac:picMkLst>
        </pc:picChg>
        <pc:picChg chg="add mod topLvl modCrop">
          <ac:chgData name="Park SoEun" userId="1ef48a84d3eb4548" providerId="LiveId" clId="{16F78A35-C52B-49EF-A082-283C0E826733}" dt="2021-12-31T10:23:31.713" v="4629" actId="164"/>
          <ac:picMkLst>
            <pc:docMk/>
            <pc:sldMk cId="2436980356" sldId="277"/>
            <ac:picMk id="8" creationId="{E51023D0-C98A-476B-A2C7-F3DE5B1A967D}"/>
          </ac:picMkLst>
        </pc:picChg>
        <pc:picChg chg="add mod topLvl modCrop">
          <ac:chgData name="Park SoEun" userId="1ef48a84d3eb4548" providerId="LiveId" clId="{16F78A35-C52B-49EF-A082-283C0E826733}" dt="2021-12-31T10:23:31.713" v="4629" actId="164"/>
          <ac:picMkLst>
            <pc:docMk/>
            <pc:sldMk cId="2436980356" sldId="277"/>
            <ac:picMk id="10" creationId="{CB3D1AFD-94F5-46A7-9D18-483DB48DDD8C}"/>
          </ac:picMkLst>
        </pc:picChg>
        <pc:picChg chg="add del mod topLvl modCrop">
          <ac:chgData name="Park SoEun" userId="1ef48a84d3eb4548" providerId="LiveId" clId="{16F78A35-C52B-49EF-A082-283C0E826733}" dt="2021-12-31T10:23:31.713" v="4629" actId="164"/>
          <ac:picMkLst>
            <pc:docMk/>
            <pc:sldMk cId="2436980356" sldId="277"/>
            <ac:picMk id="13" creationId="{87941D32-8C5F-45FF-BD53-0C1F36068B67}"/>
          </ac:picMkLst>
        </pc:picChg>
        <pc:picChg chg="add del mod">
          <ac:chgData name="Park SoEun" userId="1ef48a84d3eb4548" providerId="LiveId" clId="{16F78A35-C52B-49EF-A082-283C0E826733}" dt="2021-12-31T10:20:06.250" v="4586" actId="478"/>
          <ac:picMkLst>
            <pc:docMk/>
            <pc:sldMk cId="2436980356" sldId="277"/>
            <ac:picMk id="24" creationId="{336FDBB4-7769-4C49-BAB5-36D5B088855E}"/>
          </ac:picMkLst>
        </pc:picChg>
        <pc:picChg chg="del">
          <ac:chgData name="Park SoEun" userId="1ef48a84d3eb4548" providerId="LiveId" clId="{16F78A35-C52B-49EF-A082-283C0E826733}" dt="2021-12-31T09:28:06.904" v="4528" actId="478"/>
          <ac:picMkLst>
            <pc:docMk/>
            <pc:sldMk cId="2436980356" sldId="277"/>
            <ac:picMk id="42" creationId="{F528BECB-48E7-4C32-A437-AE2E5E214876}"/>
          </ac:picMkLst>
        </pc:picChg>
        <pc:cxnChg chg="add mod">
          <ac:chgData name="Park SoEun" userId="1ef48a84d3eb4548" providerId="LiveId" clId="{16F78A35-C52B-49EF-A082-283C0E826733}" dt="2021-12-31T11:12:41.224" v="5183" actId="1076"/>
          <ac:cxnSpMkLst>
            <pc:docMk/>
            <pc:sldMk cId="2436980356" sldId="277"/>
            <ac:cxnSpMk id="30" creationId="{B16ED319-BA2B-4C2E-AAC5-8141F686A7BC}"/>
          </ac:cxnSpMkLst>
        </pc:cxnChg>
        <pc:cxnChg chg="del mod">
          <ac:chgData name="Park SoEun" userId="1ef48a84d3eb4548" providerId="LiveId" clId="{16F78A35-C52B-49EF-A082-283C0E826733}" dt="2021-12-31T09:28:09.201" v="4529" actId="478"/>
          <ac:cxnSpMkLst>
            <pc:docMk/>
            <pc:sldMk cId="2436980356" sldId="277"/>
            <ac:cxnSpMk id="36" creationId="{2D64C105-751A-4CF6-88C5-1807B802240B}"/>
          </ac:cxnSpMkLst>
        </pc:cxnChg>
        <pc:cxnChg chg="del mod">
          <ac:chgData name="Park SoEun" userId="1ef48a84d3eb4548" providerId="LiveId" clId="{16F78A35-C52B-49EF-A082-283C0E826733}" dt="2021-12-31T09:28:06.904" v="4528" actId="478"/>
          <ac:cxnSpMkLst>
            <pc:docMk/>
            <pc:sldMk cId="2436980356" sldId="277"/>
            <ac:cxnSpMk id="39" creationId="{12D9CE82-FF69-4CBA-9A9E-B6D74CABAB9A}"/>
          </ac:cxnSpMkLst>
        </pc:cxnChg>
        <pc:cxnChg chg="add mod">
          <ac:chgData name="Park SoEun" userId="1ef48a84d3eb4548" providerId="LiveId" clId="{16F78A35-C52B-49EF-A082-283C0E826733}" dt="2021-12-31T11:12:36.506" v="5182" actId="1076"/>
          <ac:cxnSpMkLst>
            <pc:docMk/>
            <pc:sldMk cId="2436980356" sldId="277"/>
            <ac:cxnSpMk id="41" creationId="{76B2BD0B-CD36-46A1-831C-AC1D732115B8}"/>
          </ac:cxnSpMkLst>
        </pc:cxnChg>
        <pc:cxnChg chg="add mod">
          <ac:chgData name="Park SoEun" userId="1ef48a84d3eb4548" providerId="LiveId" clId="{16F78A35-C52B-49EF-A082-283C0E826733}" dt="2021-12-31T11:15:28.058" v="5304" actId="1076"/>
          <ac:cxnSpMkLst>
            <pc:docMk/>
            <pc:sldMk cId="2436980356" sldId="277"/>
            <ac:cxnSpMk id="47" creationId="{03479DA5-0559-4839-9D11-A0F625CED53A}"/>
          </ac:cxnSpMkLst>
        </pc:cxnChg>
        <pc:cxnChg chg="add mod">
          <ac:chgData name="Park SoEun" userId="1ef48a84d3eb4548" providerId="LiveId" clId="{16F78A35-C52B-49EF-A082-283C0E826733}" dt="2021-12-31T11:15:50.708" v="5308" actId="14100"/>
          <ac:cxnSpMkLst>
            <pc:docMk/>
            <pc:sldMk cId="2436980356" sldId="277"/>
            <ac:cxnSpMk id="59" creationId="{6D630312-FDE9-4F5C-A748-CE2A383A68D8}"/>
          </ac:cxnSpMkLst>
        </pc:cxnChg>
      </pc:sldChg>
      <pc:sldChg chg="addSp delSp modSp add mod">
        <pc:chgData name="Park SoEun" userId="1ef48a84d3eb4548" providerId="LiveId" clId="{16F78A35-C52B-49EF-A082-283C0E826733}" dt="2022-01-02T04:40:50.706" v="14639" actId="20577"/>
        <pc:sldMkLst>
          <pc:docMk/>
          <pc:sldMk cId="758833956" sldId="278"/>
        </pc:sldMkLst>
        <pc:spChg chg="mod">
          <ac:chgData name="Park SoEun" userId="1ef48a84d3eb4548" providerId="LiveId" clId="{16F78A35-C52B-49EF-A082-283C0E826733}" dt="2022-01-02T04:40:50.706" v="14639" actId="20577"/>
          <ac:spMkLst>
            <pc:docMk/>
            <pc:sldMk cId="758833956" sldId="278"/>
            <ac:spMk id="14" creationId="{CAB1972A-FD6F-49FB-94F3-39C0A9B4EEE4}"/>
          </ac:spMkLst>
        </pc:spChg>
        <pc:spChg chg="add mod">
          <ac:chgData name="Park SoEun" userId="1ef48a84d3eb4548" providerId="LiveId" clId="{16F78A35-C52B-49EF-A082-283C0E826733}" dt="2021-12-31T11:21:50.605" v="5327" actId="207"/>
          <ac:spMkLst>
            <pc:docMk/>
            <pc:sldMk cId="758833956" sldId="278"/>
            <ac:spMk id="27" creationId="{44AD7DE6-54C3-4DF4-AD9C-76AC19EEDAC4}"/>
          </ac:spMkLst>
        </pc:spChg>
        <pc:spChg chg="del">
          <ac:chgData name="Park SoEun" userId="1ef48a84d3eb4548" providerId="LiveId" clId="{16F78A35-C52B-49EF-A082-283C0E826733}" dt="2021-12-31T11:16:19.216" v="5312" actId="478"/>
          <ac:spMkLst>
            <pc:docMk/>
            <pc:sldMk cId="758833956" sldId="278"/>
            <ac:spMk id="29" creationId="{3893F518-3DA5-43F1-AC98-517ECED06643}"/>
          </ac:spMkLst>
        </pc:spChg>
        <pc:spChg chg="add del mod">
          <ac:chgData name="Park SoEun" userId="1ef48a84d3eb4548" providerId="LiveId" clId="{16F78A35-C52B-49EF-A082-283C0E826733}" dt="2021-12-31T11:22:33.770" v="5333" actId="478"/>
          <ac:spMkLst>
            <pc:docMk/>
            <pc:sldMk cId="758833956" sldId="278"/>
            <ac:spMk id="31" creationId="{299B2281-E19D-48D1-A34A-BCB52AB80BAA}"/>
          </ac:spMkLst>
        </pc:spChg>
        <pc:spChg chg="add mod">
          <ac:chgData name="Park SoEun" userId="1ef48a84d3eb4548" providerId="LiveId" clId="{16F78A35-C52B-49EF-A082-283C0E826733}" dt="2021-12-31T15:35:06.817" v="5664" actId="1076"/>
          <ac:spMkLst>
            <pc:docMk/>
            <pc:sldMk cId="758833956" sldId="278"/>
            <ac:spMk id="32" creationId="{CB502B0C-EA0A-489D-96F6-2C52F1DDA73A}"/>
          </ac:spMkLst>
        </pc:spChg>
        <pc:spChg chg="add mod">
          <ac:chgData name="Park SoEun" userId="1ef48a84d3eb4548" providerId="LiveId" clId="{16F78A35-C52B-49EF-A082-283C0E826733}" dt="2021-12-31T15:35:00.232" v="5663" actId="1076"/>
          <ac:spMkLst>
            <pc:docMk/>
            <pc:sldMk cId="758833956" sldId="278"/>
            <ac:spMk id="33" creationId="{378956E0-46AF-4BD2-9CAF-94D87918B802}"/>
          </ac:spMkLst>
        </pc:spChg>
        <pc:spChg chg="del">
          <ac:chgData name="Park SoEun" userId="1ef48a84d3eb4548" providerId="LiveId" clId="{16F78A35-C52B-49EF-A082-283C0E826733}" dt="2021-12-31T11:16:19.216" v="5312" actId="478"/>
          <ac:spMkLst>
            <pc:docMk/>
            <pc:sldMk cId="758833956" sldId="278"/>
            <ac:spMk id="34" creationId="{36B8967E-7FD4-4AD3-8B0D-7F2AD1A9B5AD}"/>
          </ac:spMkLst>
        </pc:spChg>
        <pc:spChg chg="add mod">
          <ac:chgData name="Park SoEun" userId="1ef48a84d3eb4548" providerId="LiveId" clId="{16F78A35-C52B-49EF-A082-283C0E826733}" dt="2021-12-31T14:58:27.506" v="5463" actId="14100"/>
          <ac:spMkLst>
            <pc:docMk/>
            <pc:sldMk cId="758833956" sldId="278"/>
            <ac:spMk id="38" creationId="{16EDDE3B-B280-4D84-9FA4-36BDCA1DD219}"/>
          </ac:spMkLst>
        </pc:spChg>
        <pc:spChg chg="del">
          <ac:chgData name="Park SoEun" userId="1ef48a84d3eb4548" providerId="LiveId" clId="{16F78A35-C52B-49EF-A082-283C0E826733}" dt="2021-12-31T11:16:19.216" v="5312" actId="478"/>
          <ac:spMkLst>
            <pc:docMk/>
            <pc:sldMk cId="758833956" sldId="278"/>
            <ac:spMk id="40" creationId="{763E7E1C-A6E6-4821-8458-13C06F21FF49}"/>
          </ac:spMkLst>
        </pc:spChg>
        <pc:spChg chg="add mod">
          <ac:chgData name="Park SoEun" userId="1ef48a84d3eb4548" providerId="LiveId" clId="{16F78A35-C52B-49EF-A082-283C0E826733}" dt="2021-12-31T14:58:30.881" v="5464" actId="1076"/>
          <ac:spMkLst>
            <pc:docMk/>
            <pc:sldMk cId="758833956" sldId="278"/>
            <ac:spMk id="42" creationId="{71812E91-A19D-46C7-9937-EB94089842D2}"/>
          </ac:spMkLst>
        </pc:spChg>
        <pc:spChg chg="del">
          <ac:chgData name="Park SoEun" userId="1ef48a84d3eb4548" providerId="LiveId" clId="{16F78A35-C52B-49EF-A082-283C0E826733}" dt="2021-12-31T11:16:19.216" v="5312" actId="478"/>
          <ac:spMkLst>
            <pc:docMk/>
            <pc:sldMk cId="758833956" sldId="278"/>
            <ac:spMk id="45" creationId="{1F28F0D8-D4B8-4522-B1AB-E1F34337DD5E}"/>
          </ac:spMkLst>
        </pc:spChg>
        <pc:spChg chg="del">
          <ac:chgData name="Park SoEun" userId="1ef48a84d3eb4548" providerId="LiveId" clId="{16F78A35-C52B-49EF-A082-283C0E826733}" dt="2021-12-31T11:16:19.216" v="5312" actId="478"/>
          <ac:spMkLst>
            <pc:docMk/>
            <pc:sldMk cId="758833956" sldId="278"/>
            <ac:spMk id="46" creationId="{FD9D9D4D-3878-496C-9DFF-2C2DEFF33424}"/>
          </ac:spMkLst>
        </pc:spChg>
        <pc:spChg chg="add mod">
          <ac:chgData name="Park SoEun" userId="1ef48a84d3eb4548" providerId="LiveId" clId="{16F78A35-C52B-49EF-A082-283C0E826733}" dt="2021-12-31T15:34:46.395" v="5662" actId="1076"/>
          <ac:spMkLst>
            <pc:docMk/>
            <pc:sldMk cId="758833956" sldId="278"/>
            <ac:spMk id="50" creationId="{2587DC01-3B22-41C8-AF9C-76C7657A7B0C}"/>
          </ac:spMkLst>
        </pc:spChg>
        <pc:spChg chg="del">
          <ac:chgData name="Park SoEun" userId="1ef48a84d3eb4548" providerId="LiveId" clId="{16F78A35-C52B-49EF-A082-283C0E826733}" dt="2021-12-31T11:16:19.216" v="5312" actId="478"/>
          <ac:spMkLst>
            <pc:docMk/>
            <pc:sldMk cId="758833956" sldId="278"/>
            <ac:spMk id="52" creationId="{FE4A78E1-DA60-4707-ABED-CFF0DE548B49}"/>
          </ac:spMkLst>
        </pc:spChg>
        <pc:spChg chg="del">
          <ac:chgData name="Park SoEun" userId="1ef48a84d3eb4548" providerId="LiveId" clId="{16F78A35-C52B-49EF-A082-283C0E826733}" dt="2021-12-31T11:16:19.216" v="5312" actId="478"/>
          <ac:spMkLst>
            <pc:docMk/>
            <pc:sldMk cId="758833956" sldId="278"/>
            <ac:spMk id="58" creationId="{BC8A45EA-3B13-4795-B6EF-B9A6D95E9265}"/>
          </ac:spMkLst>
        </pc:spChg>
        <pc:spChg chg="del">
          <ac:chgData name="Park SoEun" userId="1ef48a84d3eb4548" providerId="LiveId" clId="{16F78A35-C52B-49EF-A082-283C0E826733}" dt="2021-12-31T11:16:19.216" v="5312" actId="478"/>
          <ac:spMkLst>
            <pc:docMk/>
            <pc:sldMk cId="758833956" sldId="278"/>
            <ac:spMk id="62" creationId="{997B1D4B-F871-4232-A243-3FD0D998A5CF}"/>
          </ac:spMkLst>
        </pc:spChg>
        <pc:grpChg chg="del">
          <ac:chgData name="Park SoEun" userId="1ef48a84d3eb4548" providerId="LiveId" clId="{16F78A35-C52B-49EF-A082-283C0E826733}" dt="2021-12-31T11:16:19.216" v="5312" actId="478"/>
          <ac:grpSpMkLst>
            <pc:docMk/>
            <pc:sldMk cId="758833956" sldId="278"/>
            <ac:grpSpMk id="17" creationId="{27A9D0C5-F409-4CD4-AE53-2CAD46ED6E4F}"/>
          </ac:grpSpMkLst>
        </pc:grpChg>
        <pc:picChg chg="add mod">
          <ac:chgData name="Park SoEun" userId="1ef48a84d3eb4548" providerId="LiveId" clId="{16F78A35-C52B-49EF-A082-283C0E826733}" dt="2021-12-31T11:20:52.754" v="5317" actId="1076"/>
          <ac:picMkLst>
            <pc:docMk/>
            <pc:sldMk cId="758833956" sldId="278"/>
            <ac:picMk id="3" creationId="{DEF3319E-258C-4038-9117-8AD448B9BF35}"/>
          </ac:picMkLst>
        </pc:picChg>
        <pc:picChg chg="add mod modCrop">
          <ac:chgData name="Park SoEun" userId="1ef48a84d3eb4548" providerId="LiveId" clId="{16F78A35-C52B-49EF-A082-283C0E826733}" dt="2021-12-31T15:34:31.574" v="5660" actId="1076"/>
          <ac:picMkLst>
            <pc:docMk/>
            <pc:sldMk cId="758833956" sldId="278"/>
            <ac:picMk id="23" creationId="{55B89B78-12F4-4FDA-9513-A3FD58108D15}"/>
          </ac:picMkLst>
        </pc:picChg>
        <pc:cxnChg chg="add mod">
          <ac:chgData name="Park SoEun" userId="1ef48a84d3eb4548" providerId="LiveId" clId="{16F78A35-C52B-49EF-A082-283C0E826733}" dt="2021-12-31T15:35:06.817" v="5664" actId="1076"/>
          <ac:cxnSpMkLst>
            <pc:docMk/>
            <pc:sldMk cId="758833956" sldId="278"/>
            <ac:cxnSpMk id="28" creationId="{41FC1284-F18D-4F5B-98EB-7E6D371C62A4}"/>
          </ac:cxnSpMkLst>
        </pc:cxnChg>
        <pc:cxnChg chg="del mod">
          <ac:chgData name="Park SoEun" userId="1ef48a84d3eb4548" providerId="LiveId" clId="{16F78A35-C52B-49EF-A082-283C0E826733}" dt="2021-12-31T11:16:19.216" v="5312" actId="478"/>
          <ac:cxnSpMkLst>
            <pc:docMk/>
            <pc:sldMk cId="758833956" sldId="278"/>
            <ac:cxnSpMk id="30" creationId="{B16ED319-BA2B-4C2E-AAC5-8141F686A7BC}"/>
          </ac:cxnSpMkLst>
        </pc:cxnChg>
        <pc:cxnChg chg="add mod">
          <ac:chgData name="Park SoEun" userId="1ef48a84d3eb4548" providerId="LiveId" clId="{16F78A35-C52B-49EF-A082-283C0E826733}" dt="2021-12-31T15:35:06.817" v="5664" actId="1076"/>
          <ac:cxnSpMkLst>
            <pc:docMk/>
            <pc:sldMk cId="758833956" sldId="278"/>
            <ac:cxnSpMk id="35" creationId="{178EFC32-8045-413D-9D84-768E8C547F5B}"/>
          </ac:cxnSpMkLst>
        </pc:cxnChg>
        <pc:cxnChg chg="add mod">
          <ac:chgData name="Park SoEun" userId="1ef48a84d3eb4548" providerId="LiveId" clId="{16F78A35-C52B-49EF-A082-283C0E826733}" dt="2021-12-31T14:58:30.881" v="5464" actId="1076"/>
          <ac:cxnSpMkLst>
            <pc:docMk/>
            <pc:sldMk cId="758833956" sldId="278"/>
            <ac:cxnSpMk id="39" creationId="{F3D07F45-514C-4F47-ABFA-8DE4A4FD583E}"/>
          </ac:cxnSpMkLst>
        </pc:cxnChg>
        <pc:cxnChg chg="del mod">
          <ac:chgData name="Park SoEun" userId="1ef48a84d3eb4548" providerId="LiveId" clId="{16F78A35-C52B-49EF-A082-283C0E826733}" dt="2021-12-31T11:16:19.216" v="5312" actId="478"/>
          <ac:cxnSpMkLst>
            <pc:docMk/>
            <pc:sldMk cId="758833956" sldId="278"/>
            <ac:cxnSpMk id="41" creationId="{76B2BD0B-CD36-46A1-831C-AC1D732115B8}"/>
          </ac:cxnSpMkLst>
        </pc:cxnChg>
        <pc:cxnChg chg="del mod">
          <ac:chgData name="Park SoEun" userId="1ef48a84d3eb4548" providerId="LiveId" clId="{16F78A35-C52B-49EF-A082-283C0E826733}" dt="2021-12-31T11:16:19.216" v="5312" actId="478"/>
          <ac:cxnSpMkLst>
            <pc:docMk/>
            <pc:sldMk cId="758833956" sldId="278"/>
            <ac:cxnSpMk id="47" creationId="{03479DA5-0559-4839-9D11-A0F625CED53A}"/>
          </ac:cxnSpMkLst>
        </pc:cxnChg>
        <pc:cxnChg chg="del mod">
          <ac:chgData name="Park SoEun" userId="1ef48a84d3eb4548" providerId="LiveId" clId="{16F78A35-C52B-49EF-A082-283C0E826733}" dt="2021-12-31T11:16:19.216" v="5312" actId="478"/>
          <ac:cxnSpMkLst>
            <pc:docMk/>
            <pc:sldMk cId="758833956" sldId="278"/>
            <ac:cxnSpMk id="59" creationId="{6D630312-FDE9-4F5C-A748-CE2A383A68D8}"/>
          </ac:cxnSpMkLst>
        </pc:cxnChg>
      </pc:sldChg>
      <pc:sldChg chg="addSp delSp modSp add mod">
        <pc:chgData name="Park SoEun" userId="1ef48a84d3eb4548" providerId="LiveId" clId="{16F78A35-C52B-49EF-A082-283C0E826733}" dt="2022-01-02T04:40:56.957" v="14641" actId="20577"/>
        <pc:sldMkLst>
          <pc:docMk/>
          <pc:sldMk cId="2058384834" sldId="279"/>
        </pc:sldMkLst>
        <pc:spChg chg="add mod">
          <ac:chgData name="Park SoEun" userId="1ef48a84d3eb4548" providerId="LiveId" clId="{16F78A35-C52B-49EF-A082-283C0E826733}" dt="2022-01-01T01:03:49.163" v="5945" actId="14100"/>
          <ac:spMkLst>
            <pc:docMk/>
            <pc:sldMk cId="2058384834" sldId="279"/>
            <ac:spMk id="7" creationId="{5FCAFAAB-FF58-450E-9752-78F636D50833}"/>
          </ac:spMkLst>
        </pc:spChg>
        <pc:spChg chg="mod">
          <ac:chgData name="Park SoEun" userId="1ef48a84d3eb4548" providerId="LiveId" clId="{16F78A35-C52B-49EF-A082-283C0E826733}" dt="2022-01-02T04:40:56.957" v="14641" actId="20577"/>
          <ac:spMkLst>
            <pc:docMk/>
            <pc:sldMk cId="2058384834" sldId="279"/>
            <ac:spMk id="14" creationId="{CAB1972A-FD6F-49FB-94F3-39C0A9B4EEE4}"/>
          </ac:spMkLst>
        </pc:spChg>
        <pc:spChg chg="mod">
          <ac:chgData name="Park SoEun" userId="1ef48a84d3eb4548" providerId="LiveId" clId="{16F78A35-C52B-49EF-A082-283C0E826733}" dt="2021-12-31T19:17:32.323" v="5746" actId="20577"/>
          <ac:spMkLst>
            <pc:docMk/>
            <pc:sldMk cId="2058384834" sldId="279"/>
            <ac:spMk id="25" creationId="{2C0D2B52-9840-4610-8FC5-3616E2B1C959}"/>
          </ac:spMkLst>
        </pc:spChg>
        <pc:spChg chg="del">
          <ac:chgData name="Park SoEun" userId="1ef48a84d3eb4548" providerId="LiveId" clId="{16F78A35-C52B-49EF-A082-283C0E826733}" dt="2021-12-31T15:35:39.478" v="5671" actId="478"/>
          <ac:spMkLst>
            <pc:docMk/>
            <pc:sldMk cId="2058384834" sldId="279"/>
            <ac:spMk id="27" creationId="{44AD7DE6-54C3-4DF4-AD9C-76AC19EEDAC4}"/>
          </ac:spMkLst>
        </pc:spChg>
        <pc:spChg chg="del">
          <ac:chgData name="Park SoEun" userId="1ef48a84d3eb4548" providerId="LiveId" clId="{16F78A35-C52B-49EF-A082-283C0E826733}" dt="2021-12-31T15:35:31.160" v="5668" actId="478"/>
          <ac:spMkLst>
            <pc:docMk/>
            <pc:sldMk cId="2058384834" sldId="279"/>
            <ac:spMk id="32" creationId="{CB502B0C-EA0A-489D-96F6-2C52F1DDA73A}"/>
          </ac:spMkLst>
        </pc:spChg>
        <pc:spChg chg="del">
          <ac:chgData name="Park SoEun" userId="1ef48a84d3eb4548" providerId="LiveId" clId="{16F78A35-C52B-49EF-A082-283C0E826733}" dt="2021-12-31T15:35:31.160" v="5668" actId="478"/>
          <ac:spMkLst>
            <pc:docMk/>
            <pc:sldMk cId="2058384834" sldId="279"/>
            <ac:spMk id="33" creationId="{378956E0-46AF-4BD2-9CAF-94D87918B802}"/>
          </ac:spMkLst>
        </pc:spChg>
        <pc:spChg chg="del">
          <ac:chgData name="Park SoEun" userId="1ef48a84d3eb4548" providerId="LiveId" clId="{16F78A35-C52B-49EF-A082-283C0E826733}" dt="2021-12-31T15:35:31.160" v="5668" actId="478"/>
          <ac:spMkLst>
            <pc:docMk/>
            <pc:sldMk cId="2058384834" sldId="279"/>
            <ac:spMk id="38" creationId="{16EDDE3B-B280-4D84-9FA4-36BDCA1DD219}"/>
          </ac:spMkLst>
        </pc:spChg>
        <pc:spChg chg="del">
          <ac:chgData name="Park SoEun" userId="1ef48a84d3eb4548" providerId="LiveId" clId="{16F78A35-C52B-49EF-A082-283C0E826733}" dt="2021-12-31T15:35:31.160" v="5668" actId="478"/>
          <ac:spMkLst>
            <pc:docMk/>
            <pc:sldMk cId="2058384834" sldId="279"/>
            <ac:spMk id="42" creationId="{71812E91-A19D-46C7-9937-EB94089842D2}"/>
          </ac:spMkLst>
        </pc:spChg>
        <pc:spChg chg="del">
          <ac:chgData name="Park SoEun" userId="1ef48a84d3eb4548" providerId="LiveId" clId="{16F78A35-C52B-49EF-A082-283C0E826733}" dt="2021-12-31T15:35:31.160" v="5668" actId="478"/>
          <ac:spMkLst>
            <pc:docMk/>
            <pc:sldMk cId="2058384834" sldId="279"/>
            <ac:spMk id="50" creationId="{2587DC01-3B22-41C8-AF9C-76C7657A7B0C}"/>
          </ac:spMkLst>
        </pc:spChg>
        <pc:picChg chg="add mod">
          <ac:chgData name="Park SoEun" userId="1ef48a84d3eb4548" providerId="LiveId" clId="{16F78A35-C52B-49EF-A082-283C0E826733}" dt="2022-01-01T00:48:16.854" v="5781" actId="1076"/>
          <ac:picMkLst>
            <pc:docMk/>
            <pc:sldMk cId="2058384834" sldId="279"/>
            <ac:picMk id="3" creationId="{156A5CE9-857F-4BDD-8723-2ADC87048F30}"/>
          </ac:picMkLst>
        </pc:picChg>
        <pc:picChg chg="del">
          <ac:chgData name="Park SoEun" userId="1ef48a84d3eb4548" providerId="LiveId" clId="{16F78A35-C52B-49EF-A082-283C0E826733}" dt="2021-12-31T15:35:34.996" v="5670" actId="478"/>
          <ac:picMkLst>
            <pc:docMk/>
            <pc:sldMk cId="2058384834" sldId="279"/>
            <ac:picMk id="3" creationId="{DEF3319E-258C-4038-9117-8AD448B9BF35}"/>
          </ac:picMkLst>
        </pc:picChg>
        <pc:picChg chg="add mod">
          <ac:chgData name="Park SoEun" userId="1ef48a84d3eb4548" providerId="LiveId" clId="{16F78A35-C52B-49EF-A082-283C0E826733}" dt="2022-01-01T00:48:27.916" v="5786" actId="1076"/>
          <ac:picMkLst>
            <pc:docMk/>
            <pc:sldMk cId="2058384834" sldId="279"/>
            <ac:picMk id="5" creationId="{21F89E0B-60A9-4506-B39B-59829B80C6BE}"/>
          </ac:picMkLst>
        </pc:picChg>
        <pc:picChg chg="add del mod">
          <ac:chgData name="Park SoEun" userId="1ef48a84d3eb4548" providerId="LiveId" clId="{16F78A35-C52B-49EF-A082-283C0E826733}" dt="2022-01-01T00:49:03.652" v="5793" actId="21"/>
          <ac:picMkLst>
            <pc:docMk/>
            <pc:sldMk cId="2058384834" sldId="279"/>
            <ac:picMk id="8" creationId="{8C041A98-CDD2-4172-8941-5E3D718801B8}"/>
          </ac:picMkLst>
        </pc:picChg>
        <pc:picChg chg="del">
          <ac:chgData name="Park SoEun" userId="1ef48a84d3eb4548" providerId="LiveId" clId="{16F78A35-C52B-49EF-A082-283C0E826733}" dt="2021-12-31T15:35:33.278" v="5669" actId="478"/>
          <ac:picMkLst>
            <pc:docMk/>
            <pc:sldMk cId="2058384834" sldId="279"/>
            <ac:picMk id="23" creationId="{55B89B78-12F4-4FDA-9513-A3FD58108D15}"/>
          </ac:picMkLst>
        </pc:picChg>
        <pc:cxnChg chg="del mod">
          <ac:chgData name="Park SoEun" userId="1ef48a84d3eb4548" providerId="LiveId" clId="{16F78A35-C52B-49EF-A082-283C0E826733}" dt="2021-12-31T15:35:41.476" v="5672" actId="478"/>
          <ac:cxnSpMkLst>
            <pc:docMk/>
            <pc:sldMk cId="2058384834" sldId="279"/>
            <ac:cxnSpMk id="28" creationId="{41FC1284-F18D-4F5B-98EB-7E6D371C62A4}"/>
          </ac:cxnSpMkLst>
        </pc:cxnChg>
        <pc:cxnChg chg="del mod">
          <ac:chgData name="Park SoEun" userId="1ef48a84d3eb4548" providerId="LiveId" clId="{16F78A35-C52B-49EF-A082-283C0E826733}" dt="2021-12-31T15:35:31.160" v="5668" actId="478"/>
          <ac:cxnSpMkLst>
            <pc:docMk/>
            <pc:sldMk cId="2058384834" sldId="279"/>
            <ac:cxnSpMk id="35" creationId="{178EFC32-8045-413D-9D84-768E8C547F5B}"/>
          </ac:cxnSpMkLst>
        </pc:cxnChg>
        <pc:cxnChg chg="del mod">
          <ac:chgData name="Park SoEun" userId="1ef48a84d3eb4548" providerId="LiveId" clId="{16F78A35-C52B-49EF-A082-283C0E826733}" dt="2021-12-31T15:35:31.160" v="5668" actId="478"/>
          <ac:cxnSpMkLst>
            <pc:docMk/>
            <pc:sldMk cId="2058384834" sldId="279"/>
            <ac:cxnSpMk id="39" creationId="{F3D07F45-514C-4F47-ABFA-8DE4A4FD583E}"/>
          </ac:cxnSpMkLst>
        </pc:cxnChg>
      </pc:sldChg>
      <pc:sldChg chg="addSp delSp modSp add mod">
        <pc:chgData name="Park SoEun" userId="1ef48a84d3eb4548" providerId="LiveId" clId="{16F78A35-C52B-49EF-A082-283C0E826733}" dt="2022-01-02T04:41:59.863" v="14672" actId="20577"/>
        <pc:sldMkLst>
          <pc:docMk/>
          <pc:sldMk cId="424996148" sldId="280"/>
        </pc:sldMkLst>
        <pc:spChg chg="add del mod">
          <ac:chgData name="Park SoEun" userId="1ef48a84d3eb4548" providerId="LiveId" clId="{16F78A35-C52B-49EF-A082-283C0E826733}" dt="2022-01-01T02:10:51" v="6161" actId="478"/>
          <ac:spMkLst>
            <pc:docMk/>
            <pc:sldMk cId="424996148" sldId="280"/>
            <ac:spMk id="7" creationId="{6CE363A9-DD8A-41DE-9E61-FF8E812C5277}"/>
          </ac:spMkLst>
        </pc:spChg>
        <pc:spChg chg="add mod">
          <ac:chgData name="Park SoEun" userId="1ef48a84d3eb4548" providerId="LiveId" clId="{16F78A35-C52B-49EF-A082-283C0E826733}" dt="2022-01-01T02:32:31.677" v="6814" actId="20577"/>
          <ac:spMkLst>
            <pc:docMk/>
            <pc:sldMk cId="424996148" sldId="280"/>
            <ac:spMk id="10" creationId="{D046DD33-E495-48D9-BC27-6C6C39227648}"/>
          </ac:spMkLst>
        </pc:spChg>
        <pc:spChg chg="add mod">
          <ac:chgData name="Park SoEun" userId="1ef48a84d3eb4548" providerId="LiveId" clId="{16F78A35-C52B-49EF-A082-283C0E826733}" dt="2022-01-01T02:25:22.433" v="6520" actId="1076"/>
          <ac:spMkLst>
            <pc:docMk/>
            <pc:sldMk cId="424996148" sldId="280"/>
            <ac:spMk id="11" creationId="{ACCB7713-DE88-4F09-B238-1121848EF9CD}"/>
          </ac:spMkLst>
        </pc:spChg>
        <pc:spChg chg="mod">
          <ac:chgData name="Park SoEun" userId="1ef48a84d3eb4548" providerId="LiveId" clId="{16F78A35-C52B-49EF-A082-283C0E826733}" dt="2022-01-02T04:41:59.863" v="14672" actId="20577"/>
          <ac:spMkLst>
            <pc:docMk/>
            <pc:sldMk cId="424996148" sldId="280"/>
            <ac:spMk id="14" creationId="{CAB1972A-FD6F-49FB-94F3-39C0A9B4EEE4}"/>
          </ac:spMkLst>
        </pc:spChg>
        <pc:spChg chg="add mod">
          <ac:chgData name="Park SoEun" userId="1ef48a84d3eb4548" providerId="LiveId" clId="{16F78A35-C52B-49EF-A082-283C0E826733}" dt="2022-01-01T02:29:10.441" v="6583" actId="207"/>
          <ac:spMkLst>
            <pc:docMk/>
            <pc:sldMk cId="424996148" sldId="280"/>
            <ac:spMk id="15" creationId="{39228BDE-EEAA-4446-BEB1-D6CC0A723504}"/>
          </ac:spMkLst>
        </pc:spChg>
        <pc:spChg chg="add mod">
          <ac:chgData name="Park SoEun" userId="1ef48a84d3eb4548" providerId="LiveId" clId="{16F78A35-C52B-49EF-A082-283C0E826733}" dt="2022-01-01T02:29:13.244" v="6585" actId="207"/>
          <ac:spMkLst>
            <pc:docMk/>
            <pc:sldMk cId="424996148" sldId="280"/>
            <ac:spMk id="17" creationId="{CD1E8225-B4CF-4052-B3EC-B35E9CA6EFB3}"/>
          </ac:spMkLst>
        </pc:spChg>
        <pc:spChg chg="add mod">
          <ac:chgData name="Park SoEun" userId="1ef48a84d3eb4548" providerId="LiveId" clId="{16F78A35-C52B-49EF-A082-283C0E826733}" dt="2022-01-01T02:29:15.361" v="6587" actId="207"/>
          <ac:spMkLst>
            <pc:docMk/>
            <pc:sldMk cId="424996148" sldId="280"/>
            <ac:spMk id="18" creationId="{C9985C87-94E5-4291-80BB-FCD6AC2F5036}"/>
          </ac:spMkLst>
        </pc:spChg>
        <pc:spChg chg="add mod">
          <ac:chgData name="Park SoEun" userId="1ef48a84d3eb4548" providerId="LiveId" clId="{16F78A35-C52B-49EF-A082-283C0E826733}" dt="2022-01-01T02:34:34.373" v="6849" actId="1076"/>
          <ac:spMkLst>
            <pc:docMk/>
            <pc:sldMk cId="424996148" sldId="280"/>
            <ac:spMk id="19" creationId="{C03750E0-7451-4A54-868B-A0AF9900AE68}"/>
          </ac:spMkLst>
        </pc:spChg>
        <pc:spChg chg="add mod">
          <ac:chgData name="Park SoEun" userId="1ef48a84d3eb4548" providerId="LiveId" clId="{16F78A35-C52B-49EF-A082-283C0E826733}" dt="2022-01-01T02:30:06.457" v="6590" actId="14100"/>
          <ac:spMkLst>
            <pc:docMk/>
            <pc:sldMk cId="424996148" sldId="280"/>
            <ac:spMk id="43" creationId="{90996D07-1F6D-4FDC-9ABB-D7C616014D49}"/>
          </ac:spMkLst>
        </pc:spChg>
        <pc:spChg chg="add mod">
          <ac:chgData name="Park SoEun" userId="1ef48a84d3eb4548" providerId="LiveId" clId="{16F78A35-C52B-49EF-A082-283C0E826733}" dt="2022-01-01T02:34:39.488" v="6850" actId="14100"/>
          <ac:spMkLst>
            <pc:docMk/>
            <pc:sldMk cId="424996148" sldId="280"/>
            <ac:spMk id="44" creationId="{6698E8EC-A757-407D-AFA1-8C7EA54901B5}"/>
          </ac:spMkLst>
        </pc:spChg>
        <pc:spChg chg="add mod">
          <ac:chgData name="Park SoEun" userId="1ef48a84d3eb4548" providerId="LiveId" clId="{16F78A35-C52B-49EF-A082-283C0E826733}" dt="2022-01-01T02:38:05.811" v="7009" actId="1076"/>
          <ac:spMkLst>
            <pc:docMk/>
            <pc:sldMk cId="424996148" sldId="280"/>
            <ac:spMk id="60" creationId="{992F0B00-1E15-4FFF-8D96-70B94D18A88D}"/>
          </ac:spMkLst>
        </pc:spChg>
        <pc:picChg chg="add mod">
          <ac:chgData name="Park SoEun" userId="1ef48a84d3eb4548" providerId="LiveId" clId="{16F78A35-C52B-49EF-A082-283C0E826733}" dt="2022-01-01T02:32:55.075" v="6818" actId="1076"/>
          <ac:picMkLst>
            <pc:docMk/>
            <pc:sldMk cId="424996148" sldId="280"/>
            <ac:picMk id="3" creationId="{6ACE5E5A-6F6F-4031-AB95-11B9A0658638}"/>
          </ac:picMkLst>
        </pc:picChg>
        <pc:picChg chg="add mod">
          <ac:chgData name="Park SoEun" userId="1ef48a84d3eb4548" providerId="LiveId" clId="{16F78A35-C52B-49EF-A082-283C0E826733}" dt="2022-01-01T02:37:52.549" v="7004" actId="1076"/>
          <ac:picMkLst>
            <pc:docMk/>
            <pc:sldMk cId="424996148" sldId="280"/>
            <ac:picMk id="59" creationId="{E2C00E77-96CF-4AB3-ABF4-761CD09D93E6}"/>
          </ac:picMkLst>
        </pc:picChg>
        <pc:cxnChg chg="add del mod">
          <ac:chgData name="Park SoEun" userId="1ef48a84d3eb4548" providerId="LiveId" clId="{16F78A35-C52B-49EF-A082-283C0E826733}" dt="2022-01-01T02:27:17.215" v="6544" actId="478"/>
          <ac:cxnSpMkLst>
            <pc:docMk/>
            <pc:sldMk cId="424996148" sldId="280"/>
            <ac:cxnSpMk id="13" creationId="{B640E4E4-7334-4B3C-8ED2-E32B78B91ED9}"/>
          </ac:cxnSpMkLst>
        </pc:cxnChg>
        <pc:cxnChg chg="add mod">
          <ac:chgData name="Park SoEun" userId="1ef48a84d3eb4548" providerId="LiveId" clId="{16F78A35-C52B-49EF-A082-283C0E826733}" dt="2022-01-01T02:34:34.373" v="6849" actId="1076"/>
          <ac:cxnSpMkLst>
            <pc:docMk/>
            <pc:sldMk cId="424996148" sldId="280"/>
            <ac:cxnSpMk id="22" creationId="{5BC1A7FC-B375-4720-8726-AA3F5793CE2D}"/>
          </ac:cxnSpMkLst>
        </pc:cxnChg>
        <pc:cxnChg chg="add mod">
          <ac:chgData name="Park SoEun" userId="1ef48a84d3eb4548" providerId="LiveId" clId="{16F78A35-C52B-49EF-A082-283C0E826733}" dt="2022-01-01T02:34:34.373" v="6849" actId="1076"/>
          <ac:cxnSpMkLst>
            <pc:docMk/>
            <pc:sldMk cId="424996148" sldId="280"/>
            <ac:cxnSpMk id="27" creationId="{ACD1B688-09D9-451B-BBD2-1123D845F117}"/>
          </ac:cxnSpMkLst>
        </pc:cxnChg>
        <pc:cxnChg chg="add mod">
          <ac:chgData name="Park SoEun" userId="1ef48a84d3eb4548" providerId="LiveId" clId="{16F78A35-C52B-49EF-A082-283C0E826733}" dt="2022-01-01T02:27:49.407" v="6552" actId="14100"/>
          <ac:cxnSpMkLst>
            <pc:docMk/>
            <pc:sldMk cId="424996148" sldId="280"/>
            <ac:cxnSpMk id="30" creationId="{C1C56549-FD4A-458D-9E67-110DF50775C5}"/>
          </ac:cxnSpMkLst>
        </pc:cxnChg>
        <pc:cxnChg chg="add mod">
          <ac:chgData name="Park SoEun" userId="1ef48a84d3eb4548" providerId="LiveId" clId="{16F78A35-C52B-49EF-A082-283C0E826733}" dt="2022-01-01T02:28:17.562" v="6556" actId="14100"/>
          <ac:cxnSpMkLst>
            <pc:docMk/>
            <pc:sldMk cId="424996148" sldId="280"/>
            <ac:cxnSpMk id="37" creationId="{46655206-5BF8-4FAE-B37E-D023BAF95FD1}"/>
          </ac:cxnSpMkLst>
        </pc:cxnChg>
        <pc:cxnChg chg="add mod">
          <ac:chgData name="Park SoEun" userId="1ef48a84d3eb4548" providerId="LiveId" clId="{16F78A35-C52B-49EF-A082-283C0E826733}" dt="2022-01-01T02:28:31.339" v="6560" actId="14100"/>
          <ac:cxnSpMkLst>
            <pc:docMk/>
            <pc:sldMk cId="424996148" sldId="280"/>
            <ac:cxnSpMk id="40" creationId="{04D1F994-8BD7-4285-B2B9-5F8D9296A660}"/>
          </ac:cxnSpMkLst>
        </pc:cxnChg>
        <pc:cxnChg chg="add mod">
          <ac:chgData name="Park SoEun" userId="1ef48a84d3eb4548" providerId="LiveId" clId="{16F78A35-C52B-49EF-A082-283C0E826733}" dt="2022-01-01T02:34:49.808" v="6852" actId="14100"/>
          <ac:cxnSpMkLst>
            <pc:docMk/>
            <pc:sldMk cId="424996148" sldId="280"/>
            <ac:cxnSpMk id="49" creationId="{93297A98-D9FB-48E0-A6C2-EA67D3CC2C83}"/>
          </ac:cxnSpMkLst>
        </pc:cxnChg>
        <pc:cxnChg chg="add mod">
          <ac:chgData name="Park SoEun" userId="1ef48a84d3eb4548" providerId="LiveId" clId="{16F78A35-C52B-49EF-A082-283C0E826733}" dt="2022-01-01T02:38:05.811" v="7009" actId="1076"/>
          <ac:cxnSpMkLst>
            <pc:docMk/>
            <pc:sldMk cId="424996148" sldId="280"/>
            <ac:cxnSpMk id="61" creationId="{4A2BB760-0873-4BB1-84D7-8CE4765DF4C1}"/>
          </ac:cxnSpMkLst>
        </pc:cxnChg>
      </pc:sldChg>
      <pc:sldChg chg="addSp delSp modSp add mod">
        <pc:chgData name="Park SoEun" userId="1ef48a84d3eb4548" providerId="LiveId" clId="{16F78A35-C52B-49EF-A082-283C0E826733}" dt="2022-01-02T04:41:02.736" v="14643" actId="20577"/>
        <pc:sldMkLst>
          <pc:docMk/>
          <pc:sldMk cId="1934620371" sldId="281"/>
        </pc:sldMkLst>
        <pc:spChg chg="mod">
          <ac:chgData name="Park SoEun" userId="1ef48a84d3eb4548" providerId="LiveId" clId="{16F78A35-C52B-49EF-A082-283C0E826733}" dt="2022-01-02T04:41:02.736" v="14643" actId="20577"/>
          <ac:spMkLst>
            <pc:docMk/>
            <pc:sldMk cId="1934620371" sldId="281"/>
            <ac:spMk id="14" creationId="{CAB1972A-FD6F-49FB-94F3-39C0A9B4EEE4}"/>
          </ac:spMkLst>
        </pc:spChg>
        <pc:picChg chg="del">
          <ac:chgData name="Park SoEun" userId="1ef48a84d3eb4548" providerId="LiveId" clId="{16F78A35-C52B-49EF-A082-283C0E826733}" dt="2022-01-01T00:49:28.676" v="5797" actId="478"/>
          <ac:picMkLst>
            <pc:docMk/>
            <pc:sldMk cId="1934620371" sldId="281"/>
            <ac:picMk id="3" creationId="{156A5CE9-857F-4BDD-8723-2ADC87048F30}"/>
          </ac:picMkLst>
        </pc:picChg>
        <pc:picChg chg="add mod">
          <ac:chgData name="Park SoEun" userId="1ef48a84d3eb4548" providerId="LiveId" clId="{16F78A35-C52B-49EF-A082-283C0E826733}" dt="2022-01-01T00:49:42.115" v="5802" actId="1076"/>
          <ac:picMkLst>
            <pc:docMk/>
            <pc:sldMk cId="1934620371" sldId="281"/>
            <ac:picMk id="4" creationId="{C731F7CD-2228-44B6-9D47-C3976118488C}"/>
          </ac:picMkLst>
        </pc:picChg>
        <pc:picChg chg="del">
          <ac:chgData name="Park SoEun" userId="1ef48a84d3eb4548" providerId="LiveId" clId="{16F78A35-C52B-49EF-A082-283C0E826733}" dt="2022-01-01T00:49:29.196" v="5798" actId="478"/>
          <ac:picMkLst>
            <pc:docMk/>
            <pc:sldMk cId="1934620371" sldId="281"/>
            <ac:picMk id="5" creationId="{21F89E0B-60A9-4506-B39B-59829B80C6BE}"/>
          </ac:picMkLst>
        </pc:picChg>
      </pc:sldChg>
      <pc:sldChg chg="addSp delSp modSp add mod">
        <pc:chgData name="Park SoEun" userId="1ef48a84d3eb4548" providerId="LiveId" clId="{16F78A35-C52B-49EF-A082-283C0E826733}" dt="2022-01-02T04:41:10.060" v="14649" actId="20577"/>
        <pc:sldMkLst>
          <pc:docMk/>
          <pc:sldMk cId="1709621184" sldId="282"/>
        </pc:sldMkLst>
        <pc:spChg chg="mod">
          <ac:chgData name="Park SoEun" userId="1ef48a84d3eb4548" providerId="LiveId" clId="{16F78A35-C52B-49EF-A082-283C0E826733}" dt="2022-01-01T01:03:31.481" v="5922"/>
          <ac:spMkLst>
            <pc:docMk/>
            <pc:sldMk cId="1709621184" sldId="282"/>
            <ac:spMk id="7" creationId="{5FCAFAAB-FF58-450E-9752-78F636D50833}"/>
          </ac:spMkLst>
        </pc:spChg>
        <pc:spChg chg="mod">
          <ac:chgData name="Park SoEun" userId="1ef48a84d3eb4548" providerId="LiveId" clId="{16F78A35-C52B-49EF-A082-283C0E826733}" dt="2022-01-02T04:41:10.060" v="14649" actId="20577"/>
          <ac:spMkLst>
            <pc:docMk/>
            <pc:sldMk cId="1709621184" sldId="282"/>
            <ac:spMk id="14" creationId="{CAB1972A-FD6F-49FB-94F3-39C0A9B4EEE4}"/>
          </ac:spMkLst>
        </pc:spChg>
        <pc:picChg chg="add mod">
          <ac:chgData name="Park SoEun" userId="1ef48a84d3eb4548" providerId="LiveId" clId="{16F78A35-C52B-49EF-A082-283C0E826733}" dt="2022-01-01T01:02:51.929" v="5873" actId="1076"/>
          <ac:picMkLst>
            <pc:docMk/>
            <pc:sldMk cId="1709621184" sldId="282"/>
            <ac:picMk id="3" creationId="{F46508BB-A8F5-4BD7-AFE1-3B92531BF389}"/>
          </ac:picMkLst>
        </pc:picChg>
        <pc:picChg chg="del">
          <ac:chgData name="Park SoEun" userId="1ef48a84d3eb4548" providerId="LiveId" clId="{16F78A35-C52B-49EF-A082-283C0E826733}" dt="2022-01-01T00:51:11.095" v="5863" actId="478"/>
          <ac:picMkLst>
            <pc:docMk/>
            <pc:sldMk cId="1709621184" sldId="282"/>
            <ac:picMk id="4" creationId="{C731F7CD-2228-44B6-9D47-C3976118488C}"/>
          </ac:picMkLst>
        </pc:picChg>
        <pc:picChg chg="add mod">
          <ac:chgData name="Park SoEun" userId="1ef48a84d3eb4548" providerId="LiveId" clId="{16F78A35-C52B-49EF-A082-283C0E826733}" dt="2022-01-01T01:03:05.143" v="5877" actId="14100"/>
          <ac:picMkLst>
            <pc:docMk/>
            <pc:sldMk cId="1709621184" sldId="282"/>
            <ac:picMk id="6" creationId="{32808964-9935-4227-8309-17FEA337D0D2}"/>
          </ac:picMkLst>
        </pc:picChg>
      </pc:sldChg>
      <pc:sldChg chg="addSp delSp modSp add mod">
        <pc:chgData name="Park SoEun" userId="1ef48a84d3eb4548" providerId="LiveId" clId="{16F78A35-C52B-49EF-A082-283C0E826733}" dt="2022-01-02T04:41:20.739" v="14653" actId="20577"/>
        <pc:sldMkLst>
          <pc:docMk/>
          <pc:sldMk cId="939723993" sldId="283"/>
        </pc:sldMkLst>
        <pc:spChg chg="mod">
          <ac:chgData name="Park SoEun" userId="1ef48a84d3eb4548" providerId="LiveId" clId="{16F78A35-C52B-49EF-A082-283C0E826733}" dt="2022-01-01T01:06:21.002" v="5988" actId="1076"/>
          <ac:spMkLst>
            <pc:docMk/>
            <pc:sldMk cId="939723993" sldId="283"/>
            <ac:spMk id="7" creationId="{5FCAFAAB-FF58-450E-9752-78F636D50833}"/>
          </ac:spMkLst>
        </pc:spChg>
        <pc:spChg chg="mod">
          <ac:chgData name="Park SoEun" userId="1ef48a84d3eb4548" providerId="LiveId" clId="{16F78A35-C52B-49EF-A082-283C0E826733}" dt="2022-01-02T04:41:20.739" v="14653" actId="20577"/>
          <ac:spMkLst>
            <pc:docMk/>
            <pc:sldMk cId="939723993" sldId="283"/>
            <ac:spMk id="14" creationId="{CAB1972A-FD6F-49FB-94F3-39C0A9B4EEE4}"/>
          </ac:spMkLst>
        </pc:spChg>
        <pc:picChg chg="del">
          <ac:chgData name="Park SoEun" userId="1ef48a84d3eb4548" providerId="LiveId" clId="{16F78A35-C52B-49EF-A082-283C0E826733}" dt="2022-01-01T01:04:30.645" v="5950" actId="478"/>
          <ac:picMkLst>
            <pc:docMk/>
            <pc:sldMk cId="939723993" sldId="283"/>
            <ac:picMk id="3" creationId="{F46508BB-A8F5-4BD7-AFE1-3B92531BF389}"/>
          </ac:picMkLst>
        </pc:picChg>
        <pc:picChg chg="add mod">
          <ac:chgData name="Park SoEun" userId="1ef48a84d3eb4548" providerId="LiveId" clId="{16F78A35-C52B-49EF-A082-283C0E826733}" dt="2022-01-01T01:06:26.178" v="5989" actId="1076"/>
          <ac:picMkLst>
            <pc:docMk/>
            <pc:sldMk cId="939723993" sldId="283"/>
            <ac:picMk id="4" creationId="{B7CB446F-4789-4D68-AEA6-1C63745DADF2}"/>
          </ac:picMkLst>
        </pc:picChg>
        <pc:picChg chg="del">
          <ac:chgData name="Park SoEun" userId="1ef48a84d3eb4548" providerId="LiveId" clId="{16F78A35-C52B-49EF-A082-283C0E826733}" dt="2022-01-01T01:04:31.030" v="5951" actId="478"/>
          <ac:picMkLst>
            <pc:docMk/>
            <pc:sldMk cId="939723993" sldId="283"/>
            <ac:picMk id="6" creationId="{32808964-9935-4227-8309-17FEA337D0D2}"/>
          </ac:picMkLst>
        </pc:picChg>
      </pc:sldChg>
      <pc:sldChg chg="addSp delSp modSp add mod">
        <pc:chgData name="Park SoEun" userId="1ef48a84d3eb4548" providerId="LiveId" clId="{16F78A35-C52B-49EF-A082-283C0E826733}" dt="2022-01-02T04:41:26.677" v="14657" actId="20577"/>
        <pc:sldMkLst>
          <pc:docMk/>
          <pc:sldMk cId="3683815962" sldId="284"/>
        </pc:sldMkLst>
        <pc:spChg chg="mod">
          <ac:chgData name="Park SoEun" userId="1ef48a84d3eb4548" providerId="LiveId" clId="{16F78A35-C52B-49EF-A082-283C0E826733}" dt="2022-01-01T01:08:43.288" v="6008" actId="1076"/>
          <ac:spMkLst>
            <pc:docMk/>
            <pc:sldMk cId="3683815962" sldId="284"/>
            <ac:spMk id="7" creationId="{5FCAFAAB-FF58-450E-9752-78F636D50833}"/>
          </ac:spMkLst>
        </pc:spChg>
        <pc:spChg chg="mod">
          <ac:chgData name="Park SoEun" userId="1ef48a84d3eb4548" providerId="LiveId" clId="{16F78A35-C52B-49EF-A082-283C0E826733}" dt="2022-01-02T04:41:26.677" v="14657" actId="20577"/>
          <ac:spMkLst>
            <pc:docMk/>
            <pc:sldMk cId="3683815962" sldId="284"/>
            <ac:spMk id="14" creationId="{CAB1972A-FD6F-49FB-94F3-39C0A9B4EEE4}"/>
          </ac:spMkLst>
        </pc:spChg>
        <pc:picChg chg="add mod">
          <ac:chgData name="Park SoEun" userId="1ef48a84d3eb4548" providerId="LiveId" clId="{16F78A35-C52B-49EF-A082-283C0E826733}" dt="2022-01-01T01:08:56.721" v="6012" actId="14100"/>
          <ac:picMkLst>
            <pc:docMk/>
            <pc:sldMk cId="3683815962" sldId="284"/>
            <ac:picMk id="3" creationId="{658C6E5D-530F-4FCF-9107-3ECF2A46C0A6}"/>
          </ac:picMkLst>
        </pc:picChg>
        <pc:picChg chg="del">
          <ac:chgData name="Park SoEun" userId="1ef48a84d3eb4548" providerId="LiveId" clId="{16F78A35-C52B-49EF-A082-283C0E826733}" dt="2022-01-01T01:06:40.856" v="5991" actId="478"/>
          <ac:picMkLst>
            <pc:docMk/>
            <pc:sldMk cId="3683815962" sldId="284"/>
            <ac:picMk id="4" creationId="{B7CB446F-4789-4D68-AEA6-1C63745DADF2}"/>
          </ac:picMkLst>
        </pc:picChg>
      </pc:sldChg>
      <pc:sldChg chg="addSp delSp modSp add mod">
        <pc:chgData name="Park SoEun" userId="1ef48a84d3eb4548" providerId="LiveId" clId="{16F78A35-C52B-49EF-A082-283C0E826733}" dt="2022-01-02T04:41:33.530" v="14661" actId="20577"/>
        <pc:sldMkLst>
          <pc:docMk/>
          <pc:sldMk cId="197928976" sldId="285"/>
        </pc:sldMkLst>
        <pc:spChg chg="mod">
          <ac:chgData name="Park SoEun" userId="1ef48a84d3eb4548" providerId="LiveId" clId="{16F78A35-C52B-49EF-A082-283C0E826733}" dt="2022-01-01T01:09:38.990" v="6040"/>
          <ac:spMkLst>
            <pc:docMk/>
            <pc:sldMk cId="197928976" sldId="285"/>
            <ac:spMk id="7" creationId="{5FCAFAAB-FF58-450E-9752-78F636D50833}"/>
          </ac:spMkLst>
        </pc:spChg>
        <pc:spChg chg="mod">
          <ac:chgData name="Park SoEun" userId="1ef48a84d3eb4548" providerId="LiveId" clId="{16F78A35-C52B-49EF-A082-283C0E826733}" dt="2022-01-02T04:41:33.530" v="14661" actId="20577"/>
          <ac:spMkLst>
            <pc:docMk/>
            <pc:sldMk cId="197928976" sldId="285"/>
            <ac:spMk id="14" creationId="{CAB1972A-FD6F-49FB-94F3-39C0A9B4EEE4}"/>
          </ac:spMkLst>
        </pc:spChg>
        <pc:picChg chg="del">
          <ac:chgData name="Park SoEun" userId="1ef48a84d3eb4548" providerId="LiveId" clId="{16F78A35-C52B-49EF-A082-283C0E826733}" dt="2022-01-01T01:09:13.325" v="6014" actId="478"/>
          <ac:picMkLst>
            <pc:docMk/>
            <pc:sldMk cId="197928976" sldId="285"/>
            <ac:picMk id="3" creationId="{658C6E5D-530F-4FCF-9107-3ECF2A46C0A6}"/>
          </ac:picMkLst>
        </pc:picChg>
        <pc:picChg chg="add mod">
          <ac:chgData name="Park SoEun" userId="1ef48a84d3eb4548" providerId="LiveId" clId="{16F78A35-C52B-49EF-A082-283C0E826733}" dt="2022-01-01T01:10:55.568" v="6044" actId="1076"/>
          <ac:picMkLst>
            <pc:docMk/>
            <pc:sldMk cId="197928976" sldId="285"/>
            <ac:picMk id="4" creationId="{E2E25CA3-0D15-46CA-B4BC-F426D7377638}"/>
          </ac:picMkLst>
        </pc:picChg>
      </pc:sldChg>
      <pc:sldChg chg="addSp delSp modSp add mod">
        <pc:chgData name="Park SoEun" userId="1ef48a84d3eb4548" providerId="LiveId" clId="{16F78A35-C52B-49EF-A082-283C0E826733}" dt="2022-01-02T04:41:39.931" v="14663" actId="20577"/>
        <pc:sldMkLst>
          <pc:docMk/>
          <pc:sldMk cId="1472761762" sldId="286"/>
        </pc:sldMkLst>
        <pc:spChg chg="mod">
          <ac:chgData name="Park SoEun" userId="1ef48a84d3eb4548" providerId="LiveId" clId="{16F78A35-C52B-49EF-A082-283C0E826733}" dt="2022-01-01T01:34:25.494" v="6088" actId="1076"/>
          <ac:spMkLst>
            <pc:docMk/>
            <pc:sldMk cId="1472761762" sldId="286"/>
            <ac:spMk id="7" creationId="{5FCAFAAB-FF58-450E-9752-78F636D50833}"/>
          </ac:spMkLst>
        </pc:spChg>
        <pc:spChg chg="mod">
          <ac:chgData name="Park SoEun" userId="1ef48a84d3eb4548" providerId="LiveId" clId="{16F78A35-C52B-49EF-A082-283C0E826733}" dt="2022-01-02T04:41:39.931" v="14663" actId="20577"/>
          <ac:spMkLst>
            <pc:docMk/>
            <pc:sldMk cId="1472761762" sldId="286"/>
            <ac:spMk id="14" creationId="{CAB1972A-FD6F-49FB-94F3-39C0A9B4EEE4}"/>
          </ac:spMkLst>
        </pc:spChg>
        <pc:picChg chg="add mod">
          <ac:chgData name="Park SoEun" userId="1ef48a84d3eb4548" providerId="LiveId" clId="{16F78A35-C52B-49EF-A082-283C0E826733}" dt="2022-01-01T01:34:22.614" v="6087" actId="1076"/>
          <ac:picMkLst>
            <pc:docMk/>
            <pc:sldMk cId="1472761762" sldId="286"/>
            <ac:picMk id="3" creationId="{DF870BCD-8CBC-4C30-9928-4100D0D524CB}"/>
          </ac:picMkLst>
        </pc:picChg>
        <pc:picChg chg="del">
          <ac:chgData name="Park SoEun" userId="1ef48a84d3eb4548" providerId="LiveId" clId="{16F78A35-C52B-49EF-A082-283C0E826733}" dt="2022-01-01T01:11:03.215" v="6046" actId="478"/>
          <ac:picMkLst>
            <pc:docMk/>
            <pc:sldMk cId="1472761762" sldId="286"/>
            <ac:picMk id="4" creationId="{E2E25CA3-0D15-46CA-B4BC-F426D7377638}"/>
          </ac:picMkLst>
        </pc:picChg>
        <pc:picChg chg="add del mod">
          <ac:chgData name="Park SoEun" userId="1ef48a84d3eb4548" providerId="LiveId" clId="{16F78A35-C52B-49EF-A082-283C0E826733}" dt="2022-01-01T01:34:15.264" v="6084" actId="478"/>
          <ac:picMkLst>
            <pc:docMk/>
            <pc:sldMk cId="1472761762" sldId="286"/>
            <ac:picMk id="6" creationId="{BADBC028-76DA-4E0D-8257-6EC7AA229D14}"/>
          </ac:picMkLst>
        </pc:picChg>
      </pc:sldChg>
      <pc:sldChg chg="addSp delSp modSp add mod">
        <pc:chgData name="Park SoEun" userId="1ef48a84d3eb4548" providerId="LiveId" clId="{16F78A35-C52B-49EF-A082-283C0E826733}" dt="2022-01-02T04:41:45.796" v="14666" actId="20577"/>
        <pc:sldMkLst>
          <pc:docMk/>
          <pc:sldMk cId="1860829173" sldId="287"/>
        </pc:sldMkLst>
        <pc:spChg chg="mod">
          <ac:chgData name="Park SoEun" userId="1ef48a84d3eb4548" providerId="LiveId" clId="{16F78A35-C52B-49EF-A082-283C0E826733}" dt="2022-01-01T01:35:27.556" v="6106" actId="1076"/>
          <ac:spMkLst>
            <pc:docMk/>
            <pc:sldMk cId="1860829173" sldId="287"/>
            <ac:spMk id="7" creationId="{5FCAFAAB-FF58-450E-9752-78F636D50833}"/>
          </ac:spMkLst>
        </pc:spChg>
        <pc:spChg chg="mod">
          <ac:chgData name="Park SoEun" userId="1ef48a84d3eb4548" providerId="LiveId" clId="{16F78A35-C52B-49EF-A082-283C0E826733}" dt="2022-01-02T04:41:45.796" v="14666" actId="20577"/>
          <ac:spMkLst>
            <pc:docMk/>
            <pc:sldMk cId="1860829173" sldId="287"/>
            <ac:spMk id="14" creationId="{CAB1972A-FD6F-49FB-94F3-39C0A9B4EEE4}"/>
          </ac:spMkLst>
        </pc:spChg>
        <pc:picChg chg="del">
          <ac:chgData name="Park SoEun" userId="1ef48a84d3eb4548" providerId="LiveId" clId="{16F78A35-C52B-49EF-A082-283C0E826733}" dt="2022-01-01T01:34:39.787" v="6092" actId="478"/>
          <ac:picMkLst>
            <pc:docMk/>
            <pc:sldMk cId="1860829173" sldId="287"/>
            <ac:picMk id="3" creationId="{DF870BCD-8CBC-4C30-9928-4100D0D524CB}"/>
          </ac:picMkLst>
        </pc:picChg>
        <pc:picChg chg="add mod">
          <ac:chgData name="Park SoEun" userId="1ef48a84d3eb4548" providerId="LiveId" clId="{16F78A35-C52B-49EF-A082-283C0E826733}" dt="2022-01-01T01:35:25.157" v="6105" actId="1076"/>
          <ac:picMkLst>
            <pc:docMk/>
            <pc:sldMk cId="1860829173" sldId="287"/>
            <ac:picMk id="4" creationId="{44DF4A94-487E-4724-92C3-0F0700F0E3D4}"/>
          </ac:picMkLst>
        </pc:picChg>
        <pc:picChg chg="add del mod">
          <ac:chgData name="Park SoEun" userId="1ef48a84d3eb4548" providerId="LiveId" clId="{16F78A35-C52B-49EF-A082-283C0E826733}" dt="2022-01-01T01:35:15.353" v="6100" actId="478"/>
          <ac:picMkLst>
            <pc:docMk/>
            <pc:sldMk cId="1860829173" sldId="287"/>
            <ac:picMk id="6" creationId="{100DAE84-EA6A-4242-86CB-828CBDDAC2C3}"/>
          </ac:picMkLst>
        </pc:picChg>
      </pc:sldChg>
      <pc:sldChg chg="addSp delSp modSp add mod">
        <pc:chgData name="Park SoEun" userId="1ef48a84d3eb4548" providerId="LiveId" clId="{16F78A35-C52B-49EF-A082-283C0E826733}" dt="2022-01-02T04:41:52.402" v="14668" actId="20577"/>
        <pc:sldMkLst>
          <pc:docMk/>
          <pc:sldMk cId="98820191" sldId="288"/>
        </pc:sldMkLst>
        <pc:spChg chg="mod">
          <ac:chgData name="Park SoEun" userId="1ef48a84d3eb4548" providerId="LiveId" clId="{16F78A35-C52B-49EF-A082-283C0E826733}" dt="2022-01-01T01:37:13.017" v="6132" actId="1076"/>
          <ac:spMkLst>
            <pc:docMk/>
            <pc:sldMk cId="98820191" sldId="288"/>
            <ac:spMk id="7" creationId="{5FCAFAAB-FF58-450E-9752-78F636D50833}"/>
          </ac:spMkLst>
        </pc:spChg>
        <pc:spChg chg="mod">
          <ac:chgData name="Park SoEun" userId="1ef48a84d3eb4548" providerId="LiveId" clId="{16F78A35-C52B-49EF-A082-283C0E826733}" dt="2022-01-02T04:41:52.402" v="14668" actId="20577"/>
          <ac:spMkLst>
            <pc:docMk/>
            <pc:sldMk cId="98820191" sldId="288"/>
            <ac:spMk id="14" creationId="{CAB1972A-FD6F-49FB-94F3-39C0A9B4EEE4}"/>
          </ac:spMkLst>
        </pc:spChg>
        <pc:picChg chg="add mod">
          <ac:chgData name="Park SoEun" userId="1ef48a84d3eb4548" providerId="LiveId" clId="{16F78A35-C52B-49EF-A082-283C0E826733}" dt="2022-01-01T01:37:09.672" v="6131" actId="1076"/>
          <ac:picMkLst>
            <pc:docMk/>
            <pc:sldMk cId="98820191" sldId="288"/>
            <ac:picMk id="3" creationId="{A950D26A-2E1A-4832-8161-9D657F6483F2}"/>
          </ac:picMkLst>
        </pc:picChg>
        <pc:picChg chg="del">
          <ac:chgData name="Park SoEun" userId="1ef48a84d3eb4548" providerId="LiveId" clId="{16F78A35-C52B-49EF-A082-283C0E826733}" dt="2022-01-01T01:35:42.227" v="6109" actId="478"/>
          <ac:picMkLst>
            <pc:docMk/>
            <pc:sldMk cId="98820191" sldId="288"/>
            <ac:picMk id="4" creationId="{44DF4A94-487E-4724-92C3-0F0700F0E3D4}"/>
          </ac:picMkLst>
        </pc:picChg>
        <pc:picChg chg="add mod">
          <ac:chgData name="Park SoEun" userId="1ef48a84d3eb4548" providerId="LiveId" clId="{16F78A35-C52B-49EF-A082-283C0E826733}" dt="2022-01-01T01:37:09.672" v="6131" actId="1076"/>
          <ac:picMkLst>
            <pc:docMk/>
            <pc:sldMk cId="98820191" sldId="288"/>
            <ac:picMk id="6" creationId="{78A19D8E-7B03-47DC-B97F-8AC354027812}"/>
          </ac:picMkLst>
        </pc:picChg>
      </pc:sldChg>
      <pc:sldChg chg="new del">
        <pc:chgData name="Park SoEun" userId="1ef48a84d3eb4548" providerId="LiveId" clId="{16F78A35-C52B-49EF-A082-283C0E826733}" dt="2022-01-01T01:34:57.029" v="6097" actId="47"/>
        <pc:sldMkLst>
          <pc:docMk/>
          <pc:sldMk cId="2554190302" sldId="288"/>
        </pc:sldMkLst>
      </pc:sldChg>
      <pc:sldChg chg="add del">
        <pc:chgData name="Park SoEun" userId="1ef48a84d3eb4548" providerId="LiveId" clId="{16F78A35-C52B-49EF-A082-283C0E826733}" dt="2022-01-01T04:39:32.175" v="7394" actId="47"/>
        <pc:sldMkLst>
          <pc:docMk/>
          <pc:sldMk cId="1440580536" sldId="289"/>
        </pc:sldMkLst>
      </pc:sldChg>
      <pc:sldChg chg="addSp delSp modSp add mod">
        <pc:chgData name="Park SoEun" userId="1ef48a84d3eb4548" providerId="LiveId" clId="{16F78A35-C52B-49EF-A082-283C0E826733}" dt="2022-01-02T04:42:06.544" v="14676" actId="20577"/>
        <pc:sldMkLst>
          <pc:docMk/>
          <pc:sldMk cId="77438331" sldId="290"/>
        </pc:sldMkLst>
        <pc:spChg chg="del">
          <ac:chgData name="Park SoEun" userId="1ef48a84d3eb4548" providerId="LiveId" clId="{16F78A35-C52B-49EF-A082-283C0E826733}" dt="2022-01-01T02:54:13.575" v="7014" actId="478"/>
          <ac:spMkLst>
            <pc:docMk/>
            <pc:sldMk cId="77438331" sldId="290"/>
            <ac:spMk id="10" creationId="{D046DD33-E495-48D9-BC27-6C6C39227648}"/>
          </ac:spMkLst>
        </pc:spChg>
        <pc:spChg chg="del">
          <ac:chgData name="Park SoEun" userId="1ef48a84d3eb4548" providerId="LiveId" clId="{16F78A35-C52B-49EF-A082-283C0E826733}" dt="2022-01-01T02:54:13.575" v="7014" actId="478"/>
          <ac:spMkLst>
            <pc:docMk/>
            <pc:sldMk cId="77438331" sldId="290"/>
            <ac:spMk id="11" creationId="{ACCB7713-DE88-4F09-B238-1121848EF9CD}"/>
          </ac:spMkLst>
        </pc:spChg>
        <pc:spChg chg="mod">
          <ac:chgData name="Park SoEun" userId="1ef48a84d3eb4548" providerId="LiveId" clId="{16F78A35-C52B-49EF-A082-283C0E826733}" dt="2022-01-02T04:42:06.544" v="14676" actId="20577"/>
          <ac:spMkLst>
            <pc:docMk/>
            <pc:sldMk cId="77438331" sldId="290"/>
            <ac:spMk id="14" creationId="{CAB1972A-FD6F-49FB-94F3-39C0A9B4EEE4}"/>
          </ac:spMkLst>
        </pc:spChg>
        <pc:spChg chg="del">
          <ac:chgData name="Park SoEun" userId="1ef48a84d3eb4548" providerId="LiveId" clId="{16F78A35-C52B-49EF-A082-283C0E826733}" dt="2022-01-01T02:54:13.575" v="7014" actId="478"/>
          <ac:spMkLst>
            <pc:docMk/>
            <pc:sldMk cId="77438331" sldId="290"/>
            <ac:spMk id="15" creationId="{39228BDE-EEAA-4446-BEB1-D6CC0A723504}"/>
          </ac:spMkLst>
        </pc:spChg>
        <pc:spChg chg="del">
          <ac:chgData name="Park SoEun" userId="1ef48a84d3eb4548" providerId="LiveId" clId="{16F78A35-C52B-49EF-A082-283C0E826733}" dt="2022-01-01T02:54:13.575" v="7014" actId="478"/>
          <ac:spMkLst>
            <pc:docMk/>
            <pc:sldMk cId="77438331" sldId="290"/>
            <ac:spMk id="17" creationId="{CD1E8225-B4CF-4052-B3EC-B35E9CA6EFB3}"/>
          </ac:spMkLst>
        </pc:spChg>
        <pc:spChg chg="del">
          <ac:chgData name="Park SoEun" userId="1ef48a84d3eb4548" providerId="LiveId" clId="{16F78A35-C52B-49EF-A082-283C0E826733}" dt="2022-01-01T02:54:13.575" v="7014" actId="478"/>
          <ac:spMkLst>
            <pc:docMk/>
            <pc:sldMk cId="77438331" sldId="290"/>
            <ac:spMk id="18" creationId="{C9985C87-94E5-4291-80BB-FCD6AC2F5036}"/>
          </ac:spMkLst>
        </pc:spChg>
        <pc:spChg chg="del">
          <ac:chgData name="Park SoEun" userId="1ef48a84d3eb4548" providerId="LiveId" clId="{16F78A35-C52B-49EF-A082-283C0E826733}" dt="2022-01-01T02:54:13.575" v="7014" actId="478"/>
          <ac:spMkLst>
            <pc:docMk/>
            <pc:sldMk cId="77438331" sldId="290"/>
            <ac:spMk id="19" creationId="{C03750E0-7451-4A54-868B-A0AF9900AE68}"/>
          </ac:spMkLst>
        </pc:spChg>
        <pc:spChg chg="add mod">
          <ac:chgData name="Park SoEun" userId="1ef48a84d3eb4548" providerId="LiveId" clId="{16F78A35-C52B-49EF-A082-283C0E826733}" dt="2022-01-01T04:59:14.170" v="7933" actId="1076"/>
          <ac:spMkLst>
            <pc:docMk/>
            <pc:sldMk cId="77438331" sldId="290"/>
            <ac:spMk id="28" creationId="{3A815F30-D4A8-4CDA-B985-5F6E41706C1C}"/>
          </ac:spMkLst>
        </pc:spChg>
        <pc:spChg chg="add del mod">
          <ac:chgData name="Park SoEun" userId="1ef48a84d3eb4548" providerId="LiveId" clId="{16F78A35-C52B-49EF-A082-283C0E826733}" dt="2022-01-01T04:35:06.968" v="7052" actId="478"/>
          <ac:spMkLst>
            <pc:docMk/>
            <pc:sldMk cId="77438331" sldId="290"/>
            <ac:spMk id="31" creationId="{3CCC094C-048C-44A2-9867-5194F12F3500}"/>
          </ac:spMkLst>
        </pc:spChg>
        <pc:spChg chg="add mod">
          <ac:chgData name="Park SoEun" userId="1ef48a84d3eb4548" providerId="LiveId" clId="{16F78A35-C52B-49EF-A082-283C0E826733}" dt="2022-01-01T04:43:52.547" v="7532" actId="1076"/>
          <ac:spMkLst>
            <pc:docMk/>
            <pc:sldMk cId="77438331" sldId="290"/>
            <ac:spMk id="32" creationId="{2FD8EE84-F78D-49E5-8B9E-24B7D65878C9}"/>
          </ac:spMkLst>
        </pc:spChg>
        <pc:spChg chg="add mod">
          <ac:chgData name="Park SoEun" userId="1ef48a84d3eb4548" providerId="LiveId" clId="{16F78A35-C52B-49EF-A082-283C0E826733}" dt="2022-01-01T04:59:07.053" v="7930" actId="1076"/>
          <ac:spMkLst>
            <pc:docMk/>
            <pc:sldMk cId="77438331" sldId="290"/>
            <ac:spMk id="33" creationId="{6CBDE807-4890-4926-BD09-2E714E1188FF}"/>
          </ac:spMkLst>
        </pc:spChg>
        <pc:spChg chg="add mod">
          <ac:chgData name="Park SoEun" userId="1ef48a84d3eb4548" providerId="LiveId" clId="{16F78A35-C52B-49EF-A082-283C0E826733}" dt="2022-01-01T04:39:53.311" v="7401" actId="14100"/>
          <ac:spMkLst>
            <pc:docMk/>
            <pc:sldMk cId="77438331" sldId="290"/>
            <ac:spMk id="39" creationId="{3043CDF0-013E-4703-9FF3-9C73A8BC4DE0}"/>
          </ac:spMkLst>
        </pc:spChg>
        <pc:spChg chg="add mod">
          <ac:chgData name="Park SoEun" userId="1ef48a84d3eb4548" providerId="LiveId" clId="{16F78A35-C52B-49EF-A082-283C0E826733}" dt="2022-01-01T04:40:05.034" v="7406" actId="14100"/>
          <ac:spMkLst>
            <pc:docMk/>
            <pc:sldMk cId="77438331" sldId="290"/>
            <ac:spMk id="41" creationId="{B49104AD-B4FE-4422-B745-21E8E901C41F}"/>
          </ac:spMkLst>
        </pc:spChg>
        <pc:spChg chg="del">
          <ac:chgData name="Park SoEun" userId="1ef48a84d3eb4548" providerId="LiveId" clId="{16F78A35-C52B-49EF-A082-283C0E826733}" dt="2022-01-01T02:54:19.961" v="7018" actId="478"/>
          <ac:spMkLst>
            <pc:docMk/>
            <pc:sldMk cId="77438331" sldId="290"/>
            <ac:spMk id="43" creationId="{90996D07-1F6D-4FDC-9ABB-D7C616014D49}"/>
          </ac:spMkLst>
        </pc:spChg>
        <pc:spChg chg="del">
          <ac:chgData name="Park SoEun" userId="1ef48a84d3eb4548" providerId="LiveId" clId="{16F78A35-C52B-49EF-A082-283C0E826733}" dt="2022-01-01T02:54:13.575" v="7014" actId="478"/>
          <ac:spMkLst>
            <pc:docMk/>
            <pc:sldMk cId="77438331" sldId="290"/>
            <ac:spMk id="44" creationId="{6698E8EC-A757-407D-AFA1-8C7EA54901B5}"/>
          </ac:spMkLst>
        </pc:spChg>
        <pc:spChg chg="add mod">
          <ac:chgData name="Park SoEun" userId="1ef48a84d3eb4548" providerId="LiveId" clId="{16F78A35-C52B-49EF-A082-283C0E826733}" dt="2022-01-01T04:59:09.324" v="7931" actId="1076"/>
          <ac:spMkLst>
            <pc:docMk/>
            <pc:sldMk cId="77438331" sldId="290"/>
            <ac:spMk id="53" creationId="{F4EB55A8-F7BC-4484-BEFC-2B87F07152E0}"/>
          </ac:spMkLst>
        </pc:spChg>
        <pc:spChg chg="del">
          <ac:chgData name="Park SoEun" userId="1ef48a84d3eb4548" providerId="LiveId" clId="{16F78A35-C52B-49EF-A082-283C0E826733}" dt="2022-01-01T02:54:17.670" v="7016" actId="478"/>
          <ac:spMkLst>
            <pc:docMk/>
            <pc:sldMk cId="77438331" sldId="290"/>
            <ac:spMk id="60" creationId="{992F0B00-1E15-4FFF-8D96-70B94D18A88D}"/>
          </ac:spMkLst>
        </pc:spChg>
        <pc:picChg chg="del">
          <ac:chgData name="Park SoEun" userId="1ef48a84d3eb4548" providerId="LiveId" clId="{16F78A35-C52B-49EF-A082-283C0E826733}" dt="2022-01-01T02:54:15.001" v="7015" actId="478"/>
          <ac:picMkLst>
            <pc:docMk/>
            <pc:sldMk cId="77438331" sldId="290"/>
            <ac:picMk id="3" creationId="{6ACE5E5A-6F6F-4031-AB95-11B9A0658638}"/>
          </ac:picMkLst>
        </pc:picChg>
        <pc:picChg chg="add mod">
          <ac:chgData name="Park SoEun" userId="1ef48a84d3eb4548" providerId="LiveId" clId="{16F78A35-C52B-49EF-A082-283C0E826733}" dt="2022-01-01T04:59:12.145" v="7932" actId="1076"/>
          <ac:picMkLst>
            <pc:docMk/>
            <pc:sldMk cId="77438331" sldId="290"/>
            <ac:picMk id="5" creationId="{14E9D1FB-BC49-4B93-AFB0-8A23FE460603}"/>
          </ac:picMkLst>
        </pc:picChg>
        <pc:picChg chg="add mod ord">
          <ac:chgData name="Park SoEun" userId="1ef48a84d3eb4548" providerId="LiveId" clId="{16F78A35-C52B-49EF-A082-283C0E826733}" dt="2022-01-01T04:35:02.864" v="7050" actId="1076"/>
          <ac:picMkLst>
            <pc:docMk/>
            <pc:sldMk cId="77438331" sldId="290"/>
            <ac:picMk id="7" creationId="{846CEA9B-DD19-49E8-B40D-8AEA48D71C92}"/>
          </ac:picMkLst>
        </pc:picChg>
        <pc:picChg chg="del mod">
          <ac:chgData name="Park SoEun" userId="1ef48a84d3eb4548" providerId="LiveId" clId="{16F78A35-C52B-49EF-A082-283C0E826733}" dt="2022-01-01T02:54:18.208" v="7017" actId="478"/>
          <ac:picMkLst>
            <pc:docMk/>
            <pc:sldMk cId="77438331" sldId="290"/>
            <ac:picMk id="59" creationId="{E2C00E77-96CF-4AB3-ABF4-761CD09D93E6}"/>
          </ac:picMkLst>
        </pc:picChg>
        <pc:cxnChg chg="del mod">
          <ac:chgData name="Park SoEun" userId="1ef48a84d3eb4548" providerId="LiveId" clId="{16F78A35-C52B-49EF-A082-283C0E826733}" dt="2022-01-01T02:54:13.575" v="7014" actId="478"/>
          <ac:cxnSpMkLst>
            <pc:docMk/>
            <pc:sldMk cId="77438331" sldId="290"/>
            <ac:cxnSpMk id="22" creationId="{5BC1A7FC-B375-4720-8726-AA3F5793CE2D}"/>
          </ac:cxnSpMkLst>
        </pc:cxnChg>
        <pc:cxnChg chg="del mod">
          <ac:chgData name="Park SoEun" userId="1ef48a84d3eb4548" providerId="LiveId" clId="{16F78A35-C52B-49EF-A082-283C0E826733}" dt="2022-01-01T02:54:13.575" v="7014" actId="478"/>
          <ac:cxnSpMkLst>
            <pc:docMk/>
            <pc:sldMk cId="77438331" sldId="290"/>
            <ac:cxnSpMk id="27" creationId="{ACD1B688-09D9-451B-BBD2-1123D845F117}"/>
          </ac:cxnSpMkLst>
        </pc:cxnChg>
        <pc:cxnChg chg="del mod">
          <ac:chgData name="Park SoEun" userId="1ef48a84d3eb4548" providerId="LiveId" clId="{16F78A35-C52B-49EF-A082-283C0E826733}" dt="2022-01-01T02:54:13.575" v="7014" actId="478"/>
          <ac:cxnSpMkLst>
            <pc:docMk/>
            <pc:sldMk cId="77438331" sldId="290"/>
            <ac:cxnSpMk id="30" creationId="{C1C56549-FD4A-458D-9E67-110DF50775C5}"/>
          </ac:cxnSpMkLst>
        </pc:cxnChg>
        <pc:cxnChg chg="add mod">
          <ac:chgData name="Park SoEun" userId="1ef48a84d3eb4548" providerId="LiveId" clId="{16F78A35-C52B-49EF-A082-283C0E826733}" dt="2022-01-01T04:59:14.170" v="7933" actId="1076"/>
          <ac:cxnSpMkLst>
            <pc:docMk/>
            <pc:sldMk cId="77438331" sldId="290"/>
            <ac:cxnSpMk id="34" creationId="{BFAEF16C-F943-4FED-AACA-0FED092CB0E6}"/>
          </ac:cxnSpMkLst>
        </pc:cxnChg>
        <pc:cxnChg chg="del mod">
          <ac:chgData name="Park SoEun" userId="1ef48a84d3eb4548" providerId="LiveId" clId="{16F78A35-C52B-49EF-A082-283C0E826733}" dt="2022-01-01T02:54:13.575" v="7014" actId="478"/>
          <ac:cxnSpMkLst>
            <pc:docMk/>
            <pc:sldMk cId="77438331" sldId="290"/>
            <ac:cxnSpMk id="37" creationId="{46655206-5BF8-4FAE-B37E-D023BAF95FD1}"/>
          </ac:cxnSpMkLst>
        </pc:cxnChg>
        <pc:cxnChg chg="del">
          <ac:chgData name="Park SoEun" userId="1ef48a84d3eb4548" providerId="LiveId" clId="{16F78A35-C52B-49EF-A082-283C0E826733}" dt="2022-01-01T02:54:13.575" v="7014" actId="478"/>
          <ac:cxnSpMkLst>
            <pc:docMk/>
            <pc:sldMk cId="77438331" sldId="290"/>
            <ac:cxnSpMk id="40" creationId="{04D1F994-8BD7-4285-B2B9-5F8D9296A660}"/>
          </ac:cxnSpMkLst>
        </pc:cxnChg>
        <pc:cxnChg chg="add mod">
          <ac:chgData name="Park SoEun" userId="1ef48a84d3eb4548" providerId="LiveId" clId="{16F78A35-C52B-49EF-A082-283C0E826733}" dt="2022-01-01T04:59:07.053" v="7930" actId="1076"/>
          <ac:cxnSpMkLst>
            <pc:docMk/>
            <pc:sldMk cId="77438331" sldId="290"/>
            <ac:cxnSpMk id="42" creationId="{8BECFE5B-549E-465C-B10B-0D4822B3A88A}"/>
          </ac:cxnSpMkLst>
        </pc:cxnChg>
        <pc:cxnChg chg="add mod">
          <ac:chgData name="Park SoEun" userId="1ef48a84d3eb4548" providerId="LiveId" clId="{16F78A35-C52B-49EF-A082-283C0E826733}" dt="2022-01-01T04:59:07.053" v="7930" actId="1076"/>
          <ac:cxnSpMkLst>
            <pc:docMk/>
            <pc:sldMk cId="77438331" sldId="290"/>
            <ac:cxnSpMk id="45" creationId="{6AFA53C1-B8BD-46C0-806F-A350A4C5EF6B}"/>
          </ac:cxnSpMkLst>
        </pc:cxnChg>
        <pc:cxnChg chg="del mod">
          <ac:chgData name="Park SoEun" userId="1ef48a84d3eb4548" providerId="LiveId" clId="{16F78A35-C52B-49EF-A082-283C0E826733}" dt="2022-01-01T02:54:13.575" v="7014" actId="478"/>
          <ac:cxnSpMkLst>
            <pc:docMk/>
            <pc:sldMk cId="77438331" sldId="290"/>
            <ac:cxnSpMk id="49" creationId="{93297A98-D9FB-48E0-A6C2-EA67D3CC2C83}"/>
          </ac:cxnSpMkLst>
        </pc:cxnChg>
        <pc:cxnChg chg="del mod">
          <ac:chgData name="Park SoEun" userId="1ef48a84d3eb4548" providerId="LiveId" clId="{16F78A35-C52B-49EF-A082-283C0E826733}" dt="2022-01-01T02:54:13.575" v="7014" actId="478"/>
          <ac:cxnSpMkLst>
            <pc:docMk/>
            <pc:sldMk cId="77438331" sldId="290"/>
            <ac:cxnSpMk id="61" creationId="{4A2BB760-0873-4BB1-84D7-8CE4765DF4C1}"/>
          </ac:cxnSpMkLst>
        </pc:cxnChg>
        <pc:cxnChg chg="add mod">
          <ac:chgData name="Park SoEun" userId="1ef48a84d3eb4548" providerId="LiveId" clId="{16F78A35-C52B-49EF-A082-283C0E826733}" dt="2022-01-01T04:59:09.324" v="7931" actId="1076"/>
          <ac:cxnSpMkLst>
            <pc:docMk/>
            <pc:sldMk cId="77438331" sldId="290"/>
            <ac:cxnSpMk id="62" creationId="{35187DA6-5A41-43E9-A54C-D127B1811F62}"/>
          </ac:cxnSpMkLst>
        </pc:cxnChg>
        <pc:cxnChg chg="add mod">
          <ac:chgData name="Park SoEun" userId="1ef48a84d3eb4548" providerId="LiveId" clId="{16F78A35-C52B-49EF-A082-283C0E826733}" dt="2022-01-01T04:59:07.053" v="7930" actId="1076"/>
          <ac:cxnSpMkLst>
            <pc:docMk/>
            <pc:sldMk cId="77438331" sldId="290"/>
            <ac:cxnSpMk id="67" creationId="{C356AFB3-FA1F-4237-8D14-FAEE569A05FA}"/>
          </ac:cxnSpMkLst>
        </pc:cxnChg>
      </pc:sldChg>
      <pc:sldChg chg="addSp delSp modSp add mod">
        <pc:chgData name="Park SoEun" userId="1ef48a84d3eb4548" providerId="LiveId" clId="{16F78A35-C52B-49EF-A082-283C0E826733}" dt="2022-01-02T04:42:17.855" v="14684" actId="20577"/>
        <pc:sldMkLst>
          <pc:docMk/>
          <pc:sldMk cId="966291990" sldId="291"/>
        </pc:sldMkLst>
        <pc:spChg chg="mod">
          <ac:chgData name="Park SoEun" userId="1ef48a84d3eb4548" providerId="LiveId" clId="{16F78A35-C52B-49EF-A082-283C0E826733}" dt="2022-01-02T04:42:17.855" v="14684" actId="20577"/>
          <ac:spMkLst>
            <pc:docMk/>
            <pc:sldMk cId="966291990" sldId="291"/>
            <ac:spMk id="14" creationId="{CAB1972A-FD6F-49FB-94F3-39C0A9B4EEE4}"/>
          </ac:spMkLst>
        </pc:spChg>
        <pc:spChg chg="add mod">
          <ac:chgData name="Park SoEun" userId="1ef48a84d3eb4548" providerId="LiveId" clId="{16F78A35-C52B-49EF-A082-283C0E826733}" dt="2022-01-01T04:55:16.895" v="7759" actId="403"/>
          <ac:spMkLst>
            <pc:docMk/>
            <pc:sldMk cId="966291990" sldId="291"/>
            <ac:spMk id="22" creationId="{3FE91D47-62D5-492E-8AB8-5604EF7C4420}"/>
          </ac:spMkLst>
        </pc:spChg>
        <pc:spChg chg="del">
          <ac:chgData name="Park SoEun" userId="1ef48a84d3eb4548" providerId="LiveId" clId="{16F78A35-C52B-49EF-A082-283C0E826733}" dt="2022-01-01T04:44:22.518" v="7534" actId="478"/>
          <ac:spMkLst>
            <pc:docMk/>
            <pc:sldMk cId="966291990" sldId="291"/>
            <ac:spMk id="28" creationId="{3A815F30-D4A8-4CDA-B985-5F6E41706C1C}"/>
          </ac:spMkLst>
        </pc:spChg>
        <pc:spChg chg="del mod">
          <ac:chgData name="Park SoEun" userId="1ef48a84d3eb4548" providerId="LiveId" clId="{16F78A35-C52B-49EF-A082-283C0E826733}" dt="2022-01-01T04:44:24.635" v="7536" actId="478"/>
          <ac:spMkLst>
            <pc:docMk/>
            <pc:sldMk cId="966291990" sldId="291"/>
            <ac:spMk id="32" creationId="{2FD8EE84-F78D-49E5-8B9E-24B7D65878C9}"/>
          </ac:spMkLst>
        </pc:spChg>
        <pc:spChg chg="del">
          <ac:chgData name="Park SoEun" userId="1ef48a84d3eb4548" providerId="LiveId" clId="{16F78A35-C52B-49EF-A082-283C0E826733}" dt="2022-01-01T04:44:22.518" v="7534" actId="478"/>
          <ac:spMkLst>
            <pc:docMk/>
            <pc:sldMk cId="966291990" sldId="291"/>
            <ac:spMk id="33" creationId="{6CBDE807-4890-4926-BD09-2E714E1188FF}"/>
          </ac:spMkLst>
        </pc:spChg>
        <pc:spChg chg="del">
          <ac:chgData name="Park SoEun" userId="1ef48a84d3eb4548" providerId="LiveId" clId="{16F78A35-C52B-49EF-A082-283C0E826733}" dt="2022-01-01T04:44:22.518" v="7534" actId="478"/>
          <ac:spMkLst>
            <pc:docMk/>
            <pc:sldMk cId="966291990" sldId="291"/>
            <ac:spMk id="39" creationId="{3043CDF0-013E-4703-9FF3-9C73A8BC4DE0}"/>
          </ac:spMkLst>
        </pc:spChg>
        <pc:spChg chg="del">
          <ac:chgData name="Park SoEun" userId="1ef48a84d3eb4548" providerId="LiveId" clId="{16F78A35-C52B-49EF-A082-283C0E826733}" dt="2022-01-01T04:44:22.518" v="7534" actId="478"/>
          <ac:spMkLst>
            <pc:docMk/>
            <pc:sldMk cId="966291990" sldId="291"/>
            <ac:spMk id="41" creationId="{B49104AD-B4FE-4422-B745-21E8E901C41F}"/>
          </ac:spMkLst>
        </pc:spChg>
        <pc:spChg chg="del">
          <ac:chgData name="Park SoEun" userId="1ef48a84d3eb4548" providerId="LiveId" clId="{16F78A35-C52B-49EF-A082-283C0E826733}" dt="2022-01-01T04:44:22.518" v="7534" actId="478"/>
          <ac:spMkLst>
            <pc:docMk/>
            <pc:sldMk cId="966291990" sldId="291"/>
            <ac:spMk id="53" creationId="{F4EB55A8-F7BC-4484-BEFC-2B87F07152E0}"/>
          </ac:spMkLst>
        </pc:spChg>
        <pc:picChg chg="add mod">
          <ac:chgData name="Park SoEun" userId="1ef48a84d3eb4548" providerId="LiveId" clId="{16F78A35-C52B-49EF-A082-283C0E826733}" dt="2022-01-01T04:55:07.517" v="7758" actId="1076"/>
          <ac:picMkLst>
            <pc:docMk/>
            <pc:sldMk cId="966291990" sldId="291"/>
            <ac:picMk id="3" creationId="{5CC962DD-A829-489B-8CAD-28EB5BBD03BC}"/>
          </ac:picMkLst>
        </pc:picChg>
        <pc:picChg chg="del">
          <ac:chgData name="Park SoEun" userId="1ef48a84d3eb4548" providerId="LiveId" clId="{16F78A35-C52B-49EF-A082-283C0E826733}" dt="2022-01-01T04:44:22.518" v="7534" actId="478"/>
          <ac:picMkLst>
            <pc:docMk/>
            <pc:sldMk cId="966291990" sldId="291"/>
            <ac:picMk id="5" creationId="{14E9D1FB-BC49-4B93-AFB0-8A23FE460603}"/>
          </ac:picMkLst>
        </pc:picChg>
        <pc:picChg chg="add del mod">
          <ac:chgData name="Park SoEun" userId="1ef48a84d3eb4548" providerId="LiveId" clId="{16F78A35-C52B-49EF-A082-283C0E826733}" dt="2022-01-01T04:53:18.932" v="7557" actId="478"/>
          <ac:picMkLst>
            <pc:docMk/>
            <pc:sldMk cId="966291990" sldId="291"/>
            <ac:picMk id="6" creationId="{544EE2C8-3CE0-45AF-93D9-03BB7896EE8C}"/>
          </ac:picMkLst>
        </pc:picChg>
        <pc:picChg chg="del">
          <ac:chgData name="Park SoEun" userId="1ef48a84d3eb4548" providerId="LiveId" clId="{16F78A35-C52B-49EF-A082-283C0E826733}" dt="2022-01-01T04:44:25.007" v="7537" actId="478"/>
          <ac:picMkLst>
            <pc:docMk/>
            <pc:sldMk cId="966291990" sldId="291"/>
            <ac:picMk id="7" creationId="{846CEA9B-DD19-49E8-B40D-8AEA48D71C92}"/>
          </ac:picMkLst>
        </pc:picChg>
        <pc:cxnChg chg="del mod">
          <ac:chgData name="Park SoEun" userId="1ef48a84d3eb4548" providerId="LiveId" clId="{16F78A35-C52B-49EF-A082-283C0E826733}" dt="2022-01-01T04:44:25.611" v="7538" actId="478"/>
          <ac:cxnSpMkLst>
            <pc:docMk/>
            <pc:sldMk cId="966291990" sldId="291"/>
            <ac:cxnSpMk id="34" creationId="{BFAEF16C-F943-4FED-AACA-0FED092CB0E6}"/>
          </ac:cxnSpMkLst>
        </pc:cxnChg>
        <pc:cxnChg chg="del mod">
          <ac:chgData name="Park SoEun" userId="1ef48a84d3eb4548" providerId="LiveId" clId="{16F78A35-C52B-49EF-A082-283C0E826733}" dt="2022-01-01T04:44:22.518" v="7534" actId="478"/>
          <ac:cxnSpMkLst>
            <pc:docMk/>
            <pc:sldMk cId="966291990" sldId="291"/>
            <ac:cxnSpMk id="42" creationId="{8BECFE5B-549E-465C-B10B-0D4822B3A88A}"/>
          </ac:cxnSpMkLst>
        </pc:cxnChg>
        <pc:cxnChg chg="del mod">
          <ac:chgData name="Park SoEun" userId="1ef48a84d3eb4548" providerId="LiveId" clId="{16F78A35-C52B-49EF-A082-283C0E826733}" dt="2022-01-01T04:44:22.518" v="7534" actId="478"/>
          <ac:cxnSpMkLst>
            <pc:docMk/>
            <pc:sldMk cId="966291990" sldId="291"/>
            <ac:cxnSpMk id="45" creationId="{6AFA53C1-B8BD-46C0-806F-A350A4C5EF6B}"/>
          </ac:cxnSpMkLst>
        </pc:cxnChg>
        <pc:cxnChg chg="del mod">
          <ac:chgData name="Park SoEun" userId="1ef48a84d3eb4548" providerId="LiveId" clId="{16F78A35-C52B-49EF-A082-283C0E826733}" dt="2022-01-01T04:44:22.518" v="7534" actId="478"/>
          <ac:cxnSpMkLst>
            <pc:docMk/>
            <pc:sldMk cId="966291990" sldId="291"/>
            <ac:cxnSpMk id="62" creationId="{35187DA6-5A41-43E9-A54C-D127B1811F62}"/>
          </ac:cxnSpMkLst>
        </pc:cxnChg>
        <pc:cxnChg chg="del mod">
          <ac:chgData name="Park SoEun" userId="1ef48a84d3eb4548" providerId="LiveId" clId="{16F78A35-C52B-49EF-A082-283C0E826733}" dt="2022-01-01T04:44:22.518" v="7534" actId="478"/>
          <ac:cxnSpMkLst>
            <pc:docMk/>
            <pc:sldMk cId="966291990" sldId="291"/>
            <ac:cxnSpMk id="67" creationId="{C356AFB3-FA1F-4237-8D14-FAEE569A05FA}"/>
          </ac:cxnSpMkLst>
        </pc:cxnChg>
      </pc:sldChg>
      <pc:sldChg chg="addSp delSp modSp add mod">
        <pc:chgData name="Park SoEun" userId="1ef48a84d3eb4548" providerId="LiveId" clId="{16F78A35-C52B-49EF-A082-283C0E826733}" dt="2022-01-02T04:42:24.144" v="14688" actId="20577"/>
        <pc:sldMkLst>
          <pc:docMk/>
          <pc:sldMk cId="2368049823" sldId="292"/>
        </pc:sldMkLst>
        <pc:spChg chg="mod">
          <ac:chgData name="Park SoEun" userId="1ef48a84d3eb4548" providerId="LiveId" clId="{16F78A35-C52B-49EF-A082-283C0E826733}" dt="2022-01-02T04:42:24.144" v="14688" actId="20577"/>
          <ac:spMkLst>
            <pc:docMk/>
            <pc:sldMk cId="2368049823" sldId="292"/>
            <ac:spMk id="14" creationId="{CAB1972A-FD6F-49FB-94F3-39C0A9B4EEE4}"/>
          </ac:spMkLst>
        </pc:spChg>
        <pc:spChg chg="mod">
          <ac:chgData name="Park SoEun" userId="1ef48a84d3eb4548" providerId="LiveId" clId="{16F78A35-C52B-49EF-A082-283C0E826733}" dt="2022-01-01T04:57:13.081" v="7831" actId="1076"/>
          <ac:spMkLst>
            <pc:docMk/>
            <pc:sldMk cId="2368049823" sldId="292"/>
            <ac:spMk id="22" creationId="{3FE91D47-62D5-492E-8AB8-5604EF7C4420}"/>
          </ac:spMkLst>
        </pc:spChg>
        <pc:picChg chg="del">
          <ac:chgData name="Park SoEun" userId="1ef48a84d3eb4548" providerId="LiveId" clId="{16F78A35-C52B-49EF-A082-283C0E826733}" dt="2022-01-01T04:55:24.865" v="7762" actId="478"/>
          <ac:picMkLst>
            <pc:docMk/>
            <pc:sldMk cId="2368049823" sldId="292"/>
            <ac:picMk id="3" creationId="{5CC962DD-A829-489B-8CAD-28EB5BBD03BC}"/>
          </ac:picMkLst>
        </pc:picChg>
        <pc:picChg chg="add mod">
          <ac:chgData name="Park SoEun" userId="1ef48a84d3eb4548" providerId="LiveId" clId="{16F78A35-C52B-49EF-A082-283C0E826733}" dt="2022-01-01T04:55:48.879" v="7770" actId="1076"/>
          <ac:picMkLst>
            <pc:docMk/>
            <pc:sldMk cId="2368049823" sldId="292"/>
            <ac:picMk id="4" creationId="{32FDDC45-5A1A-4CDF-B9AC-5F7499B99772}"/>
          </ac:picMkLst>
        </pc:picChg>
        <pc:picChg chg="add mod ord">
          <ac:chgData name="Park SoEun" userId="1ef48a84d3eb4548" providerId="LiveId" clId="{16F78A35-C52B-49EF-A082-283C0E826733}" dt="2022-01-01T04:56:09.386" v="7776" actId="167"/>
          <ac:picMkLst>
            <pc:docMk/>
            <pc:sldMk cId="2368049823" sldId="292"/>
            <ac:picMk id="6" creationId="{744609D5-75D9-4C7B-AA0A-97E983E672C6}"/>
          </ac:picMkLst>
        </pc:picChg>
      </pc:sldChg>
      <pc:sldChg chg="new del">
        <pc:chgData name="Park SoEun" userId="1ef48a84d3eb4548" providerId="LiveId" clId="{16F78A35-C52B-49EF-A082-283C0E826733}" dt="2022-01-01T04:52:53.409" v="7553" actId="47"/>
        <pc:sldMkLst>
          <pc:docMk/>
          <pc:sldMk cId="3073550081" sldId="292"/>
        </pc:sldMkLst>
      </pc:sldChg>
      <pc:sldChg chg="addSp delSp modSp add mod">
        <pc:chgData name="Park SoEun" userId="1ef48a84d3eb4548" providerId="LiveId" clId="{16F78A35-C52B-49EF-A082-283C0E826733}" dt="2022-01-02T04:42:32.632" v="14692" actId="20577"/>
        <pc:sldMkLst>
          <pc:docMk/>
          <pc:sldMk cId="1038723737" sldId="293"/>
        </pc:sldMkLst>
        <pc:spChg chg="add mod">
          <ac:chgData name="Park SoEun" userId="1ef48a84d3eb4548" providerId="LiveId" clId="{16F78A35-C52B-49EF-A082-283C0E826733}" dt="2022-01-01T17:19:50.955" v="8574" actId="20577"/>
          <ac:spMkLst>
            <pc:docMk/>
            <pc:sldMk cId="1038723737" sldId="293"/>
            <ac:spMk id="10" creationId="{7584C664-FED9-4962-9721-602E31A44530}"/>
          </ac:spMkLst>
        </pc:spChg>
        <pc:spChg chg="add del mod">
          <ac:chgData name="Park SoEun" userId="1ef48a84d3eb4548" providerId="LiveId" clId="{16F78A35-C52B-49EF-A082-283C0E826733}" dt="2022-01-01T05:44:54.357" v="7951" actId="478"/>
          <ac:spMkLst>
            <pc:docMk/>
            <pc:sldMk cId="1038723737" sldId="293"/>
            <ac:spMk id="13" creationId="{B97CDCE7-703D-4892-899E-73CB2A4F23ED}"/>
          </ac:spMkLst>
        </pc:spChg>
        <pc:spChg chg="mod">
          <ac:chgData name="Park SoEun" userId="1ef48a84d3eb4548" providerId="LiveId" clId="{16F78A35-C52B-49EF-A082-283C0E826733}" dt="2022-01-02T04:42:32.632" v="14692" actId="20577"/>
          <ac:spMkLst>
            <pc:docMk/>
            <pc:sldMk cId="1038723737" sldId="293"/>
            <ac:spMk id="14" creationId="{CAB1972A-FD6F-49FB-94F3-39C0A9B4EEE4}"/>
          </ac:spMkLst>
        </pc:spChg>
        <pc:spChg chg="add del mod">
          <ac:chgData name="Park SoEun" userId="1ef48a84d3eb4548" providerId="LiveId" clId="{16F78A35-C52B-49EF-A082-283C0E826733}" dt="2022-01-01T05:45:07.736" v="7953" actId="478"/>
          <ac:spMkLst>
            <pc:docMk/>
            <pc:sldMk cId="1038723737" sldId="293"/>
            <ac:spMk id="15" creationId="{82B19DFB-BF73-4070-AC10-55146E43609F}"/>
          </ac:spMkLst>
        </pc:spChg>
        <pc:spChg chg="add mod">
          <ac:chgData name="Park SoEun" userId="1ef48a84d3eb4548" providerId="LiveId" clId="{16F78A35-C52B-49EF-A082-283C0E826733}" dt="2022-01-01T05:47:11.312" v="7981" actId="20577"/>
          <ac:spMkLst>
            <pc:docMk/>
            <pc:sldMk cId="1038723737" sldId="293"/>
            <ac:spMk id="17" creationId="{8DEAF083-8981-4EF8-8227-0DAF39C7E00B}"/>
          </ac:spMkLst>
        </pc:spChg>
        <pc:spChg chg="del">
          <ac:chgData name="Park SoEun" userId="1ef48a84d3eb4548" providerId="LiveId" clId="{16F78A35-C52B-49EF-A082-283C0E826733}" dt="2022-01-01T04:57:25.850" v="7835" actId="478"/>
          <ac:spMkLst>
            <pc:docMk/>
            <pc:sldMk cId="1038723737" sldId="293"/>
            <ac:spMk id="22" creationId="{3FE91D47-62D5-492E-8AB8-5604EF7C4420}"/>
          </ac:spMkLst>
        </pc:spChg>
        <pc:spChg chg="add mod">
          <ac:chgData name="Park SoEun" userId="1ef48a84d3eb4548" providerId="LiveId" clId="{16F78A35-C52B-49EF-A082-283C0E826733}" dt="2022-01-01T05:48:16.036" v="7990" actId="1076"/>
          <ac:spMkLst>
            <pc:docMk/>
            <pc:sldMk cId="1038723737" sldId="293"/>
            <ac:spMk id="23" creationId="{4E4724D0-5997-4830-92E6-22B4400E0F9C}"/>
          </ac:spMkLst>
        </pc:spChg>
        <pc:picChg chg="add mod">
          <ac:chgData name="Park SoEun" userId="1ef48a84d3eb4548" providerId="LiveId" clId="{16F78A35-C52B-49EF-A082-283C0E826733}" dt="2022-01-01T05:48:23.333" v="7993" actId="1076"/>
          <ac:picMkLst>
            <pc:docMk/>
            <pc:sldMk cId="1038723737" sldId="293"/>
            <ac:picMk id="3" creationId="{057D4788-69A9-4FCE-AC72-135385EF68D1}"/>
          </ac:picMkLst>
        </pc:picChg>
        <pc:picChg chg="del">
          <ac:chgData name="Park SoEun" userId="1ef48a84d3eb4548" providerId="LiveId" clId="{16F78A35-C52B-49EF-A082-283C0E826733}" dt="2022-01-01T04:57:24.014" v="7833" actId="478"/>
          <ac:picMkLst>
            <pc:docMk/>
            <pc:sldMk cId="1038723737" sldId="293"/>
            <ac:picMk id="4" creationId="{32FDDC45-5A1A-4CDF-B9AC-5F7499B99772}"/>
          </ac:picMkLst>
        </pc:picChg>
        <pc:picChg chg="del">
          <ac:chgData name="Park SoEun" userId="1ef48a84d3eb4548" providerId="LiveId" clId="{16F78A35-C52B-49EF-A082-283C0E826733}" dt="2022-01-01T04:57:24.447" v="7834" actId="478"/>
          <ac:picMkLst>
            <pc:docMk/>
            <pc:sldMk cId="1038723737" sldId="293"/>
            <ac:picMk id="6" creationId="{744609D5-75D9-4C7B-AA0A-97E983E672C6}"/>
          </ac:picMkLst>
        </pc:picChg>
        <pc:picChg chg="add del mod">
          <ac:chgData name="Park SoEun" userId="1ef48a84d3eb4548" providerId="LiveId" clId="{16F78A35-C52B-49EF-A082-283C0E826733}" dt="2022-01-01T05:46:39.465" v="7969" actId="931"/>
          <ac:picMkLst>
            <pc:docMk/>
            <pc:sldMk cId="1038723737" sldId="293"/>
            <ac:picMk id="7" creationId="{32336BBE-C241-406E-A7CB-85DD0C9D15BC}"/>
          </ac:picMkLst>
        </pc:picChg>
        <pc:picChg chg="add mod ord">
          <ac:chgData name="Park SoEun" userId="1ef48a84d3eb4548" providerId="LiveId" clId="{16F78A35-C52B-49EF-A082-283C0E826733}" dt="2022-01-01T05:47:01.462" v="7978" actId="1076"/>
          <ac:picMkLst>
            <pc:docMk/>
            <pc:sldMk cId="1038723737" sldId="293"/>
            <ac:picMk id="9" creationId="{DFAB7C29-5815-4E48-AA11-B4CEB938D06B}"/>
          </ac:picMkLst>
        </pc:picChg>
        <pc:cxnChg chg="add mod">
          <ac:chgData name="Park SoEun" userId="1ef48a84d3eb4548" providerId="LiveId" clId="{16F78A35-C52B-49EF-A082-283C0E826733}" dt="2022-01-01T05:48:19.838" v="7992" actId="1076"/>
          <ac:cxnSpMkLst>
            <pc:docMk/>
            <pc:sldMk cId="1038723737" sldId="293"/>
            <ac:cxnSpMk id="20" creationId="{6765A9B5-4935-4DC2-B3A5-46BA4789D6E6}"/>
          </ac:cxnSpMkLst>
        </pc:cxnChg>
        <pc:cxnChg chg="add mod">
          <ac:chgData name="Park SoEun" userId="1ef48a84d3eb4548" providerId="LiveId" clId="{16F78A35-C52B-49EF-A082-283C0E826733}" dt="2022-01-01T05:48:34.673" v="7997" actId="14100"/>
          <ac:cxnSpMkLst>
            <pc:docMk/>
            <pc:sldMk cId="1038723737" sldId="293"/>
            <ac:cxnSpMk id="27" creationId="{6A4EDE23-EC95-456F-B077-240CA117F3CD}"/>
          </ac:cxnSpMkLst>
        </pc:cxnChg>
      </pc:sldChg>
      <pc:sldChg chg="addSp delSp modSp add mod">
        <pc:chgData name="Park SoEun" userId="1ef48a84d3eb4548" providerId="LiveId" clId="{16F78A35-C52B-49EF-A082-283C0E826733}" dt="2022-01-02T04:42:47.551" v="14702" actId="20577"/>
        <pc:sldMkLst>
          <pc:docMk/>
          <pc:sldMk cId="2446011065" sldId="294"/>
        </pc:sldMkLst>
        <pc:spChg chg="mod">
          <ac:chgData name="Park SoEun" userId="1ef48a84d3eb4548" providerId="LiveId" clId="{16F78A35-C52B-49EF-A082-283C0E826733}" dt="2022-01-01T17:20:10.379" v="8586" actId="14100"/>
          <ac:spMkLst>
            <pc:docMk/>
            <pc:sldMk cId="2446011065" sldId="294"/>
            <ac:spMk id="10" creationId="{7584C664-FED9-4962-9721-602E31A44530}"/>
          </ac:spMkLst>
        </pc:spChg>
        <pc:spChg chg="mod">
          <ac:chgData name="Park SoEun" userId="1ef48a84d3eb4548" providerId="LiveId" clId="{16F78A35-C52B-49EF-A082-283C0E826733}" dt="2022-01-02T04:42:47.551" v="14702" actId="20577"/>
          <ac:spMkLst>
            <pc:docMk/>
            <pc:sldMk cId="2446011065" sldId="294"/>
            <ac:spMk id="14" creationId="{CAB1972A-FD6F-49FB-94F3-39C0A9B4EEE4}"/>
          </ac:spMkLst>
        </pc:spChg>
        <pc:spChg chg="mod">
          <ac:chgData name="Park SoEun" userId="1ef48a84d3eb4548" providerId="LiveId" clId="{16F78A35-C52B-49EF-A082-283C0E826733}" dt="2022-01-01T06:05:20.412" v="8403" actId="1076"/>
          <ac:spMkLst>
            <pc:docMk/>
            <pc:sldMk cId="2446011065" sldId="294"/>
            <ac:spMk id="17" creationId="{8DEAF083-8981-4EF8-8227-0DAF39C7E00B}"/>
          </ac:spMkLst>
        </pc:spChg>
        <pc:spChg chg="add mod">
          <ac:chgData name="Park SoEun" userId="1ef48a84d3eb4548" providerId="LiveId" clId="{16F78A35-C52B-49EF-A082-283C0E826733}" dt="2022-01-01T06:06:09.049" v="8416" actId="1076"/>
          <ac:spMkLst>
            <pc:docMk/>
            <pc:sldMk cId="2446011065" sldId="294"/>
            <ac:spMk id="18" creationId="{2928A444-EBE4-4A5C-8583-66579E7C41A4}"/>
          </ac:spMkLst>
        </pc:spChg>
        <pc:spChg chg="mod">
          <ac:chgData name="Park SoEun" userId="1ef48a84d3eb4548" providerId="LiveId" clId="{16F78A35-C52B-49EF-A082-283C0E826733}" dt="2022-01-01T06:05:56.869" v="8412" actId="1076"/>
          <ac:spMkLst>
            <pc:docMk/>
            <pc:sldMk cId="2446011065" sldId="294"/>
            <ac:spMk id="23" creationId="{4E4724D0-5997-4830-92E6-22B4400E0F9C}"/>
          </ac:spMkLst>
        </pc:spChg>
        <pc:picChg chg="del">
          <ac:chgData name="Park SoEun" userId="1ef48a84d3eb4548" providerId="LiveId" clId="{16F78A35-C52B-49EF-A082-283C0E826733}" dt="2022-01-01T05:56:55.823" v="8039" actId="478"/>
          <ac:picMkLst>
            <pc:docMk/>
            <pc:sldMk cId="2446011065" sldId="294"/>
            <ac:picMk id="3" creationId="{057D4788-69A9-4FCE-AC72-135385EF68D1}"/>
          </ac:picMkLst>
        </pc:picChg>
        <pc:picChg chg="add mod">
          <ac:chgData name="Park SoEun" userId="1ef48a84d3eb4548" providerId="LiveId" clId="{16F78A35-C52B-49EF-A082-283C0E826733}" dt="2022-01-01T06:05:07.588" v="8401" actId="14100"/>
          <ac:picMkLst>
            <pc:docMk/>
            <pc:sldMk cId="2446011065" sldId="294"/>
            <ac:picMk id="4" creationId="{DF6ED06B-9047-4036-90A2-0A9F3B3D0F6B}"/>
          </ac:picMkLst>
        </pc:picChg>
        <pc:picChg chg="add mod ord">
          <ac:chgData name="Park SoEun" userId="1ef48a84d3eb4548" providerId="LiveId" clId="{16F78A35-C52B-49EF-A082-283C0E826733}" dt="2022-01-01T06:05:52.046" v="8411" actId="1076"/>
          <ac:picMkLst>
            <pc:docMk/>
            <pc:sldMk cId="2446011065" sldId="294"/>
            <ac:picMk id="7" creationId="{C1AF4E2C-31FE-450B-9C9E-8B77E5C2184E}"/>
          </ac:picMkLst>
        </pc:picChg>
        <pc:picChg chg="del">
          <ac:chgData name="Park SoEun" userId="1ef48a84d3eb4548" providerId="LiveId" clId="{16F78A35-C52B-49EF-A082-283C0E826733}" dt="2022-01-01T05:56:56.439" v="8040" actId="478"/>
          <ac:picMkLst>
            <pc:docMk/>
            <pc:sldMk cId="2446011065" sldId="294"/>
            <ac:picMk id="9" creationId="{DFAB7C29-5815-4E48-AA11-B4CEB938D06B}"/>
          </ac:picMkLst>
        </pc:picChg>
        <pc:cxnChg chg="mod">
          <ac:chgData name="Park SoEun" userId="1ef48a84d3eb4548" providerId="LiveId" clId="{16F78A35-C52B-49EF-A082-283C0E826733}" dt="2022-01-01T06:05:20.412" v="8403" actId="1076"/>
          <ac:cxnSpMkLst>
            <pc:docMk/>
            <pc:sldMk cId="2446011065" sldId="294"/>
            <ac:cxnSpMk id="20" creationId="{6765A9B5-4935-4DC2-B3A5-46BA4789D6E6}"/>
          </ac:cxnSpMkLst>
        </pc:cxnChg>
        <pc:cxnChg chg="mod">
          <ac:chgData name="Park SoEun" userId="1ef48a84d3eb4548" providerId="LiveId" clId="{16F78A35-C52B-49EF-A082-283C0E826733}" dt="2022-01-01T06:06:04.181" v="8415" actId="14100"/>
          <ac:cxnSpMkLst>
            <pc:docMk/>
            <pc:sldMk cId="2446011065" sldId="294"/>
            <ac:cxnSpMk id="27" creationId="{6A4EDE23-EC95-456F-B077-240CA117F3CD}"/>
          </ac:cxnSpMkLst>
        </pc:cxnChg>
        <pc:cxnChg chg="add mod">
          <ac:chgData name="Park SoEun" userId="1ef48a84d3eb4548" providerId="LiveId" clId="{16F78A35-C52B-49EF-A082-283C0E826733}" dt="2022-01-01T06:06:18.387" v="8419" actId="14100"/>
          <ac:cxnSpMkLst>
            <pc:docMk/>
            <pc:sldMk cId="2446011065" sldId="294"/>
            <ac:cxnSpMk id="34" creationId="{B6B95B7F-327D-4731-BEA1-A2F61504DD4F}"/>
          </ac:cxnSpMkLst>
        </pc:cxnChg>
      </pc:sldChg>
      <pc:sldChg chg="addSp delSp modSp add mod">
        <pc:chgData name="Park SoEun" userId="1ef48a84d3eb4548" providerId="LiveId" clId="{16F78A35-C52B-49EF-A082-283C0E826733}" dt="2022-01-02T04:42:53.834" v="14706" actId="20577"/>
        <pc:sldMkLst>
          <pc:docMk/>
          <pc:sldMk cId="2740188763" sldId="295"/>
        </pc:sldMkLst>
        <pc:spChg chg="mod">
          <ac:chgData name="Park SoEun" userId="1ef48a84d3eb4548" providerId="LiveId" clId="{16F78A35-C52B-49EF-A082-283C0E826733}" dt="2022-01-01T17:08:31.644" v="8497" actId="1076"/>
          <ac:spMkLst>
            <pc:docMk/>
            <pc:sldMk cId="2740188763" sldId="295"/>
            <ac:spMk id="10" creationId="{7584C664-FED9-4962-9721-602E31A44530}"/>
          </ac:spMkLst>
        </pc:spChg>
        <pc:spChg chg="mod">
          <ac:chgData name="Park SoEun" userId="1ef48a84d3eb4548" providerId="LiveId" clId="{16F78A35-C52B-49EF-A082-283C0E826733}" dt="2022-01-02T04:42:53.834" v="14706" actId="20577"/>
          <ac:spMkLst>
            <pc:docMk/>
            <pc:sldMk cId="2740188763" sldId="295"/>
            <ac:spMk id="14" creationId="{CAB1972A-FD6F-49FB-94F3-39C0A9B4EEE4}"/>
          </ac:spMkLst>
        </pc:spChg>
        <pc:spChg chg="mod">
          <ac:chgData name="Park SoEun" userId="1ef48a84d3eb4548" providerId="LiveId" clId="{16F78A35-C52B-49EF-A082-283C0E826733}" dt="2022-01-01T17:15:59.918" v="8539" actId="1076"/>
          <ac:spMkLst>
            <pc:docMk/>
            <pc:sldMk cId="2740188763" sldId="295"/>
            <ac:spMk id="17" creationId="{8DEAF083-8981-4EF8-8227-0DAF39C7E00B}"/>
          </ac:spMkLst>
        </pc:spChg>
        <pc:spChg chg="mod">
          <ac:chgData name="Park SoEun" userId="1ef48a84d3eb4548" providerId="LiveId" clId="{16F78A35-C52B-49EF-A082-283C0E826733}" dt="2022-01-01T17:12:33.493" v="8514" actId="1076"/>
          <ac:spMkLst>
            <pc:docMk/>
            <pc:sldMk cId="2740188763" sldId="295"/>
            <ac:spMk id="18" creationId="{2928A444-EBE4-4A5C-8583-66579E7C41A4}"/>
          </ac:spMkLst>
        </pc:spChg>
        <pc:spChg chg="mod">
          <ac:chgData name="Park SoEun" userId="1ef48a84d3eb4548" providerId="LiveId" clId="{16F78A35-C52B-49EF-A082-283C0E826733}" dt="2022-01-01T17:15:15.076" v="8533" actId="1076"/>
          <ac:spMkLst>
            <pc:docMk/>
            <pc:sldMk cId="2740188763" sldId="295"/>
            <ac:spMk id="23" creationId="{4E4724D0-5997-4830-92E6-22B4400E0F9C}"/>
          </ac:spMkLst>
        </pc:spChg>
        <pc:picChg chg="add mod ord">
          <ac:chgData name="Park SoEun" userId="1ef48a84d3eb4548" providerId="LiveId" clId="{16F78A35-C52B-49EF-A082-283C0E826733}" dt="2022-01-01T17:14:28.605" v="8525" actId="1076"/>
          <ac:picMkLst>
            <pc:docMk/>
            <pc:sldMk cId="2740188763" sldId="295"/>
            <ac:picMk id="3" creationId="{020BEAB0-B618-471B-8B47-C620AEFCB4CC}"/>
          </ac:picMkLst>
        </pc:picChg>
        <pc:picChg chg="del">
          <ac:chgData name="Park SoEun" userId="1ef48a84d3eb4548" providerId="LiveId" clId="{16F78A35-C52B-49EF-A082-283C0E826733}" dt="2022-01-01T06:06:30.733" v="8421" actId="478"/>
          <ac:picMkLst>
            <pc:docMk/>
            <pc:sldMk cId="2740188763" sldId="295"/>
            <ac:picMk id="4" creationId="{DF6ED06B-9047-4036-90A2-0A9F3B3D0F6B}"/>
          </ac:picMkLst>
        </pc:picChg>
        <pc:picChg chg="add mod ord">
          <ac:chgData name="Park SoEun" userId="1ef48a84d3eb4548" providerId="LiveId" clId="{16F78A35-C52B-49EF-A082-283C0E826733}" dt="2022-01-01T17:15:06.093" v="8532" actId="167"/>
          <ac:picMkLst>
            <pc:docMk/>
            <pc:sldMk cId="2740188763" sldId="295"/>
            <ac:picMk id="6" creationId="{5B4DAC4A-22F1-4119-B0E1-C5FCF7B02C36}"/>
          </ac:picMkLst>
        </pc:picChg>
        <pc:picChg chg="del">
          <ac:chgData name="Park SoEun" userId="1ef48a84d3eb4548" providerId="LiveId" clId="{16F78A35-C52B-49EF-A082-283C0E826733}" dt="2022-01-01T06:06:31.365" v="8422" actId="478"/>
          <ac:picMkLst>
            <pc:docMk/>
            <pc:sldMk cId="2740188763" sldId="295"/>
            <ac:picMk id="7" creationId="{C1AF4E2C-31FE-450B-9C9E-8B77E5C2184E}"/>
          </ac:picMkLst>
        </pc:picChg>
        <pc:picChg chg="add mod ord">
          <ac:chgData name="Park SoEun" userId="1ef48a84d3eb4548" providerId="LiveId" clId="{16F78A35-C52B-49EF-A082-283C0E826733}" dt="2022-01-01T17:15:54.068" v="8538" actId="1076"/>
          <ac:picMkLst>
            <pc:docMk/>
            <pc:sldMk cId="2740188763" sldId="295"/>
            <ac:picMk id="31" creationId="{A271C7D4-7D6B-4DD9-8F8D-1654D7487656}"/>
          </ac:picMkLst>
        </pc:picChg>
        <pc:cxnChg chg="del mod">
          <ac:chgData name="Park SoEun" userId="1ef48a84d3eb4548" providerId="LiveId" clId="{16F78A35-C52B-49EF-A082-283C0E826733}" dt="2022-01-01T17:12:59.302" v="8521" actId="478"/>
          <ac:cxnSpMkLst>
            <pc:docMk/>
            <pc:sldMk cId="2740188763" sldId="295"/>
            <ac:cxnSpMk id="20" creationId="{6765A9B5-4935-4DC2-B3A5-46BA4789D6E6}"/>
          </ac:cxnSpMkLst>
        </pc:cxnChg>
        <pc:cxnChg chg="add mod">
          <ac:chgData name="Park SoEun" userId="1ef48a84d3eb4548" providerId="LiveId" clId="{16F78A35-C52B-49EF-A082-283C0E826733}" dt="2022-01-01T17:14:28.605" v="8525" actId="1076"/>
          <ac:cxnSpMkLst>
            <pc:docMk/>
            <pc:sldMk cId="2740188763" sldId="295"/>
            <ac:cxnSpMk id="21" creationId="{E9726ED9-61F5-4ED7-BD8E-55A581D72A4C}"/>
          </ac:cxnSpMkLst>
        </pc:cxnChg>
        <pc:cxnChg chg="mod">
          <ac:chgData name="Park SoEun" userId="1ef48a84d3eb4548" providerId="LiveId" clId="{16F78A35-C52B-49EF-A082-283C0E826733}" dt="2022-01-01T17:15:59.918" v="8539" actId="1076"/>
          <ac:cxnSpMkLst>
            <pc:docMk/>
            <pc:sldMk cId="2740188763" sldId="295"/>
            <ac:cxnSpMk id="27" creationId="{6A4EDE23-EC95-456F-B077-240CA117F3CD}"/>
          </ac:cxnSpMkLst>
        </pc:cxnChg>
        <pc:cxnChg chg="mod">
          <ac:chgData name="Park SoEun" userId="1ef48a84d3eb4548" providerId="LiveId" clId="{16F78A35-C52B-49EF-A082-283C0E826733}" dt="2022-01-01T17:15:15.076" v="8533" actId="1076"/>
          <ac:cxnSpMkLst>
            <pc:docMk/>
            <pc:sldMk cId="2740188763" sldId="295"/>
            <ac:cxnSpMk id="34" creationId="{B6B95B7F-327D-4731-BEA1-A2F61504DD4F}"/>
          </ac:cxnSpMkLst>
        </pc:cxnChg>
      </pc:sldChg>
      <pc:sldChg chg="addSp delSp modSp add mod">
        <pc:chgData name="Park SoEun" userId="1ef48a84d3eb4548" providerId="LiveId" clId="{16F78A35-C52B-49EF-A082-283C0E826733}" dt="2022-01-02T04:43:00.201" v="14710" actId="20577"/>
        <pc:sldMkLst>
          <pc:docMk/>
          <pc:sldMk cId="1942683920" sldId="296"/>
        </pc:sldMkLst>
        <pc:spChg chg="mod">
          <ac:chgData name="Park SoEun" userId="1ef48a84d3eb4548" providerId="LiveId" clId="{16F78A35-C52B-49EF-A082-283C0E826733}" dt="2022-01-01T17:23:29.988" v="8612" actId="1076"/>
          <ac:spMkLst>
            <pc:docMk/>
            <pc:sldMk cId="1942683920" sldId="296"/>
            <ac:spMk id="10" creationId="{7584C664-FED9-4962-9721-602E31A44530}"/>
          </ac:spMkLst>
        </pc:spChg>
        <pc:spChg chg="mod">
          <ac:chgData name="Park SoEun" userId="1ef48a84d3eb4548" providerId="LiveId" clId="{16F78A35-C52B-49EF-A082-283C0E826733}" dt="2022-01-02T04:43:00.201" v="14710" actId="20577"/>
          <ac:spMkLst>
            <pc:docMk/>
            <pc:sldMk cId="1942683920" sldId="296"/>
            <ac:spMk id="14" creationId="{CAB1972A-FD6F-49FB-94F3-39C0A9B4EEE4}"/>
          </ac:spMkLst>
        </pc:spChg>
        <pc:spChg chg="mod">
          <ac:chgData name="Park SoEun" userId="1ef48a84d3eb4548" providerId="LiveId" clId="{16F78A35-C52B-49EF-A082-283C0E826733}" dt="2022-01-01T17:23:34.159" v="8613" actId="1076"/>
          <ac:spMkLst>
            <pc:docMk/>
            <pc:sldMk cId="1942683920" sldId="296"/>
            <ac:spMk id="17" creationId="{8DEAF083-8981-4EF8-8227-0DAF39C7E00B}"/>
          </ac:spMkLst>
        </pc:spChg>
        <pc:spChg chg="del">
          <ac:chgData name="Park SoEun" userId="1ef48a84d3eb4548" providerId="LiveId" clId="{16F78A35-C52B-49EF-A082-283C0E826733}" dt="2022-01-01T17:19:10.830" v="8566" actId="478"/>
          <ac:spMkLst>
            <pc:docMk/>
            <pc:sldMk cId="1942683920" sldId="296"/>
            <ac:spMk id="18" creationId="{2928A444-EBE4-4A5C-8583-66579E7C41A4}"/>
          </ac:spMkLst>
        </pc:spChg>
        <pc:spChg chg="mod">
          <ac:chgData name="Park SoEun" userId="1ef48a84d3eb4548" providerId="LiveId" clId="{16F78A35-C52B-49EF-A082-283C0E826733}" dt="2022-01-01T17:23:43.128" v="8616" actId="1076"/>
          <ac:spMkLst>
            <pc:docMk/>
            <pc:sldMk cId="1942683920" sldId="296"/>
            <ac:spMk id="23" creationId="{4E4724D0-5997-4830-92E6-22B4400E0F9C}"/>
          </ac:spMkLst>
        </pc:spChg>
        <pc:picChg chg="del">
          <ac:chgData name="Park SoEun" userId="1ef48a84d3eb4548" providerId="LiveId" clId="{16F78A35-C52B-49EF-A082-283C0E826733}" dt="2022-01-01T17:16:17.963" v="8543" actId="478"/>
          <ac:picMkLst>
            <pc:docMk/>
            <pc:sldMk cId="1942683920" sldId="296"/>
            <ac:picMk id="3" creationId="{020BEAB0-B618-471B-8B47-C620AEFCB4CC}"/>
          </ac:picMkLst>
        </pc:picChg>
        <pc:picChg chg="add mod">
          <ac:chgData name="Park SoEun" userId="1ef48a84d3eb4548" providerId="LiveId" clId="{16F78A35-C52B-49EF-A082-283C0E826733}" dt="2022-01-01T17:23:28.099" v="8611" actId="1076"/>
          <ac:picMkLst>
            <pc:docMk/>
            <pc:sldMk cId="1942683920" sldId="296"/>
            <ac:picMk id="4" creationId="{FA4E6F4F-1C3D-49CB-8D9C-8D1F60C549D4}"/>
          </ac:picMkLst>
        </pc:picChg>
        <pc:picChg chg="del">
          <ac:chgData name="Park SoEun" userId="1ef48a84d3eb4548" providerId="LiveId" clId="{16F78A35-C52B-49EF-A082-283C0E826733}" dt="2022-01-01T17:16:16.785" v="8541" actId="478"/>
          <ac:picMkLst>
            <pc:docMk/>
            <pc:sldMk cId="1942683920" sldId="296"/>
            <ac:picMk id="6" creationId="{5B4DAC4A-22F1-4119-B0E1-C5FCF7B02C36}"/>
          </ac:picMkLst>
        </pc:picChg>
        <pc:picChg chg="add del">
          <ac:chgData name="Park SoEun" userId="1ef48a84d3eb4548" providerId="LiveId" clId="{16F78A35-C52B-49EF-A082-283C0E826733}" dt="2022-01-01T17:18:03.386" v="8548" actId="478"/>
          <ac:picMkLst>
            <pc:docMk/>
            <pc:sldMk cId="1942683920" sldId="296"/>
            <ac:picMk id="7" creationId="{D10D9F60-F07F-431D-889C-491EE9A81C70}"/>
          </ac:picMkLst>
        </pc:picChg>
        <pc:picChg chg="add mod ord">
          <ac:chgData name="Park SoEun" userId="1ef48a84d3eb4548" providerId="LiveId" clId="{16F78A35-C52B-49EF-A082-283C0E826733}" dt="2022-01-01T17:23:26.125" v="8610" actId="1076"/>
          <ac:picMkLst>
            <pc:docMk/>
            <pc:sldMk cId="1942683920" sldId="296"/>
            <ac:picMk id="11" creationId="{43B2DE8D-9F4C-4712-BA5D-D1A6971340A6}"/>
          </ac:picMkLst>
        </pc:picChg>
        <pc:picChg chg="del">
          <ac:chgData name="Park SoEun" userId="1ef48a84d3eb4548" providerId="LiveId" clId="{16F78A35-C52B-49EF-A082-283C0E826733}" dt="2022-01-01T17:16:17.354" v="8542" actId="478"/>
          <ac:picMkLst>
            <pc:docMk/>
            <pc:sldMk cId="1942683920" sldId="296"/>
            <ac:picMk id="31" creationId="{A271C7D4-7D6B-4DD9-8F8D-1654D7487656}"/>
          </ac:picMkLst>
        </pc:picChg>
        <pc:cxnChg chg="mod">
          <ac:chgData name="Park SoEun" userId="1ef48a84d3eb4548" providerId="LiveId" clId="{16F78A35-C52B-49EF-A082-283C0E826733}" dt="2022-01-01T17:23:50.425" v="8617" actId="14100"/>
          <ac:cxnSpMkLst>
            <pc:docMk/>
            <pc:sldMk cId="1942683920" sldId="296"/>
            <ac:cxnSpMk id="21" creationId="{E9726ED9-61F5-4ED7-BD8E-55A581D72A4C}"/>
          </ac:cxnSpMkLst>
        </pc:cxnChg>
        <pc:cxnChg chg="mod">
          <ac:chgData name="Park SoEun" userId="1ef48a84d3eb4548" providerId="LiveId" clId="{16F78A35-C52B-49EF-A082-283C0E826733}" dt="2022-01-01T17:23:43.128" v="8616" actId="1076"/>
          <ac:cxnSpMkLst>
            <pc:docMk/>
            <pc:sldMk cId="1942683920" sldId="296"/>
            <ac:cxnSpMk id="27" creationId="{6A4EDE23-EC95-456F-B077-240CA117F3CD}"/>
          </ac:cxnSpMkLst>
        </pc:cxnChg>
        <pc:cxnChg chg="del mod">
          <ac:chgData name="Park SoEun" userId="1ef48a84d3eb4548" providerId="LiveId" clId="{16F78A35-C52B-49EF-A082-283C0E826733}" dt="2022-01-01T17:22:24.944" v="8596" actId="478"/>
          <ac:cxnSpMkLst>
            <pc:docMk/>
            <pc:sldMk cId="1942683920" sldId="296"/>
            <ac:cxnSpMk id="34" creationId="{B6B95B7F-327D-4731-BEA1-A2F61504DD4F}"/>
          </ac:cxnSpMkLst>
        </pc:cxnChg>
      </pc:sldChg>
      <pc:sldChg chg="addSp delSp modSp add mod">
        <pc:chgData name="Park SoEun" userId="1ef48a84d3eb4548" providerId="LiveId" clId="{16F78A35-C52B-49EF-A082-283C0E826733}" dt="2022-01-02T04:43:15.507" v="14718" actId="20577"/>
        <pc:sldMkLst>
          <pc:docMk/>
          <pc:sldMk cId="3249036979" sldId="297"/>
        </pc:sldMkLst>
        <pc:spChg chg="mod">
          <ac:chgData name="Park SoEun" userId="1ef48a84d3eb4548" providerId="LiveId" clId="{16F78A35-C52B-49EF-A082-283C0E826733}" dt="2022-01-01T18:19:37.150" v="8670" actId="20577"/>
          <ac:spMkLst>
            <pc:docMk/>
            <pc:sldMk cId="3249036979" sldId="297"/>
            <ac:spMk id="10" creationId="{7584C664-FED9-4962-9721-602E31A44530}"/>
          </ac:spMkLst>
        </pc:spChg>
        <pc:spChg chg="mod">
          <ac:chgData name="Park SoEun" userId="1ef48a84d3eb4548" providerId="LiveId" clId="{16F78A35-C52B-49EF-A082-283C0E826733}" dt="2022-01-02T04:43:15.507" v="14718" actId="20577"/>
          <ac:spMkLst>
            <pc:docMk/>
            <pc:sldMk cId="3249036979" sldId="297"/>
            <ac:spMk id="14" creationId="{CAB1972A-FD6F-49FB-94F3-39C0A9B4EEE4}"/>
          </ac:spMkLst>
        </pc:spChg>
        <pc:spChg chg="mod">
          <ac:chgData name="Park SoEun" userId="1ef48a84d3eb4548" providerId="LiveId" clId="{16F78A35-C52B-49EF-A082-283C0E826733}" dt="2022-01-01T18:34:08.878" v="8695" actId="1076"/>
          <ac:spMkLst>
            <pc:docMk/>
            <pc:sldMk cId="3249036979" sldId="297"/>
            <ac:spMk id="17" creationId="{8DEAF083-8981-4EF8-8227-0DAF39C7E00B}"/>
          </ac:spMkLst>
        </pc:spChg>
        <pc:spChg chg="mod">
          <ac:chgData name="Park SoEun" userId="1ef48a84d3eb4548" providerId="LiveId" clId="{16F78A35-C52B-49EF-A082-283C0E826733}" dt="2022-01-01T18:37:42.774" v="8721" actId="1076"/>
          <ac:spMkLst>
            <pc:docMk/>
            <pc:sldMk cId="3249036979" sldId="297"/>
            <ac:spMk id="23" creationId="{4E4724D0-5997-4830-92E6-22B4400E0F9C}"/>
          </ac:spMkLst>
        </pc:spChg>
        <pc:picChg chg="add mod">
          <ac:chgData name="Park SoEun" userId="1ef48a84d3eb4548" providerId="LiveId" clId="{16F78A35-C52B-49EF-A082-283C0E826733}" dt="2022-01-01T18:35:14.610" v="8702" actId="1076"/>
          <ac:picMkLst>
            <pc:docMk/>
            <pc:sldMk cId="3249036979" sldId="297"/>
            <ac:picMk id="3" creationId="{1EECCF5B-8EC0-4B2F-A959-330F6E0544B0}"/>
          </ac:picMkLst>
        </pc:picChg>
        <pc:picChg chg="del">
          <ac:chgData name="Park SoEun" userId="1ef48a84d3eb4548" providerId="LiveId" clId="{16F78A35-C52B-49EF-A082-283C0E826733}" dt="2022-01-01T17:24:03.290" v="8619" actId="478"/>
          <ac:picMkLst>
            <pc:docMk/>
            <pc:sldMk cId="3249036979" sldId="297"/>
            <ac:picMk id="4" creationId="{FA4E6F4F-1C3D-49CB-8D9C-8D1F60C549D4}"/>
          </ac:picMkLst>
        </pc:picChg>
        <pc:picChg chg="add mod ord">
          <ac:chgData name="Park SoEun" userId="1ef48a84d3eb4548" providerId="LiveId" clId="{16F78A35-C52B-49EF-A082-283C0E826733}" dt="2022-01-01T18:34:36.735" v="8700" actId="1076"/>
          <ac:picMkLst>
            <pc:docMk/>
            <pc:sldMk cId="3249036979" sldId="297"/>
            <ac:picMk id="6" creationId="{F53CCB48-CD67-40E1-AF49-B2468D47DBF6}"/>
          </ac:picMkLst>
        </pc:picChg>
        <pc:picChg chg="del mod">
          <ac:chgData name="Park SoEun" userId="1ef48a84d3eb4548" providerId="LiveId" clId="{16F78A35-C52B-49EF-A082-283C0E826733}" dt="2022-01-01T17:24:03.919" v="8621" actId="478"/>
          <ac:picMkLst>
            <pc:docMk/>
            <pc:sldMk cId="3249036979" sldId="297"/>
            <ac:picMk id="11" creationId="{43B2DE8D-9F4C-4712-BA5D-D1A6971340A6}"/>
          </ac:picMkLst>
        </pc:picChg>
        <pc:cxnChg chg="mod">
          <ac:chgData name="Park SoEun" userId="1ef48a84d3eb4548" providerId="LiveId" clId="{16F78A35-C52B-49EF-A082-283C0E826733}" dt="2022-01-01T18:35:14.610" v="8702" actId="1076"/>
          <ac:cxnSpMkLst>
            <pc:docMk/>
            <pc:sldMk cId="3249036979" sldId="297"/>
            <ac:cxnSpMk id="21" creationId="{E9726ED9-61F5-4ED7-BD8E-55A581D72A4C}"/>
          </ac:cxnSpMkLst>
        </pc:cxnChg>
        <pc:cxnChg chg="mod">
          <ac:chgData name="Park SoEun" userId="1ef48a84d3eb4548" providerId="LiveId" clId="{16F78A35-C52B-49EF-A082-283C0E826733}" dt="2022-01-01T18:37:42.774" v="8721" actId="1076"/>
          <ac:cxnSpMkLst>
            <pc:docMk/>
            <pc:sldMk cId="3249036979" sldId="297"/>
            <ac:cxnSpMk id="27" creationId="{6A4EDE23-EC95-456F-B077-240CA117F3CD}"/>
          </ac:cxnSpMkLst>
        </pc:cxnChg>
      </pc:sldChg>
      <pc:sldChg chg="addSp delSp modSp add mod">
        <pc:chgData name="Park SoEun" userId="1ef48a84d3eb4548" providerId="LiveId" clId="{16F78A35-C52B-49EF-A082-283C0E826733}" dt="2022-01-02T04:43:09.124" v="14714" actId="20577"/>
        <pc:sldMkLst>
          <pc:docMk/>
          <pc:sldMk cId="62160648" sldId="298"/>
        </pc:sldMkLst>
        <pc:spChg chg="mod">
          <ac:chgData name="Park SoEun" userId="1ef48a84d3eb4548" providerId="LiveId" clId="{16F78A35-C52B-49EF-A082-283C0E826733}" dt="2022-01-01T17:37:17.964" v="8666" actId="1076"/>
          <ac:spMkLst>
            <pc:docMk/>
            <pc:sldMk cId="62160648" sldId="298"/>
            <ac:spMk id="10" creationId="{7584C664-FED9-4962-9721-602E31A44530}"/>
          </ac:spMkLst>
        </pc:spChg>
        <pc:spChg chg="mod">
          <ac:chgData name="Park SoEun" userId="1ef48a84d3eb4548" providerId="LiveId" clId="{16F78A35-C52B-49EF-A082-283C0E826733}" dt="2022-01-02T04:43:09.124" v="14714" actId="20577"/>
          <ac:spMkLst>
            <pc:docMk/>
            <pc:sldMk cId="62160648" sldId="298"/>
            <ac:spMk id="14" creationId="{CAB1972A-FD6F-49FB-94F3-39C0A9B4EEE4}"/>
          </ac:spMkLst>
        </pc:spChg>
        <pc:spChg chg="mod">
          <ac:chgData name="Park SoEun" userId="1ef48a84d3eb4548" providerId="LiveId" clId="{16F78A35-C52B-49EF-A082-283C0E826733}" dt="2022-01-01T17:37:12.714" v="8664" actId="1076"/>
          <ac:spMkLst>
            <pc:docMk/>
            <pc:sldMk cId="62160648" sldId="298"/>
            <ac:spMk id="17" creationId="{8DEAF083-8981-4EF8-8227-0DAF39C7E00B}"/>
          </ac:spMkLst>
        </pc:spChg>
        <pc:spChg chg="mod">
          <ac:chgData name="Park SoEun" userId="1ef48a84d3eb4548" providerId="LiveId" clId="{16F78A35-C52B-49EF-A082-283C0E826733}" dt="2022-01-01T18:29:42.824" v="8683" actId="1076"/>
          <ac:spMkLst>
            <pc:docMk/>
            <pc:sldMk cId="62160648" sldId="298"/>
            <ac:spMk id="18" creationId="{2928A444-EBE4-4A5C-8583-66579E7C41A4}"/>
          </ac:spMkLst>
        </pc:spChg>
        <pc:spChg chg="mod">
          <ac:chgData name="Park SoEun" userId="1ef48a84d3eb4548" providerId="LiveId" clId="{16F78A35-C52B-49EF-A082-283C0E826733}" dt="2022-01-01T17:37:00.909" v="8661" actId="1076"/>
          <ac:spMkLst>
            <pc:docMk/>
            <pc:sldMk cId="62160648" sldId="298"/>
            <ac:spMk id="23" creationId="{4E4724D0-5997-4830-92E6-22B4400E0F9C}"/>
          </ac:spMkLst>
        </pc:spChg>
        <pc:picChg chg="add mod ord">
          <ac:chgData name="Park SoEun" userId="1ef48a84d3eb4548" providerId="LiveId" clId="{16F78A35-C52B-49EF-A082-283C0E826733}" dt="2022-01-01T17:37:08.273" v="8663" actId="1076"/>
          <ac:picMkLst>
            <pc:docMk/>
            <pc:sldMk cId="62160648" sldId="298"/>
            <ac:picMk id="3" creationId="{3F78BDF8-572F-4B47-9007-6DF4CEFC4CC2}"/>
          </ac:picMkLst>
        </pc:picChg>
        <pc:picChg chg="del">
          <ac:chgData name="Park SoEun" userId="1ef48a84d3eb4548" providerId="LiveId" clId="{16F78A35-C52B-49EF-A082-283C0E826733}" dt="2022-01-01T17:26:24.320" v="8623" actId="478"/>
          <ac:picMkLst>
            <pc:docMk/>
            <pc:sldMk cId="62160648" sldId="298"/>
            <ac:picMk id="4" creationId="{DF6ED06B-9047-4036-90A2-0A9F3B3D0F6B}"/>
          </ac:picMkLst>
        </pc:picChg>
        <pc:picChg chg="add mod ord">
          <ac:chgData name="Park SoEun" userId="1ef48a84d3eb4548" providerId="LiveId" clId="{16F78A35-C52B-49EF-A082-283C0E826733}" dt="2022-01-01T17:36:26.850" v="8656" actId="14100"/>
          <ac:picMkLst>
            <pc:docMk/>
            <pc:sldMk cId="62160648" sldId="298"/>
            <ac:picMk id="6" creationId="{0A203D3C-DDD3-43FE-A415-FD6E75351A3A}"/>
          </ac:picMkLst>
        </pc:picChg>
        <pc:picChg chg="del mod">
          <ac:chgData name="Park SoEun" userId="1ef48a84d3eb4548" providerId="LiveId" clId="{16F78A35-C52B-49EF-A082-283C0E826733}" dt="2022-01-01T17:26:24.973" v="8625" actId="478"/>
          <ac:picMkLst>
            <pc:docMk/>
            <pc:sldMk cId="62160648" sldId="298"/>
            <ac:picMk id="7" creationId="{C1AF4E2C-31FE-450B-9C9E-8B77E5C2184E}"/>
          </ac:picMkLst>
        </pc:picChg>
        <pc:cxnChg chg="mod">
          <ac:chgData name="Park SoEun" userId="1ef48a84d3eb4548" providerId="LiveId" clId="{16F78A35-C52B-49EF-A082-283C0E826733}" dt="2022-01-01T17:37:12.714" v="8664" actId="1076"/>
          <ac:cxnSpMkLst>
            <pc:docMk/>
            <pc:sldMk cId="62160648" sldId="298"/>
            <ac:cxnSpMk id="20" creationId="{6765A9B5-4935-4DC2-B3A5-46BA4789D6E6}"/>
          </ac:cxnSpMkLst>
        </pc:cxnChg>
        <pc:cxnChg chg="mod">
          <ac:chgData name="Park SoEun" userId="1ef48a84d3eb4548" providerId="LiveId" clId="{16F78A35-C52B-49EF-A082-283C0E826733}" dt="2022-01-01T17:37:12.714" v="8664" actId="1076"/>
          <ac:cxnSpMkLst>
            <pc:docMk/>
            <pc:sldMk cId="62160648" sldId="298"/>
            <ac:cxnSpMk id="27" creationId="{6A4EDE23-EC95-456F-B077-240CA117F3CD}"/>
          </ac:cxnSpMkLst>
        </pc:cxnChg>
        <pc:cxnChg chg="mod">
          <ac:chgData name="Park SoEun" userId="1ef48a84d3eb4548" providerId="LiveId" clId="{16F78A35-C52B-49EF-A082-283C0E826733}" dt="2022-01-01T18:29:42.824" v="8683" actId="1076"/>
          <ac:cxnSpMkLst>
            <pc:docMk/>
            <pc:sldMk cId="62160648" sldId="298"/>
            <ac:cxnSpMk id="34" creationId="{B6B95B7F-327D-4731-BEA1-A2F61504DD4F}"/>
          </ac:cxnSpMkLst>
        </pc:cxnChg>
      </pc:sldChg>
      <pc:sldChg chg="addSp delSp modSp add mod">
        <pc:chgData name="Park SoEun" userId="1ef48a84d3eb4548" providerId="LiveId" clId="{16F78A35-C52B-49EF-A082-283C0E826733}" dt="2022-01-02T04:43:22.367" v="14722" actId="20577"/>
        <pc:sldMkLst>
          <pc:docMk/>
          <pc:sldMk cId="3971327888" sldId="299"/>
        </pc:sldMkLst>
        <pc:spChg chg="mod">
          <ac:chgData name="Park SoEun" userId="1ef48a84d3eb4548" providerId="LiveId" clId="{16F78A35-C52B-49EF-A082-283C0E826733}" dt="2022-01-01T18:39:21.513" v="8743" actId="1076"/>
          <ac:spMkLst>
            <pc:docMk/>
            <pc:sldMk cId="3971327888" sldId="299"/>
            <ac:spMk id="10" creationId="{7584C664-FED9-4962-9721-602E31A44530}"/>
          </ac:spMkLst>
        </pc:spChg>
        <pc:spChg chg="mod">
          <ac:chgData name="Park SoEun" userId="1ef48a84d3eb4548" providerId="LiveId" clId="{16F78A35-C52B-49EF-A082-283C0E826733}" dt="2022-01-02T04:43:22.367" v="14722" actId="20577"/>
          <ac:spMkLst>
            <pc:docMk/>
            <pc:sldMk cId="3971327888" sldId="299"/>
            <ac:spMk id="14" creationId="{CAB1972A-FD6F-49FB-94F3-39C0A9B4EEE4}"/>
          </ac:spMkLst>
        </pc:spChg>
        <pc:spChg chg="mod">
          <ac:chgData name="Park SoEun" userId="1ef48a84d3eb4548" providerId="LiveId" clId="{16F78A35-C52B-49EF-A082-283C0E826733}" dt="2022-01-01T18:39:14.396" v="8741" actId="1076"/>
          <ac:spMkLst>
            <pc:docMk/>
            <pc:sldMk cId="3971327888" sldId="299"/>
            <ac:spMk id="17" creationId="{8DEAF083-8981-4EF8-8227-0DAF39C7E00B}"/>
          </ac:spMkLst>
        </pc:spChg>
        <pc:spChg chg="add mod">
          <ac:chgData name="Park SoEun" userId="1ef48a84d3eb4548" providerId="LiveId" clId="{16F78A35-C52B-49EF-A082-283C0E826733}" dt="2022-01-01T18:38:06.966" v="8727"/>
          <ac:spMkLst>
            <pc:docMk/>
            <pc:sldMk cId="3971327888" sldId="299"/>
            <ac:spMk id="18" creationId="{B5DFB682-1FFB-4687-8B44-B33B483782CD}"/>
          </ac:spMkLst>
        </pc:spChg>
        <pc:spChg chg="del">
          <ac:chgData name="Park SoEun" userId="1ef48a84d3eb4548" providerId="LiveId" clId="{16F78A35-C52B-49EF-A082-283C0E826733}" dt="2022-01-01T18:38:11.534" v="8728" actId="478"/>
          <ac:spMkLst>
            <pc:docMk/>
            <pc:sldMk cId="3971327888" sldId="299"/>
            <ac:spMk id="23" creationId="{4E4724D0-5997-4830-92E6-22B4400E0F9C}"/>
          </ac:spMkLst>
        </pc:spChg>
        <pc:graphicFrameChg chg="add del mod">
          <ac:chgData name="Park SoEun" userId="1ef48a84d3eb4548" providerId="LiveId" clId="{16F78A35-C52B-49EF-A082-283C0E826733}" dt="2022-01-01T18:38:00.764" v="8726" actId="478"/>
          <ac:graphicFrameMkLst>
            <pc:docMk/>
            <pc:sldMk cId="3971327888" sldId="299"/>
            <ac:graphicFrameMk id="2" creationId="{7E6FA6AD-685D-4F02-A7D9-F8300E19E2C3}"/>
          </ac:graphicFrameMkLst>
        </pc:graphicFrameChg>
        <pc:graphicFrameChg chg="add del mod">
          <ac:chgData name="Park SoEun" userId="1ef48a84d3eb4548" providerId="LiveId" clId="{16F78A35-C52B-49EF-A082-283C0E826733}" dt="2022-01-01T18:37:58.109" v="8725" actId="478"/>
          <ac:graphicFrameMkLst>
            <pc:docMk/>
            <pc:sldMk cId="3971327888" sldId="299"/>
            <ac:graphicFrameMk id="4" creationId="{C8E7474E-B21C-4273-AA06-D2E3D0FDC4FF}"/>
          </ac:graphicFrameMkLst>
        </pc:graphicFrameChg>
        <pc:picChg chg="del">
          <ac:chgData name="Park SoEun" userId="1ef48a84d3eb4548" providerId="LiveId" clId="{16F78A35-C52B-49EF-A082-283C0E826733}" dt="2022-01-01T18:35:18.994" v="8703" actId="478"/>
          <ac:picMkLst>
            <pc:docMk/>
            <pc:sldMk cId="3971327888" sldId="299"/>
            <ac:picMk id="3" creationId="{1EECCF5B-8EC0-4B2F-A959-330F6E0544B0}"/>
          </ac:picMkLst>
        </pc:picChg>
        <pc:picChg chg="del">
          <ac:chgData name="Park SoEun" userId="1ef48a84d3eb4548" providerId="LiveId" clId="{16F78A35-C52B-49EF-A082-283C0E826733}" dt="2022-01-01T18:35:19.968" v="8704" actId="478"/>
          <ac:picMkLst>
            <pc:docMk/>
            <pc:sldMk cId="3971327888" sldId="299"/>
            <ac:picMk id="6" creationId="{F53CCB48-CD67-40E1-AF49-B2468D47DBF6}"/>
          </ac:picMkLst>
        </pc:picChg>
        <pc:picChg chg="add mod">
          <ac:chgData name="Park SoEun" userId="1ef48a84d3eb4548" providerId="LiveId" clId="{16F78A35-C52B-49EF-A082-283C0E826733}" dt="2022-01-01T18:38:32.755" v="8733" actId="1076"/>
          <ac:picMkLst>
            <pc:docMk/>
            <pc:sldMk cId="3971327888" sldId="299"/>
            <ac:picMk id="7" creationId="{CBC117F0-5907-422F-822B-0A3712A976FE}"/>
          </ac:picMkLst>
        </pc:picChg>
        <pc:picChg chg="add mod ord">
          <ac:chgData name="Park SoEun" userId="1ef48a84d3eb4548" providerId="LiveId" clId="{16F78A35-C52B-49EF-A082-283C0E826733}" dt="2022-01-01T18:38:59.080" v="8739" actId="14100"/>
          <ac:picMkLst>
            <pc:docMk/>
            <pc:sldMk cId="3971327888" sldId="299"/>
            <ac:picMk id="9" creationId="{BCE1B71F-3A69-4DAC-B2A5-7FA400E19EE7}"/>
          </ac:picMkLst>
        </pc:picChg>
        <pc:cxnChg chg="mod">
          <ac:chgData name="Park SoEun" userId="1ef48a84d3eb4548" providerId="LiveId" clId="{16F78A35-C52B-49EF-A082-283C0E826733}" dt="2022-01-01T18:39:14.396" v="8741" actId="1076"/>
          <ac:cxnSpMkLst>
            <pc:docMk/>
            <pc:sldMk cId="3971327888" sldId="299"/>
            <ac:cxnSpMk id="21" creationId="{E9726ED9-61F5-4ED7-BD8E-55A581D72A4C}"/>
          </ac:cxnSpMkLst>
        </pc:cxnChg>
        <pc:cxnChg chg="mod">
          <ac:chgData name="Park SoEun" userId="1ef48a84d3eb4548" providerId="LiveId" clId="{16F78A35-C52B-49EF-A082-283C0E826733}" dt="2022-01-01T18:39:31.294" v="8745" actId="14100"/>
          <ac:cxnSpMkLst>
            <pc:docMk/>
            <pc:sldMk cId="3971327888" sldId="299"/>
            <ac:cxnSpMk id="27" creationId="{6A4EDE23-EC95-456F-B077-240CA117F3CD}"/>
          </ac:cxnSpMkLst>
        </pc:cxnChg>
      </pc:sldChg>
      <pc:sldChg chg="addSp delSp modSp add mod">
        <pc:chgData name="Park SoEun" userId="1ef48a84d3eb4548" providerId="LiveId" clId="{16F78A35-C52B-49EF-A082-283C0E826733}" dt="2022-01-02T04:43:31.589" v="14728" actId="20577"/>
        <pc:sldMkLst>
          <pc:docMk/>
          <pc:sldMk cId="2357445798" sldId="300"/>
        </pc:sldMkLst>
        <pc:spChg chg="mod">
          <ac:chgData name="Park SoEun" userId="1ef48a84d3eb4548" providerId="LiveId" clId="{16F78A35-C52B-49EF-A082-283C0E826733}" dt="2022-01-01T18:46:38.041" v="8765" actId="1076"/>
          <ac:spMkLst>
            <pc:docMk/>
            <pc:sldMk cId="2357445798" sldId="300"/>
            <ac:spMk id="10" creationId="{7584C664-FED9-4962-9721-602E31A44530}"/>
          </ac:spMkLst>
        </pc:spChg>
        <pc:spChg chg="mod">
          <ac:chgData name="Park SoEun" userId="1ef48a84d3eb4548" providerId="LiveId" clId="{16F78A35-C52B-49EF-A082-283C0E826733}" dt="2022-01-02T04:43:31.589" v="14728" actId="20577"/>
          <ac:spMkLst>
            <pc:docMk/>
            <pc:sldMk cId="2357445798" sldId="300"/>
            <ac:spMk id="14" creationId="{CAB1972A-FD6F-49FB-94F3-39C0A9B4EEE4}"/>
          </ac:spMkLst>
        </pc:spChg>
        <pc:spChg chg="mod">
          <ac:chgData name="Park SoEun" userId="1ef48a84d3eb4548" providerId="LiveId" clId="{16F78A35-C52B-49EF-A082-283C0E826733}" dt="2022-01-01T18:47:16.583" v="8778" actId="1076"/>
          <ac:spMkLst>
            <pc:docMk/>
            <pc:sldMk cId="2357445798" sldId="300"/>
            <ac:spMk id="17" creationId="{8DEAF083-8981-4EF8-8227-0DAF39C7E00B}"/>
          </ac:spMkLst>
        </pc:spChg>
        <pc:spChg chg="mod">
          <ac:chgData name="Park SoEun" userId="1ef48a84d3eb4548" providerId="LiveId" clId="{16F78A35-C52B-49EF-A082-283C0E826733}" dt="2022-01-01T18:47:04.357" v="8773" actId="1076"/>
          <ac:spMkLst>
            <pc:docMk/>
            <pc:sldMk cId="2357445798" sldId="300"/>
            <ac:spMk id="18" creationId="{B5DFB682-1FFB-4687-8B44-B33B483782CD}"/>
          </ac:spMkLst>
        </pc:spChg>
        <pc:picChg chg="add mod">
          <ac:chgData name="Park SoEun" userId="1ef48a84d3eb4548" providerId="LiveId" clId="{16F78A35-C52B-49EF-A082-283C0E826733}" dt="2022-01-01T18:46:28.560" v="8763" actId="1076"/>
          <ac:picMkLst>
            <pc:docMk/>
            <pc:sldMk cId="2357445798" sldId="300"/>
            <ac:picMk id="3" creationId="{EE6888A2-D7F6-4C84-A2D6-F361CE8059A1}"/>
          </ac:picMkLst>
        </pc:picChg>
        <pc:picChg chg="add mod ord">
          <ac:chgData name="Park SoEun" userId="1ef48a84d3eb4548" providerId="LiveId" clId="{16F78A35-C52B-49EF-A082-283C0E826733}" dt="2022-01-01T18:47:01.185" v="8772" actId="1076"/>
          <ac:picMkLst>
            <pc:docMk/>
            <pc:sldMk cId="2357445798" sldId="300"/>
            <ac:picMk id="5" creationId="{82CEBE2F-C5E4-4EE9-B80D-C2372B199AAE}"/>
          </ac:picMkLst>
        </pc:picChg>
        <pc:picChg chg="del">
          <ac:chgData name="Park SoEun" userId="1ef48a84d3eb4548" providerId="LiveId" clId="{16F78A35-C52B-49EF-A082-283C0E826733}" dt="2022-01-01T18:39:50.796" v="8747" actId="478"/>
          <ac:picMkLst>
            <pc:docMk/>
            <pc:sldMk cId="2357445798" sldId="300"/>
            <ac:picMk id="7" creationId="{CBC117F0-5907-422F-822B-0A3712A976FE}"/>
          </ac:picMkLst>
        </pc:picChg>
        <pc:picChg chg="del">
          <ac:chgData name="Park SoEun" userId="1ef48a84d3eb4548" providerId="LiveId" clId="{16F78A35-C52B-49EF-A082-283C0E826733}" dt="2022-01-01T18:39:51.315" v="8748" actId="478"/>
          <ac:picMkLst>
            <pc:docMk/>
            <pc:sldMk cId="2357445798" sldId="300"/>
            <ac:picMk id="9" creationId="{BCE1B71F-3A69-4DAC-B2A5-7FA400E19EE7}"/>
          </ac:picMkLst>
        </pc:picChg>
        <pc:cxnChg chg="mod">
          <ac:chgData name="Park SoEun" userId="1ef48a84d3eb4548" providerId="LiveId" clId="{16F78A35-C52B-49EF-A082-283C0E826733}" dt="2022-01-01T18:47:16.583" v="8778" actId="1076"/>
          <ac:cxnSpMkLst>
            <pc:docMk/>
            <pc:sldMk cId="2357445798" sldId="300"/>
            <ac:cxnSpMk id="21" creationId="{E9726ED9-61F5-4ED7-BD8E-55A581D72A4C}"/>
          </ac:cxnSpMkLst>
        </pc:cxnChg>
        <pc:cxnChg chg="mod">
          <ac:chgData name="Park SoEun" userId="1ef48a84d3eb4548" providerId="LiveId" clId="{16F78A35-C52B-49EF-A082-283C0E826733}" dt="2022-01-01T18:47:16.583" v="8778" actId="1076"/>
          <ac:cxnSpMkLst>
            <pc:docMk/>
            <pc:sldMk cId="2357445798" sldId="300"/>
            <ac:cxnSpMk id="27" creationId="{6A4EDE23-EC95-456F-B077-240CA117F3CD}"/>
          </ac:cxnSpMkLst>
        </pc:cxnChg>
      </pc:sldChg>
      <pc:sldChg chg="addSp delSp modSp add mod setBg">
        <pc:chgData name="Park SoEun" userId="1ef48a84d3eb4548" providerId="LiveId" clId="{16F78A35-C52B-49EF-A082-283C0E826733}" dt="2022-01-02T04:39:27.893" v="14610" actId="20577"/>
        <pc:sldMkLst>
          <pc:docMk/>
          <pc:sldMk cId="3819615609" sldId="301"/>
        </pc:sldMkLst>
        <pc:spChg chg="del">
          <ac:chgData name="Park SoEun" userId="1ef48a84d3eb4548" providerId="LiveId" clId="{16F78A35-C52B-49EF-A082-283C0E826733}" dt="2022-01-01T18:51:08.800" v="8780" actId="478"/>
          <ac:spMkLst>
            <pc:docMk/>
            <pc:sldMk cId="3819615609" sldId="301"/>
            <ac:spMk id="6" creationId="{5690092A-E222-44D4-9C1B-AA08CBD3169B}"/>
          </ac:spMkLst>
        </pc:spChg>
        <pc:spChg chg="del">
          <ac:chgData name="Park SoEun" userId="1ef48a84d3eb4548" providerId="LiveId" clId="{16F78A35-C52B-49EF-A082-283C0E826733}" dt="2022-01-01T18:51:08.800" v="8780" actId="478"/>
          <ac:spMkLst>
            <pc:docMk/>
            <pc:sldMk cId="3819615609" sldId="301"/>
            <ac:spMk id="11" creationId="{3124A8CD-6BB3-469E-9EBF-EBB9E8DDC869}"/>
          </ac:spMkLst>
        </pc:spChg>
        <pc:spChg chg="mod">
          <ac:chgData name="Park SoEun" userId="1ef48a84d3eb4548" providerId="LiveId" clId="{16F78A35-C52B-49EF-A082-283C0E826733}" dt="2022-01-02T04:39:27.893" v="14610" actId="20577"/>
          <ac:spMkLst>
            <pc:docMk/>
            <pc:sldMk cId="3819615609" sldId="301"/>
            <ac:spMk id="14" creationId="{CAB1972A-FD6F-49FB-94F3-39C0A9B4EEE4}"/>
          </ac:spMkLst>
        </pc:spChg>
        <pc:spChg chg="del">
          <ac:chgData name="Park SoEun" userId="1ef48a84d3eb4548" providerId="LiveId" clId="{16F78A35-C52B-49EF-A082-283C0E826733}" dt="2022-01-01T18:51:45.534" v="8790" actId="478"/>
          <ac:spMkLst>
            <pc:docMk/>
            <pc:sldMk cId="3819615609" sldId="301"/>
            <ac:spMk id="25" creationId="{37608320-CA75-431D-ACC4-52AD6BAC5844}"/>
          </ac:spMkLst>
        </pc:spChg>
        <pc:spChg chg="del">
          <ac:chgData name="Park SoEun" userId="1ef48a84d3eb4548" providerId="LiveId" clId="{16F78A35-C52B-49EF-A082-283C0E826733}" dt="2022-01-01T18:51:45.534" v="8790" actId="478"/>
          <ac:spMkLst>
            <pc:docMk/>
            <pc:sldMk cId="3819615609" sldId="301"/>
            <ac:spMk id="26" creationId="{A6A7508F-D6EE-4D2F-ABA8-3226FCC15ECD}"/>
          </ac:spMkLst>
        </pc:spChg>
        <pc:spChg chg="del">
          <ac:chgData name="Park SoEun" userId="1ef48a84d3eb4548" providerId="LiveId" clId="{16F78A35-C52B-49EF-A082-283C0E826733}" dt="2022-01-01T18:51:45.534" v="8790" actId="478"/>
          <ac:spMkLst>
            <pc:docMk/>
            <pc:sldMk cId="3819615609" sldId="301"/>
            <ac:spMk id="37" creationId="{AD6B381D-BE11-4DB0-BEE4-0378BD8B9D9F}"/>
          </ac:spMkLst>
        </pc:spChg>
        <pc:spChg chg="del">
          <ac:chgData name="Park SoEun" userId="1ef48a84d3eb4548" providerId="LiveId" clId="{16F78A35-C52B-49EF-A082-283C0E826733}" dt="2022-01-01T18:51:32.491" v="8784" actId="478"/>
          <ac:spMkLst>
            <pc:docMk/>
            <pc:sldMk cId="3819615609" sldId="301"/>
            <ac:spMk id="42" creationId="{6D153EF5-6959-48B3-94E1-D6D558906087}"/>
          </ac:spMkLst>
        </pc:spChg>
        <pc:spChg chg="del">
          <ac:chgData name="Park SoEun" userId="1ef48a84d3eb4548" providerId="LiveId" clId="{16F78A35-C52B-49EF-A082-283C0E826733}" dt="2022-01-01T18:51:32.491" v="8784" actId="478"/>
          <ac:spMkLst>
            <pc:docMk/>
            <pc:sldMk cId="3819615609" sldId="301"/>
            <ac:spMk id="43" creationId="{803ABD1A-0F37-4868-8237-C915B1DEE980}"/>
          </ac:spMkLst>
        </pc:spChg>
        <pc:spChg chg="del">
          <ac:chgData name="Park SoEun" userId="1ef48a84d3eb4548" providerId="LiveId" clId="{16F78A35-C52B-49EF-A082-283C0E826733}" dt="2022-01-01T18:51:32.491" v="8784" actId="478"/>
          <ac:spMkLst>
            <pc:docMk/>
            <pc:sldMk cId="3819615609" sldId="301"/>
            <ac:spMk id="45" creationId="{93A50FCB-EE4F-4896-92C4-1C7E1FC07C98}"/>
          </ac:spMkLst>
        </pc:spChg>
        <pc:spChg chg="del">
          <ac:chgData name="Park SoEun" userId="1ef48a84d3eb4548" providerId="LiveId" clId="{16F78A35-C52B-49EF-A082-283C0E826733}" dt="2022-01-01T18:51:29.226" v="8783" actId="478"/>
          <ac:spMkLst>
            <pc:docMk/>
            <pc:sldMk cId="3819615609" sldId="301"/>
            <ac:spMk id="46" creationId="{9BC45DD6-F7BC-4100-8DE0-42E42F4D69C0}"/>
          </ac:spMkLst>
        </pc:spChg>
        <pc:spChg chg="del">
          <ac:chgData name="Park SoEun" userId="1ef48a84d3eb4548" providerId="LiveId" clId="{16F78A35-C52B-49EF-A082-283C0E826733}" dt="2022-01-01T18:51:33.300" v="8785" actId="478"/>
          <ac:spMkLst>
            <pc:docMk/>
            <pc:sldMk cId="3819615609" sldId="301"/>
            <ac:spMk id="47" creationId="{43BFE0C2-32ED-4723-9D10-80C08C08C15E}"/>
          </ac:spMkLst>
        </pc:spChg>
        <pc:spChg chg="add mod">
          <ac:chgData name="Park SoEun" userId="1ef48a84d3eb4548" providerId="LiveId" clId="{16F78A35-C52B-49EF-A082-283C0E826733}" dt="2022-01-01T19:15:06.853" v="8987" actId="20577"/>
          <ac:spMkLst>
            <pc:docMk/>
            <pc:sldMk cId="3819615609" sldId="301"/>
            <ac:spMk id="49" creationId="{E9034358-2C2F-445D-9666-E736CC4F3DB3}"/>
          </ac:spMkLst>
        </pc:spChg>
        <pc:spChg chg="add mod">
          <ac:chgData name="Park SoEun" userId="1ef48a84d3eb4548" providerId="LiveId" clId="{16F78A35-C52B-49EF-A082-283C0E826733}" dt="2022-01-01T18:51:12.319" v="8782"/>
          <ac:spMkLst>
            <pc:docMk/>
            <pc:sldMk cId="3819615609" sldId="301"/>
            <ac:spMk id="50" creationId="{C39076D8-7553-4C8C-99D5-9B963029A9C8}"/>
          </ac:spMkLst>
        </pc:spChg>
        <pc:spChg chg="mod">
          <ac:chgData name="Park SoEun" userId="1ef48a84d3eb4548" providerId="LiveId" clId="{16F78A35-C52B-49EF-A082-283C0E826733}" dt="2022-01-01T19:15:58.589" v="9011" actId="20577"/>
          <ac:spMkLst>
            <pc:docMk/>
            <pc:sldMk cId="3819615609" sldId="301"/>
            <ac:spMk id="55" creationId="{00000000-0000-0000-0000-000000000000}"/>
          </ac:spMkLst>
        </pc:spChg>
        <pc:spChg chg="mod">
          <ac:chgData name="Park SoEun" userId="1ef48a84d3eb4548" providerId="LiveId" clId="{16F78A35-C52B-49EF-A082-283C0E826733}" dt="2022-01-01T19:13:57.211" v="8955" actId="255"/>
          <ac:spMkLst>
            <pc:docMk/>
            <pc:sldMk cId="3819615609" sldId="301"/>
            <ac:spMk id="65" creationId="{00000000-0000-0000-0000-000000000000}"/>
          </ac:spMkLst>
        </pc:spChg>
        <pc:spChg chg="mod">
          <ac:chgData name="Park SoEun" userId="1ef48a84d3eb4548" providerId="LiveId" clId="{16F78A35-C52B-49EF-A082-283C0E826733}" dt="2022-01-01T18:58:53.965" v="8837"/>
          <ac:spMkLst>
            <pc:docMk/>
            <pc:sldMk cId="3819615609" sldId="301"/>
            <ac:spMk id="67" creationId="{5DAD49E4-A7F9-492B-B333-2C934D3FDBB2}"/>
          </ac:spMkLst>
        </pc:spChg>
        <pc:spChg chg="mod">
          <ac:chgData name="Park SoEun" userId="1ef48a84d3eb4548" providerId="LiveId" clId="{16F78A35-C52B-49EF-A082-283C0E826733}" dt="2022-01-01T19:04:53.541" v="8871" actId="14100"/>
          <ac:spMkLst>
            <pc:docMk/>
            <pc:sldMk cId="3819615609" sldId="301"/>
            <ac:spMk id="76" creationId="{28898EF9-9C7B-4B7B-B3E0-0E57342F05F4}"/>
          </ac:spMkLst>
        </pc:spChg>
        <pc:spChg chg="add del mod">
          <ac:chgData name="Park SoEun" userId="1ef48a84d3eb4548" providerId="LiveId" clId="{16F78A35-C52B-49EF-A082-283C0E826733}" dt="2022-01-01T18:59:26.025" v="8840" actId="478"/>
          <ac:spMkLst>
            <pc:docMk/>
            <pc:sldMk cId="3819615609" sldId="301"/>
            <ac:spMk id="77" creationId="{17127D9C-875E-4066-920D-125A60AEB4CF}"/>
          </ac:spMkLst>
        </pc:spChg>
        <pc:spChg chg="add del">
          <ac:chgData name="Park SoEun" userId="1ef48a84d3eb4548" providerId="LiveId" clId="{16F78A35-C52B-49EF-A082-283C0E826733}" dt="2022-01-01T19:00:26.385" v="8842" actId="22"/>
          <ac:spMkLst>
            <pc:docMk/>
            <pc:sldMk cId="3819615609" sldId="301"/>
            <ac:spMk id="78" creationId="{2032E058-0CEE-4F32-857D-44B3248E26A4}"/>
          </ac:spMkLst>
        </pc:spChg>
        <pc:spChg chg="add del mod">
          <ac:chgData name="Park SoEun" userId="1ef48a84d3eb4548" providerId="LiveId" clId="{16F78A35-C52B-49EF-A082-283C0E826733}" dt="2022-01-01T19:00:37.699" v="8848"/>
          <ac:spMkLst>
            <pc:docMk/>
            <pc:sldMk cId="3819615609" sldId="301"/>
            <ac:spMk id="79" creationId="{FC60EA02-4B8B-4648-9B45-C1C0C033A9F6}"/>
          </ac:spMkLst>
        </pc:spChg>
        <pc:spChg chg="mod">
          <ac:chgData name="Park SoEun" userId="1ef48a84d3eb4548" providerId="LiveId" clId="{16F78A35-C52B-49EF-A082-283C0E826733}" dt="2022-01-01T19:05:04.769" v="8873"/>
          <ac:spMkLst>
            <pc:docMk/>
            <pc:sldMk cId="3819615609" sldId="301"/>
            <ac:spMk id="81" creationId="{2626C5F6-9F52-4538-B004-C84CA25DFCDC}"/>
          </ac:spMkLst>
        </pc:spChg>
        <pc:spChg chg="mod">
          <ac:chgData name="Park SoEun" userId="1ef48a84d3eb4548" providerId="LiveId" clId="{16F78A35-C52B-49EF-A082-283C0E826733}" dt="2022-01-01T19:14:25.538" v="8959" actId="2711"/>
          <ac:spMkLst>
            <pc:docMk/>
            <pc:sldMk cId="3819615609" sldId="301"/>
            <ac:spMk id="82" creationId="{01245548-3C7C-4503-AF9A-6CF46433D954}"/>
          </ac:spMkLst>
        </pc:spChg>
        <pc:spChg chg="mod">
          <ac:chgData name="Park SoEun" userId="1ef48a84d3eb4548" providerId="LiveId" clId="{16F78A35-C52B-49EF-A082-283C0E826733}" dt="2022-01-01T19:05:14.395" v="8874"/>
          <ac:spMkLst>
            <pc:docMk/>
            <pc:sldMk cId="3819615609" sldId="301"/>
            <ac:spMk id="84" creationId="{383C93AF-439D-45A7-BE4D-A65F1C02D266}"/>
          </ac:spMkLst>
        </pc:spChg>
        <pc:spChg chg="mod">
          <ac:chgData name="Park SoEun" userId="1ef48a84d3eb4548" providerId="LiveId" clId="{16F78A35-C52B-49EF-A082-283C0E826733}" dt="2022-01-01T19:05:14.395" v="8874"/>
          <ac:spMkLst>
            <pc:docMk/>
            <pc:sldMk cId="3819615609" sldId="301"/>
            <ac:spMk id="85" creationId="{589AF9FA-196E-4051-B79B-FD340E5CD7EB}"/>
          </ac:spMkLst>
        </pc:spChg>
        <pc:spChg chg="mod">
          <ac:chgData name="Park SoEun" userId="1ef48a84d3eb4548" providerId="LiveId" clId="{16F78A35-C52B-49EF-A082-283C0E826733}" dt="2022-01-01T19:05:54.649" v="8882"/>
          <ac:spMkLst>
            <pc:docMk/>
            <pc:sldMk cId="3819615609" sldId="301"/>
            <ac:spMk id="87" creationId="{7CD69A4A-1914-48C3-86AE-88C7984E5105}"/>
          </ac:spMkLst>
        </pc:spChg>
        <pc:spChg chg="mod">
          <ac:chgData name="Park SoEun" userId="1ef48a84d3eb4548" providerId="LiveId" clId="{16F78A35-C52B-49EF-A082-283C0E826733}" dt="2022-01-01T19:14:03.595" v="8956" actId="255"/>
          <ac:spMkLst>
            <pc:docMk/>
            <pc:sldMk cId="3819615609" sldId="301"/>
            <ac:spMk id="88" creationId="{CB28FF59-49D3-433F-87B0-5ADFB686588B}"/>
          </ac:spMkLst>
        </pc:spChg>
        <pc:spChg chg="mod">
          <ac:chgData name="Park SoEun" userId="1ef48a84d3eb4548" providerId="LiveId" clId="{16F78A35-C52B-49EF-A082-283C0E826733}" dt="2022-01-01T19:06:05.018" v="8884"/>
          <ac:spMkLst>
            <pc:docMk/>
            <pc:sldMk cId="3819615609" sldId="301"/>
            <ac:spMk id="90" creationId="{336515C7-2C4C-45FB-8921-113530EC9684}"/>
          </ac:spMkLst>
        </pc:spChg>
        <pc:spChg chg="mod">
          <ac:chgData name="Park SoEun" userId="1ef48a84d3eb4548" providerId="LiveId" clId="{16F78A35-C52B-49EF-A082-283C0E826733}" dt="2022-01-01T19:14:09.185" v="8957" actId="255"/>
          <ac:spMkLst>
            <pc:docMk/>
            <pc:sldMk cId="3819615609" sldId="301"/>
            <ac:spMk id="91" creationId="{D82D601A-5B54-4889-B187-EA054E92FF7D}"/>
          </ac:spMkLst>
        </pc:spChg>
        <pc:spChg chg="mod">
          <ac:chgData name="Park SoEun" userId="1ef48a84d3eb4548" providerId="LiveId" clId="{16F78A35-C52B-49EF-A082-283C0E826733}" dt="2022-01-01T19:06:12.985" v="8886"/>
          <ac:spMkLst>
            <pc:docMk/>
            <pc:sldMk cId="3819615609" sldId="301"/>
            <ac:spMk id="93" creationId="{D4CB8359-5931-40F0-AEC3-E5BEB6231186}"/>
          </ac:spMkLst>
        </pc:spChg>
        <pc:spChg chg="mod">
          <ac:chgData name="Park SoEun" userId="1ef48a84d3eb4548" providerId="LiveId" clId="{16F78A35-C52B-49EF-A082-283C0E826733}" dt="2022-01-01T19:14:35.019" v="8960" actId="255"/>
          <ac:spMkLst>
            <pc:docMk/>
            <pc:sldMk cId="3819615609" sldId="301"/>
            <ac:spMk id="94" creationId="{B6BECF37-89E2-44F7-B927-647AA4E64788}"/>
          </ac:spMkLst>
        </pc:spChg>
        <pc:spChg chg="mod">
          <ac:chgData name="Park SoEun" userId="1ef48a84d3eb4548" providerId="LiveId" clId="{16F78A35-C52B-49EF-A082-283C0E826733}" dt="2022-01-01T19:06:19.341" v="8888"/>
          <ac:spMkLst>
            <pc:docMk/>
            <pc:sldMk cId="3819615609" sldId="301"/>
            <ac:spMk id="96" creationId="{A69BF9B0-348C-42DB-92EC-58ECBCB20BD1}"/>
          </ac:spMkLst>
        </pc:spChg>
        <pc:spChg chg="mod">
          <ac:chgData name="Park SoEun" userId="1ef48a84d3eb4548" providerId="LiveId" clId="{16F78A35-C52B-49EF-A082-283C0E826733}" dt="2022-01-01T19:12:47.308" v="8946" actId="20577"/>
          <ac:spMkLst>
            <pc:docMk/>
            <pc:sldMk cId="3819615609" sldId="301"/>
            <ac:spMk id="97" creationId="{59B0C4C0-FD70-47DD-9061-6CAD02387AE8}"/>
          </ac:spMkLst>
        </pc:spChg>
        <pc:spChg chg="add del mod">
          <ac:chgData name="Park SoEun" userId="1ef48a84d3eb4548" providerId="LiveId" clId="{16F78A35-C52B-49EF-A082-283C0E826733}" dt="2022-01-01T19:07:17.513" v="8894" actId="478"/>
          <ac:spMkLst>
            <pc:docMk/>
            <pc:sldMk cId="3819615609" sldId="301"/>
            <ac:spMk id="98" creationId="{9947373C-6C2F-44E2-8922-915E91441954}"/>
          </ac:spMkLst>
        </pc:spChg>
        <pc:spChg chg="add del mod">
          <ac:chgData name="Park SoEun" userId="1ef48a84d3eb4548" providerId="LiveId" clId="{16F78A35-C52B-49EF-A082-283C0E826733}" dt="2022-01-01T19:07:23.404" v="8898"/>
          <ac:spMkLst>
            <pc:docMk/>
            <pc:sldMk cId="3819615609" sldId="301"/>
            <ac:spMk id="99" creationId="{F69DB21B-1B27-4F7F-B180-5783AC91F4FA}"/>
          </ac:spMkLst>
        </pc:spChg>
        <pc:spChg chg="add del mod">
          <ac:chgData name="Park SoEun" userId="1ef48a84d3eb4548" providerId="LiveId" clId="{16F78A35-C52B-49EF-A082-283C0E826733}" dt="2022-01-01T19:10:47.082" v="8919"/>
          <ac:spMkLst>
            <pc:docMk/>
            <pc:sldMk cId="3819615609" sldId="301"/>
            <ac:spMk id="100" creationId="{EE2ECB5E-4969-4EDD-9994-5B12E4DF6074}"/>
          </ac:spMkLst>
        </pc:spChg>
        <pc:spChg chg="add del">
          <ac:chgData name="Park SoEun" userId="1ef48a84d3eb4548" providerId="LiveId" clId="{16F78A35-C52B-49EF-A082-283C0E826733}" dt="2022-01-01T19:11:59.357" v="8934" actId="22"/>
          <ac:spMkLst>
            <pc:docMk/>
            <pc:sldMk cId="3819615609" sldId="301"/>
            <ac:spMk id="101" creationId="{890AB163-FD15-4B8D-A13F-DD494A287D50}"/>
          </ac:spMkLst>
        </pc:spChg>
        <pc:spChg chg="add del mod">
          <ac:chgData name="Park SoEun" userId="1ef48a84d3eb4548" providerId="LiveId" clId="{16F78A35-C52B-49EF-A082-283C0E826733}" dt="2022-01-01T19:12:08.748" v="8936"/>
          <ac:spMkLst>
            <pc:docMk/>
            <pc:sldMk cId="3819615609" sldId="301"/>
            <ac:spMk id="102" creationId="{C91EB9D8-579B-44B6-8A65-6C290E7581F6}"/>
          </ac:spMkLst>
        </pc:spChg>
        <pc:spChg chg="add del mod">
          <ac:chgData name="Park SoEun" userId="1ef48a84d3eb4548" providerId="LiveId" clId="{16F78A35-C52B-49EF-A082-283C0E826733}" dt="2022-01-01T19:13:03.190" v="8948"/>
          <ac:spMkLst>
            <pc:docMk/>
            <pc:sldMk cId="3819615609" sldId="301"/>
            <ac:spMk id="103" creationId="{D98D169E-EF28-4102-955B-5FFC2ED98825}"/>
          </ac:spMkLst>
        </pc:spChg>
        <pc:grpChg chg="del">
          <ac:chgData name="Park SoEun" userId="1ef48a84d3eb4548" providerId="LiveId" clId="{16F78A35-C52B-49EF-A082-283C0E826733}" dt="2022-01-01T18:51:11.564" v="8781" actId="478"/>
          <ac:grpSpMkLst>
            <pc:docMk/>
            <pc:sldMk cId="3819615609" sldId="301"/>
            <ac:grpSpMk id="10" creationId="{CDB5DD09-5CC9-429F-A2C2-E38DE379B636}"/>
          </ac:grpSpMkLst>
        </pc:grpChg>
        <pc:grpChg chg="del">
          <ac:chgData name="Park SoEun" userId="1ef48a84d3eb4548" providerId="LiveId" clId="{16F78A35-C52B-49EF-A082-283C0E826733}" dt="2022-01-01T18:51:45.534" v="8790" actId="478"/>
          <ac:grpSpMkLst>
            <pc:docMk/>
            <pc:sldMk cId="3819615609" sldId="301"/>
            <ac:grpSpMk id="48" creationId="{00000000-0000-0000-0000-000000000000}"/>
          </ac:grpSpMkLst>
        </pc:grpChg>
        <pc:grpChg chg="mod">
          <ac:chgData name="Park SoEun" userId="1ef48a84d3eb4548" providerId="LiveId" clId="{16F78A35-C52B-49EF-A082-283C0E826733}" dt="2022-01-01T18:52:52.111" v="8801" actId="1076"/>
          <ac:grpSpMkLst>
            <pc:docMk/>
            <pc:sldMk cId="3819615609" sldId="301"/>
            <ac:grpSpMk id="53" creationId="{00000000-0000-0000-0000-000000000000}"/>
          </ac:grpSpMkLst>
        </pc:grpChg>
        <pc:grpChg chg="del">
          <ac:chgData name="Park SoEun" userId="1ef48a84d3eb4548" providerId="LiveId" clId="{16F78A35-C52B-49EF-A082-283C0E826733}" dt="2022-01-01T18:51:45.534" v="8790" actId="478"/>
          <ac:grpSpMkLst>
            <pc:docMk/>
            <pc:sldMk cId="3819615609" sldId="301"/>
            <ac:grpSpMk id="56" creationId="{00000000-0000-0000-0000-000000000000}"/>
          </ac:grpSpMkLst>
        </pc:grpChg>
        <pc:grpChg chg="del">
          <ac:chgData name="Park SoEun" userId="1ef48a84d3eb4548" providerId="LiveId" clId="{16F78A35-C52B-49EF-A082-283C0E826733}" dt="2022-01-01T18:51:47.366" v="8791" actId="478"/>
          <ac:grpSpMkLst>
            <pc:docMk/>
            <pc:sldMk cId="3819615609" sldId="301"/>
            <ac:grpSpMk id="59" creationId="{00000000-0000-0000-0000-000000000000}"/>
          </ac:grpSpMkLst>
        </pc:grpChg>
        <pc:grpChg chg="add del mod">
          <ac:chgData name="Park SoEun" userId="1ef48a84d3eb4548" providerId="LiveId" clId="{16F78A35-C52B-49EF-A082-283C0E826733}" dt="2022-01-01T19:05:25.604" v="8877" actId="478"/>
          <ac:grpSpMkLst>
            <pc:docMk/>
            <pc:sldMk cId="3819615609" sldId="301"/>
            <ac:grpSpMk id="61" creationId="{6D786A4C-4E82-498C-AAAB-A8ACFA476009}"/>
          </ac:grpSpMkLst>
        </pc:grpChg>
        <pc:grpChg chg="mod">
          <ac:chgData name="Park SoEun" userId="1ef48a84d3eb4548" providerId="LiveId" clId="{16F78A35-C52B-49EF-A082-283C0E826733}" dt="2022-01-01T18:54:04.104" v="8808" actId="1076"/>
          <ac:grpSpMkLst>
            <pc:docMk/>
            <pc:sldMk cId="3819615609" sldId="301"/>
            <ac:grpSpMk id="63" creationId="{00000000-0000-0000-0000-000000000000}"/>
          </ac:grpSpMkLst>
        </pc:grpChg>
        <pc:grpChg chg="del mod">
          <ac:chgData name="Park SoEun" userId="1ef48a84d3eb4548" providerId="LiveId" clId="{16F78A35-C52B-49EF-A082-283C0E826733}" dt="2022-01-01T18:51:45.534" v="8790" actId="478"/>
          <ac:grpSpMkLst>
            <pc:docMk/>
            <pc:sldMk cId="3819615609" sldId="301"/>
            <ac:grpSpMk id="66" creationId="{00000000-0000-0000-0000-000000000000}"/>
          </ac:grpSpMkLst>
        </pc:grpChg>
        <pc:grpChg chg="del">
          <ac:chgData name="Park SoEun" userId="1ef48a84d3eb4548" providerId="LiveId" clId="{16F78A35-C52B-49EF-A082-283C0E826733}" dt="2022-01-01T18:51:47.366" v="8791" actId="478"/>
          <ac:grpSpMkLst>
            <pc:docMk/>
            <pc:sldMk cId="3819615609" sldId="301"/>
            <ac:grpSpMk id="70" creationId="{00000000-0000-0000-0000-000000000000}"/>
          </ac:grpSpMkLst>
        </pc:grpChg>
        <pc:grpChg chg="del">
          <ac:chgData name="Park SoEun" userId="1ef48a84d3eb4548" providerId="LiveId" clId="{16F78A35-C52B-49EF-A082-283C0E826733}" dt="2022-01-01T18:51:47.366" v="8791" actId="478"/>
          <ac:grpSpMkLst>
            <pc:docMk/>
            <pc:sldMk cId="3819615609" sldId="301"/>
            <ac:grpSpMk id="73" creationId="{00000000-0000-0000-0000-000000000000}"/>
          </ac:grpSpMkLst>
        </pc:grpChg>
        <pc:grpChg chg="add mod">
          <ac:chgData name="Park SoEun" userId="1ef48a84d3eb4548" providerId="LiveId" clId="{16F78A35-C52B-49EF-A082-283C0E826733}" dt="2022-01-01T19:05:29.147" v="8878" actId="1076"/>
          <ac:grpSpMkLst>
            <pc:docMk/>
            <pc:sldMk cId="3819615609" sldId="301"/>
            <ac:grpSpMk id="80" creationId="{9FCDDBFB-1D85-4EDE-A818-DB5168C16F5A}"/>
          </ac:grpSpMkLst>
        </pc:grpChg>
        <pc:grpChg chg="add del mod">
          <ac:chgData name="Park SoEun" userId="1ef48a84d3eb4548" providerId="LiveId" clId="{16F78A35-C52B-49EF-A082-283C0E826733}" dt="2022-01-01T19:05:17.070" v="8875" actId="478"/>
          <ac:grpSpMkLst>
            <pc:docMk/>
            <pc:sldMk cId="3819615609" sldId="301"/>
            <ac:grpSpMk id="83" creationId="{17931552-C154-4C68-A6B9-A71D016016D2}"/>
          </ac:grpSpMkLst>
        </pc:grpChg>
        <pc:grpChg chg="add mod">
          <ac:chgData name="Park SoEun" userId="1ef48a84d3eb4548" providerId="LiveId" clId="{16F78A35-C52B-49EF-A082-283C0E826733}" dt="2022-01-01T19:06:02.645" v="8883" actId="1076"/>
          <ac:grpSpMkLst>
            <pc:docMk/>
            <pc:sldMk cId="3819615609" sldId="301"/>
            <ac:grpSpMk id="86" creationId="{0DA4F347-A34D-4BBA-BD7F-627D5FB10709}"/>
          </ac:grpSpMkLst>
        </pc:grpChg>
        <pc:grpChg chg="add mod">
          <ac:chgData name="Park SoEun" userId="1ef48a84d3eb4548" providerId="LiveId" clId="{16F78A35-C52B-49EF-A082-283C0E826733}" dt="2022-01-01T19:06:09.340" v="8885" actId="1076"/>
          <ac:grpSpMkLst>
            <pc:docMk/>
            <pc:sldMk cId="3819615609" sldId="301"/>
            <ac:grpSpMk id="89" creationId="{39A1F013-CA77-44C5-A2AA-892727907AEF}"/>
          </ac:grpSpMkLst>
        </pc:grpChg>
        <pc:grpChg chg="add mod">
          <ac:chgData name="Park SoEun" userId="1ef48a84d3eb4548" providerId="LiveId" clId="{16F78A35-C52B-49EF-A082-283C0E826733}" dt="2022-01-01T19:06:29.828" v="8890" actId="1076"/>
          <ac:grpSpMkLst>
            <pc:docMk/>
            <pc:sldMk cId="3819615609" sldId="301"/>
            <ac:grpSpMk id="92" creationId="{7EC066E2-A7EF-49DA-82FC-7B812C6A3AD2}"/>
          </ac:grpSpMkLst>
        </pc:grpChg>
        <pc:grpChg chg="add mod">
          <ac:chgData name="Park SoEun" userId="1ef48a84d3eb4548" providerId="LiveId" clId="{16F78A35-C52B-49EF-A082-283C0E826733}" dt="2022-01-01T19:06:33.143" v="8891" actId="1076"/>
          <ac:grpSpMkLst>
            <pc:docMk/>
            <pc:sldMk cId="3819615609" sldId="301"/>
            <ac:grpSpMk id="95" creationId="{F7909449-204B-4277-A1D2-4BD3E01386AD}"/>
          </ac:grpSpMkLst>
        </pc:grpChg>
        <pc:picChg chg="add mod modCrop">
          <ac:chgData name="Park SoEun" userId="1ef48a84d3eb4548" providerId="LiveId" clId="{16F78A35-C52B-49EF-A082-283C0E826733}" dt="2022-01-01T18:58:44.903" v="8836" actId="1076"/>
          <ac:picMkLst>
            <pc:docMk/>
            <pc:sldMk cId="3819615609" sldId="301"/>
            <ac:picMk id="3" creationId="{0010C1F1-4327-405D-ABCB-1616849C0DC5}"/>
          </ac:picMkLst>
        </pc:picChg>
        <pc:picChg chg="add mod ord">
          <ac:chgData name="Park SoEun" userId="1ef48a84d3eb4548" providerId="LiveId" clId="{16F78A35-C52B-49EF-A082-283C0E826733}" dt="2022-01-01T19:05:38.543" v="8881" actId="1076"/>
          <ac:picMkLst>
            <pc:docMk/>
            <pc:sldMk cId="3819615609" sldId="301"/>
            <ac:picMk id="5" creationId="{829AF2C0-2D95-41AE-8A11-26785F0786CD}"/>
          </ac:picMkLst>
        </pc:picChg>
        <pc:picChg chg="add mod modCrop">
          <ac:chgData name="Park SoEun" userId="1ef48a84d3eb4548" providerId="LiveId" clId="{16F78A35-C52B-49EF-A082-283C0E826733}" dt="2022-01-01T19:07:45.688" v="8906" actId="1076"/>
          <ac:picMkLst>
            <pc:docMk/>
            <pc:sldMk cId="3819615609" sldId="301"/>
            <ac:picMk id="7" creationId="{DD5E45FC-73BE-49F8-83C1-B21A137313DB}"/>
          </ac:picMkLst>
        </pc:picChg>
        <pc:picChg chg="add mod modCrop">
          <ac:chgData name="Park SoEun" userId="1ef48a84d3eb4548" providerId="LiveId" clId="{16F78A35-C52B-49EF-A082-283C0E826733}" dt="2022-01-01T19:11:17.496" v="8929" actId="1076"/>
          <ac:picMkLst>
            <pc:docMk/>
            <pc:sldMk cId="3819615609" sldId="301"/>
            <ac:picMk id="13" creationId="{EE3DD237-CA40-4403-8580-7DCF9A9B637C}"/>
          </ac:picMkLst>
        </pc:picChg>
        <pc:picChg chg="add mod">
          <ac:chgData name="Park SoEun" userId="1ef48a84d3eb4548" providerId="LiveId" clId="{16F78A35-C52B-49EF-A082-283C0E826733}" dt="2022-01-01T19:12:18.607" v="8940" actId="1076"/>
          <ac:picMkLst>
            <pc:docMk/>
            <pc:sldMk cId="3819615609" sldId="301"/>
            <ac:picMk id="17" creationId="{6D5DCA07-1653-433A-99AF-3D2B483F31D9}"/>
          </ac:picMkLst>
        </pc:picChg>
        <pc:picChg chg="add mod">
          <ac:chgData name="Park SoEun" userId="1ef48a84d3eb4548" providerId="LiveId" clId="{16F78A35-C52B-49EF-A082-283C0E826733}" dt="2022-01-01T19:13:20.437" v="8954" actId="1076"/>
          <ac:picMkLst>
            <pc:docMk/>
            <pc:sldMk cId="3819615609" sldId="301"/>
            <ac:picMk id="18" creationId="{FC031A16-7641-4727-9848-4E7214D3B8ED}"/>
          </ac:picMkLst>
        </pc:picChg>
        <pc:cxnChg chg="del">
          <ac:chgData name="Park SoEun" userId="1ef48a84d3eb4548" providerId="LiveId" clId="{16F78A35-C52B-49EF-A082-283C0E826733}" dt="2022-01-01T18:51:32.491" v="8784" actId="478"/>
          <ac:cxnSpMkLst>
            <pc:docMk/>
            <pc:sldMk cId="3819615609" sldId="301"/>
            <ac:cxnSpMk id="39" creationId="{0FF36B8B-F2AC-4C3D-9539-21702A3402CB}"/>
          </ac:cxnSpMkLst>
        </pc:cxnChg>
        <pc:cxnChg chg="del">
          <ac:chgData name="Park SoEun" userId="1ef48a84d3eb4548" providerId="LiveId" clId="{16F78A35-C52B-49EF-A082-283C0E826733}" dt="2022-01-01T18:51:32.491" v="8784" actId="478"/>
          <ac:cxnSpMkLst>
            <pc:docMk/>
            <pc:sldMk cId="3819615609" sldId="301"/>
            <ac:cxnSpMk id="40" creationId="{4C3F6C32-9ADF-483B-91A7-366592F60BE2}"/>
          </ac:cxnSpMkLst>
        </pc:cxnChg>
        <pc:cxnChg chg="del">
          <ac:chgData name="Park SoEun" userId="1ef48a84d3eb4548" providerId="LiveId" clId="{16F78A35-C52B-49EF-A082-283C0E826733}" dt="2022-01-01T18:51:32.491" v="8784" actId="478"/>
          <ac:cxnSpMkLst>
            <pc:docMk/>
            <pc:sldMk cId="3819615609" sldId="301"/>
            <ac:cxnSpMk id="41" creationId="{FA388D57-F31B-4A63-A908-3050A0F9C913}"/>
          </ac:cxnSpMkLst>
        </pc:cxnChg>
      </pc:sldChg>
      <pc:sldChg chg="addSp delSp modSp add mod">
        <pc:chgData name="Park SoEun" userId="1ef48a84d3eb4548" providerId="LiveId" clId="{16F78A35-C52B-49EF-A082-283C0E826733}" dt="2022-01-02T04:39:16.144" v="14608" actId="20577"/>
        <pc:sldMkLst>
          <pc:docMk/>
          <pc:sldMk cId="2986342706" sldId="302"/>
        </pc:sldMkLst>
        <pc:spChg chg="mod">
          <ac:chgData name="Park SoEun" userId="1ef48a84d3eb4548" providerId="LiveId" clId="{16F78A35-C52B-49EF-A082-283C0E826733}" dt="2022-01-02T04:39:16.144" v="14608" actId="20577"/>
          <ac:spMkLst>
            <pc:docMk/>
            <pc:sldMk cId="2986342706" sldId="302"/>
            <ac:spMk id="14" creationId="{CAB1972A-FD6F-49FB-94F3-39C0A9B4EEE4}"/>
          </ac:spMkLst>
        </pc:spChg>
        <pc:spChg chg="add del mod">
          <ac:chgData name="Park SoEun" userId="1ef48a84d3eb4548" providerId="LiveId" clId="{16F78A35-C52B-49EF-A082-283C0E826733}" dt="2022-01-01T19:18:15.471" v="9036"/>
          <ac:spMkLst>
            <pc:docMk/>
            <pc:sldMk cId="2986342706" sldId="302"/>
            <ac:spMk id="34" creationId="{77C59583-0582-4FE5-9CFC-C3FD7C123603}"/>
          </ac:spMkLst>
        </pc:spChg>
        <pc:spChg chg="add del mod">
          <ac:chgData name="Park SoEun" userId="1ef48a84d3eb4548" providerId="LiveId" clId="{16F78A35-C52B-49EF-A082-283C0E826733}" dt="2022-01-01T19:19:14.987" v="9048" actId="478"/>
          <ac:spMkLst>
            <pc:docMk/>
            <pc:sldMk cId="2986342706" sldId="302"/>
            <ac:spMk id="36" creationId="{9BECA8D9-E11F-4B77-A020-CA336CCA37FC}"/>
          </ac:spMkLst>
        </pc:spChg>
        <pc:spChg chg="add del mod">
          <ac:chgData name="Park SoEun" userId="1ef48a84d3eb4548" providerId="LiveId" clId="{16F78A35-C52B-49EF-A082-283C0E826733}" dt="2022-01-01T19:19:36.637" v="9053"/>
          <ac:spMkLst>
            <pc:docMk/>
            <pc:sldMk cId="2986342706" sldId="302"/>
            <ac:spMk id="38" creationId="{B76DB13C-03D2-4F3F-BF2C-373B03A6A839}"/>
          </ac:spMkLst>
        </pc:spChg>
        <pc:spChg chg="add del mod">
          <ac:chgData name="Park SoEun" userId="1ef48a84d3eb4548" providerId="LiveId" clId="{16F78A35-C52B-49EF-A082-283C0E826733}" dt="2022-01-01T19:20:45.080" v="9070" actId="478"/>
          <ac:spMkLst>
            <pc:docMk/>
            <pc:sldMk cId="2986342706" sldId="302"/>
            <ac:spMk id="40" creationId="{08EBF93D-4542-4CC8-A397-AC1C875EE6EF}"/>
          </ac:spMkLst>
        </pc:spChg>
        <pc:spChg chg="add del mod">
          <ac:chgData name="Park SoEun" userId="1ef48a84d3eb4548" providerId="LiveId" clId="{16F78A35-C52B-49EF-A082-283C0E826733}" dt="2022-01-01T19:21:22.643" v="9080" actId="478"/>
          <ac:spMkLst>
            <pc:docMk/>
            <pc:sldMk cId="2986342706" sldId="302"/>
            <ac:spMk id="42" creationId="{5C3171AA-8DD7-4D4F-B1F6-1D6743B9A177}"/>
          </ac:spMkLst>
        </pc:spChg>
        <pc:spChg chg="add del mod">
          <ac:chgData name="Park SoEun" userId="1ef48a84d3eb4548" providerId="LiveId" clId="{16F78A35-C52B-49EF-A082-283C0E826733}" dt="2022-01-01T19:21:54.688" v="9089"/>
          <ac:spMkLst>
            <pc:docMk/>
            <pc:sldMk cId="2986342706" sldId="302"/>
            <ac:spMk id="44" creationId="{873B12CC-C04D-44DA-BC1F-DA1238CD7A92}"/>
          </ac:spMkLst>
        </pc:spChg>
        <pc:spChg chg="mod">
          <ac:chgData name="Park SoEun" userId="1ef48a84d3eb4548" providerId="LiveId" clId="{16F78A35-C52B-49EF-A082-283C0E826733}" dt="2022-01-01T19:16:23.722" v="9014" actId="404"/>
          <ac:spMkLst>
            <pc:docMk/>
            <pc:sldMk cId="2986342706" sldId="302"/>
            <ac:spMk id="55" creationId="{00000000-0000-0000-0000-000000000000}"/>
          </ac:spMkLst>
        </pc:spChg>
        <pc:spChg chg="mod">
          <ac:chgData name="Park SoEun" userId="1ef48a84d3eb4548" providerId="LiveId" clId="{16F78A35-C52B-49EF-A082-283C0E826733}" dt="2022-01-01T19:18:30.560" v="9040" actId="20577"/>
          <ac:spMkLst>
            <pc:docMk/>
            <pc:sldMk cId="2986342706" sldId="302"/>
            <ac:spMk id="65" creationId="{00000000-0000-0000-0000-000000000000}"/>
          </ac:spMkLst>
        </pc:spChg>
        <pc:spChg chg="mod">
          <ac:chgData name="Park SoEun" userId="1ef48a84d3eb4548" providerId="LiveId" clId="{16F78A35-C52B-49EF-A082-283C0E826733}" dt="2022-01-01T19:20:35.447" v="9066" actId="20577"/>
          <ac:spMkLst>
            <pc:docMk/>
            <pc:sldMk cId="2986342706" sldId="302"/>
            <ac:spMk id="82" creationId="{01245548-3C7C-4503-AF9A-6CF46433D954}"/>
          </ac:spMkLst>
        </pc:spChg>
        <pc:spChg chg="mod">
          <ac:chgData name="Park SoEun" userId="1ef48a84d3eb4548" providerId="LiveId" clId="{16F78A35-C52B-49EF-A082-283C0E826733}" dt="2022-01-01T19:19:07.806" v="9046" actId="20577"/>
          <ac:spMkLst>
            <pc:docMk/>
            <pc:sldMk cId="2986342706" sldId="302"/>
            <ac:spMk id="88" creationId="{CB28FF59-49D3-433F-87B0-5ADFB686588B}"/>
          </ac:spMkLst>
        </pc:spChg>
        <pc:spChg chg="mod">
          <ac:chgData name="Park SoEun" userId="1ef48a84d3eb4548" providerId="LiveId" clId="{16F78A35-C52B-49EF-A082-283C0E826733}" dt="2022-01-01T19:19:39.240" v="9055" actId="20577"/>
          <ac:spMkLst>
            <pc:docMk/>
            <pc:sldMk cId="2986342706" sldId="302"/>
            <ac:spMk id="91" creationId="{D82D601A-5B54-4889-B187-EA054E92FF7D}"/>
          </ac:spMkLst>
        </pc:spChg>
        <pc:spChg chg="mod">
          <ac:chgData name="Park SoEun" userId="1ef48a84d3eb4548" providerId="LiveId" clId="{16F78A35-C52B-49EF-A082-283C0E826733}" dt="2022-01-01T19:20:37.763" v="9067" actId="20577"/>
          <ac:spMkLst>
            <pc:docMk/>
            <pc:sldMk cId="2986342706" sldId="302"/>
            <ac:spMk id="94" creationId="{B6BECF37-89E2-44F7-B927-647AA4E64788}"/>
          </ac:spMkLst>
        </pc:spChg>
        <pc:spChg chg="mod">
          <ac:chgData name="Park SoEun" userId="1ef48a84d3eb4548" providerId="LiveId" clId="{16F78A35-C52B-49EF-A082-283C0E826733}" dt="2022-01-01T19:20:39.728" v="9068" actId="20577"/>
          <ac:spMkLst>
            <pc:docMk/>
            <pc:sldMk cId="2986342706" sldId="302"/>
            <ac:spMk id="97" creationId="{59B0C4C0-FD70-47DD-9061-6CAD02387AE8}"/>
          </ac:spMkLst>
        </pc:spChg>
        <pc:grpChg chg="mod">
          <ac:chgData name="Park SoEun" userId="1ef48a84d3eb4548" providerId="LiveId" clId="{16F78A35-C52B-49EF-A082-283C0E826733}" dt="2022-01-01T19:16:49.417" v="9015" actId="1076"/>
          <ac:grpSpMkLst>
            <pc:docMk/>
            <pc:sldMk cId="2986342706" sldId="302"/>
            <ac:grpSpMk id="53" creationId="{00000000-0000-0000-0000-000000000000}"/>
          </ac:grpSpMkLst>
        </pc:grpChg>
        <pc:grpChg chg="mod">
          <ac:chgData name="Park SoEun" userId="1ef48a84d3eb4548" providerId="LiveId" clId="{16F78A35-C52B-49EF-A082-283C0E826733}" dt="2022-01-01T19:17:26.879" v="9029" actId="1076"/>
          <ac:grpSpMkLst>
            <pc:docMk/>
            <pc:sldMk cId="2986342706" sldId="302"/>
            <ac:grpSpMk id="63" creationId="{00000000-0000-0000-0000-000000000000}"/>
          </ac:grpSpMkLst>
        </pc:grpChg>
        <pc:grpChg chg="mod">
          <ac:chgData name="Park SoEun" userId="1ef48a84d3eb4548" providerId="LiveId" clId="{16F78A35-C52B-49EF-A082-283C0E826733}" dt="2022-01-01T19:17:30.021" v="9030" actId="1076"/>
          <ac:grpSpMkLst>
            <pc:docMk/>
            <pc:sldMk cId="2986342706" sldId="302"/>
            <ac:grpSpMk id="80" creationId="{9FCDDBFB-1D85-4EDE-A818-DB5168C16F5A}"/>
          </ac:grpSpMkLst>
        </pc:grpChg>
        <pc:grpChg chg="mod">
          <ac:chgData name="Park SoEun" userId="1ef48a84d3eb4548" providerId="LiveId" clId="{16F78A35-C52B-49EF-A082-283C0E826733}" dt="2022-01-01T19:17:16.783" v="9027" actId="1076"/>
          <ac:grpSpMkLst>
            <pc:docMk/>
            <pc:sldMk cId="2986342706" sldId="302"/>
            <ac:grpSpMk id="86" creationId="{0DA4F347-A34D-4BBA-BD7F-627D5FB10709}"/>
          </ac:grpSpMkLst>
        </pc:grpChg>
        <pc:grpChg chg="mod">
          <ac:chgData name="Park SoEun" userId="1ef48a84d3eb4548" providerId="LiveId" clId="{16F78A35-C52B-49EF-A082-283C0E826733}" dt="2022-01-01T19:17:21.705" v="9028" actId="1076"/>
          <ac:grpSpMkLst>
            <pc:docMk/>
            <pc:sldMk cId="2986342706" sldId="302"/>
            <ac:grpSpMk id="89" creationId="{39A1F013-CA77-44C5-A2AA-892727907AEF}"/>
          </ac:grpSpMkLst>
        </pc:grpChg>
        <pc:grpChg chg="mod">
          <ac:chgData name="Park SoEun" userId="1ef48a84d3eb4548" providerId="LiveId" clId="{16F78A35-C52B-49EF-A082-283C0E826733}" dt="2022-01-01T19:17:41.257" v="9031" actId="1076"/>
          <ac:grpSpMkLst>
            <pc:docMk/>
            <pc:sldMk cId="2986342706" sldId="302"/>
            <ac:grpSpMk id="92" creationId="{7EC066E2-A7EF-49DA-82FC-7B812C6A3AD2}"/>
          </ac:grpSpMkLst>
        </pc:grpChg>
        <pc:grpChg chg="mod">
          <ac:chgData name="Park SoEun" userId="1ef48a84d3eb4548" providerId="LiveId" clId="{16F78A35-C52B-49EF-A082-283C0E826733}" dt="2022-01-01T19:17:44.931" v="9032" actId="1076"/>
          <ac:grpSpMkLst>
            <pc:docMk/>
            <pc:sldMk cId="2986342706" sldId="302"/>
            <ac:grpSpMk id="95" creationId="{F7909449-204B-4277-A1D2-4BD3E01386AD}"/>
          </ac:grpSpMkLst>
        </pc:grpChg>
        <pc:picChg chg="add mod">
          <ac:chgData name="Park SoEun" userId="1ef48a84d3eb4548" providerId="LiveId" clId="{16F78A35-C52B-49EF-A082-283C0E826733}" dt="2022-01-01T19:18:56.431" v="9044" actId="1076"/>
          <ac:picMkLst>
            <pc:docMk/>
            <pc:sldMk cId="2986342706" sldId="302"/>
            <ac:picMk id="2" creationId="{6BDC35D4-AD92-4C32-956A-B7ADB1E3839E}"/>
          </ac:picMkLst>
        </pc:picChg>
        <pc:picChg chg="del">
          <ac:chgData name="Park SoEun" userId="1ef48a84d3eb4548" providerId="LiveId" clId="{16F78A35-C52B-49EF-A082-283C0E826733}" dt="2022-01-01T19:16:56.640" v="9017" actId="478"/>
          <ac:picMkLst>
            <pc:docMk/>
            <pc:sldMk cId="2986342706" sldId="302"/>
            <ac:picMk id="3" creationId="{0010C1F1-4327-405D-ABCB-1616849C0DC5}"/>
          </ac:picMkLst>
        </pc:picChg>
        <pc:picChg chg="add mod">
          <ac:chgData name="Park SoEun" userId="1ef48a84d3eb4548" providerId="LiveId" clId="{16F78A35-C52B-49EF-A082-283C0E826733}" dt="2022-01-01T19:19:26.912" v="9051" actId="1076"/>
          <ac:picMkLst>
            <pc:docMk/>
            <pc:sldMk cId="2986342706" sldId="302"/>
            <ac:picMk id="4" creationId="{37100F9F-8429-46F4-8CE5-07871DDAB004}"/>
          </ac:picMkLst>
        </pc:picChg>
        <pc:picChg chg="del">
          <ac:chgData name="Park SoEun" userId="1ef48a84d3eb4548" providerId="LiveId" clId="{16F78A35-C52B-49EF-A082-283C0E826733}" dt="2022-01-01T19:17:00.999" v="9020" actId="478"/>
          <ac:picMkLst>
            <pc:docMk/>
            <pc:sldMk cId="2986342706" sldId="302"/>
            <ac:picMk id="5" creationId="{829AF2C0-2D95-41AE-8A11-26785F0786CD}"/>
          </ac:picMkLst>
        </pc:picChg>
        <pc:picChg chg="add mod">
          <ac:chgData name="Park SoEun" userId="1ef48a84d3eb4548" providerId="LiveId" clId="{16F78A35-C52B-49EF-A082-283C0E826733}" dt="2022-01-01T19:20:09.182" v="9062" actId="14100"/>
          <ac:picMkLst>
            <pc:docMk/>
            <pc:sldMk cId="2986342706" sldId="302"/>
            <ac:picMk id="6" creationId="{40B6F17C-6618-463E-BFBE-B525B7A84097}"/>
          </ac:picMkLst>
        </pc:picChg>
        <pc:picChg chg="del">
          <ac:chgData name="Park SoEun" userId="1ef48a84d3eb4548" providerId="LiveId" clId="{16F78A35-C52B-49EF-A082-283C0E826733}" dt="2022-01-01T19:16:58.398" v="9018" actId="478"/>
          <ac:picMkLst>
            <pc:docMk/>
            <pc:sldMk cId="2986342706" sldId="302"/>
            <ac:picMk id="7" creationId="{DD5E45FC-73BE-49F8-83C1-B21A137313DB}"/>
          </ac:picMkLst>
        </pc:picChg>
        <pc:picChg chg="add mod">
          <ac:chgData name="Park SoEun" userId="1ef48a84d3eb4548" providerId="LiveId" clId="{16F78A35-C52B-49EF-A082-283C0E826733}" dt="2022-01-01T19:21:07.308" v="9075" actId="1076"/>
          <ac:picMkLst>
            <pc:docMk/>
            <pc:sldMk cId="2986342706" sldId="302"/>
            <ac:picMk id="8" creationId="{04F8A3AA-580E-4B64-97F6-ECB73EB1F6A9}"/>
          </ac:picMkLst>
        </pc:picChg>
        <pc:picChg chg="add mod">
          <ac:chgData name="Park SoEun" userId="1ef48a84d3eb4548" providerId="LiveId" clId="{16F78A35-C52B-49EF-A082-283C0E826733}" dt="2022-01-01T19:21:42.831" v="9087" actId="1076"/>
          <ac:picMkLst>
            <pc:docMk/>
            <pc:sldMk cId="2986342706" sldId="302"/>
            <ac:picMk id="9" creationId="{72EE4AA9-CDF2-44BC-9B99-102D04257AFC}"/>
          </ac:picMkLst>
        </pc:picChg>
        <pc:picChg chg="add mod modCrop">
          <ac:chgData name="Park SoEun" userId="1ef48a84d3eb4548" providerId="LiveId" clId="{16F78A35-C52B-49EF-A082-283C0E826733}" dt="2022-01-01T19:22:57.245" v="9105" actId="1076"/>
          <ac:picMkLst>
            <pc:docMk/>
            <pc:sldMk cId="2986342706" sldId="302"/>
            <ac:picMk id="10" creationId="{AC0D7155-938C-4131-877E-A2E6AB1202D5}"/>
          </ac:picMkLst>
        </pc:picChg>
        <pc:picChg chg="del">
          <ac:chgData name="Park SoEun" userId="1ef48a84d3eb4548" providerId="LiveId" clId="{16F78A35-C52B-49EF-A082-283C0E826733}" dt="2022-01-01T19:17:01.609" v="9021" actId="478"/>
          <ac:picMkLst>
            <pc:docMk/>
            <pc:sldMk cId="2986342706" sldId="302"/>
            <ac:picMk id="13" creationId="{EE3DD237-CA40-4403-8580-7DCF9A9B637C}"/>
          </ac:picMkLst>
        </pc:picChg>
        <pc:picChg chg="del">
          <ac:chgData name="Park SoEun" userId="1ef48a84d3eb4548" providerId="LiveId" clId="{16F78A35-C52B-49EF-A082-283C0E826733}" dt="2022-01-01T19:16:59.788" v="9019" actId="478"/>
          <ac:picMkLst>
            <pc:docMk/>
            <pc:sldMk cId="2986342706" sldId="302"/>
            <ac:picMk id="17" creationId="{6D5DCA07-1653-433A-99AF-3D2B483F31D9}"/>
          </ac:picMkLst>
        </pc:picChg>
        <pc:picChg chg="del">
          <ac:chgData name="Park SoEun" userId="1ef48a84d3eb4548" providerId="LiveId" clId="{16F78A35-C52B-49EF-A082-283C0E826733}" dt="2022-01-01T19:17:02.246" v="9022" actId="478"/>
          <ac:picMkLst>
            <pc:docMk/>
            <pc:sldMk cId="2986342706" sldId="302"/>
            <ac:picMk id="18" creationId="{FC031A16-7641-4727-9848-4E7214D3B8ED}"/>
          </ac:picMkLst>
        </pc:picChg>
      </pc:sldChg>
      <pc:sldChg chg="addSp delSp modSp add mod">
        <pc:chgData name="Park SoEun" userId="1ef48a84d3eb4548" providerId="LiveId" clId="{16F78A35-C52B-49EF-A082-283C0E826733}" dt="2022-01-02T04:43:39.245" v="14732" actId="20577"/>
        <pc:sldMkLst>
          <pc:docMk/>
          <pc:sldMk cId="2805330888" sldId="303"/>
        </pc:sldMkLst>
        <pc:spChg chg="add mod">
          <ac:chgData name="Park SoEun" userId="1ef48a84d3eb4548" providerId="LiveId" clId="{16F78A35-C52B-49EF-A082-283C0E826733}" dt="2022-01-02T01:44:48.878" v="10466" actId="1076"/>
          <ac:spMkLst>
            <pc:docMk/>
            <pc:sldMk cId="2805330888" sldId="303"/>
            <ac:spMk id="7" creationId="{CD4D81C0-0F65-4037-8C78-F5D0A14A3964}"/>
          </ac:spMkLst>
        </pc:spChg>
        <pc:spChg chg="del">
          <ac:chgData name="Park SoEun" userId="1ef48a84d3eb4548" providerId="LiveId" clId="{16F78A35-C52B-49EF-A082-283C0E826733}" dt="2022-01-01T19:23:58.354" v="9130" actId="478"/>
          <ac:spMkLst>
            <pc:docMk/>
            <pc:sldMk cId="2805330888" sldId="303"/>
            <ac:spMk id="10" creationId="{7584C664-FED9-4962-9721-602E31A44530}"/>
          </ac:spMkLst>
        </pc:spChg>
        <pc:spChg chg="add mod">
          <ac:chgData name="Park SoEun" userId="1ef48a84d3eb4548" providerId="LiveId" clId="{16F78A35-C52B-49EF-A082-283C0E826733}" dt="2022-01-02T01:44:53.528" v="10467" actId="1076"/>
          <ac:spMkLst>
            <pc:docMk/>
            <pc:sldMk cId="2805330888" sldId="303"/>
            <ac:spMk id="13" creationId="{5FD7F7CD-031B-42F5-B944-7DC9171293EA}"/>
          </ac:spMkLst>
        </pc:spChg>
        <pc:spChg chg="mod">
          <ac:chgData name="Park SoEun" userId="1ef48a84d3eb4548" providerId="LiveId" clId="{16F78A35-C52B-49EF-A082-283C0E826733}" dt="2022-01-02T04:43:39.245" v="14732" actId="20577"/>
          <ac:spMkLst>
            <pc:docMk/>
            <pc:sldMk cId="2805330888" sldId="303"/>
            <ac:spMk id="14" creationId="{CAB1972A-FD6F-49FB-94F3-39C0A9B4EEE4}"/>
          </ac:spMkLst>
        </pc:spChg>
        <pc:spChg chg="del">
          <ac:chgData name="Park SoEun" userId="1ef48a84d3eb4548" providerId="LiveId" clId="{16F78A35-C52B-49EF-A082-283C0E826733}" dt="2022-01-01T19:23:58.354" v="9130" actId="478"/>
          <ac:spMkLst>
            <pc:docMk/>
            <pc:sldMk cId="2805330888" sldId="303"/>
            <ac:spMk id="17" creationId="{8DEAF083-8981-4EF8-8227-0DAF39C7E00B}"/>
          </ac:spMkLst>
        </pc:spChg>
        <pc:spChg chg="del">
          <ac:chgData name="Park SoEun" userId="1ef48a84d3eb4548" providerId="LiveId" clId="{16F78A35-C52B-49EF-A082-283C0E826733}" dt="2022-01-01T19:24:00.291" v="9131" actId="478"/>
          <ac:spMkLst>
            <pc:docMk/>
            <pc:sldMk cId="2805330888" sldId="303"/>
            <ac:spMk id="18" creationId="{B5DFB682-1FFB-4687-8B44-B33B483782CD}"/>
          </ac:spMkLst>
        </pc:spChg>
        <pc:spChg chg="mod">
          <ac:chgData name="Park SoEun" userId="1ef48a84d3eb4548" providerId="LiveId" clId="{16F78A35-C52B-49EF-A082-283C0E826733}" dt="2022-01-01T19:23:51.887" v="9127"/>
          <ac:spMkLst>
            <pc:docMk/>
            <pc:sldMk cId="2805330888" sldId="303"/>
            <ac:spMk id="25" creationId="{2C0D2B52-9840-4610-8FC5-3616E2B1C959}"/>
          </ac:spMkLst>
        </pc:spChg>
        <pc:picChg chg="del">
          <ac:chgData name="Park SoEun" userId="1ef48a84d3eb4548" providerId="LiveId" clId="{16F78A35-C52B-49EF-A082-283C0E826733}" dt="2022-01-01T19:23:55.572" v="9128" actId="478"/>
          <ac:picMkLst>
            <pc:docMk/>
            <pc:sldMk cId="2805330888" sldId="303"/>
            <ac:picMk id="3" creationId="{EE6888A2-D7F6-4C84-A2D6-F361CE8059A1}"/>
          </ac:picMkLst>
        </pc:picChg>
        <pc:picChg chg="del">
          <ac:chgData name="Park SoEun" userId="1ef48a84d3eb4548" providerId="LiveId" clId="{16F78A35-C52B-49EF-A082-283C0E826733}" dt="2022-01-01T19:23:56.057" v="9129" actId="478"/>
          <ac:picMkLst>
            <pc:docMk/>
            <pc:sldMk cId="2805330888" sldId="303"/>
            <ac:picMk id="5" creationId="{82CEBE2F-C5E4-4EE9-B80D-C2372B199AAE}"/>
          </ac:picMkLst>
        </pc:picChg>
        <pc:cxnChg chg="add mod">
          <ac:chgData name="Park SoEun" userId="1ef48a84d3eb4548" providerId="LiveId" clId="{16F78A35-C52B-49EF-A082-283C0E826733}" dt="2022-01-02T01:44:57.062" v="10468" actId="14100"/>
          <ac:cxnSpMkLst>
            <pc:docMk/>
            <pc:sldMk cId="2805330888" sldId="303"/>
            <ac:cxnSpMk id="8" creationId="{12A33C55-2DFC-4927-9FA5-38A484E03CAA}"/>
          </ac:cxnSpMkLst>
        </pc:cxnChg>
        <pc:cxnChg chg="del mod">
          <ac:chgData name="Park SoEun" userId="1ef48a84d3eb4548" providerId="LiveId" clId="{16F78A35-C52B-49EF-A082-283C0E826733}" dt="2022-01-01T19:23:58.354" v="9130" actId="478"/>
          <ac:cxnSpMkLst>
            <pc:docMk/>
            <pc:sldMk cId="2805330888" sldId="303"/>
            <ac:cxnSpMk id="21" creationId="{E9726ED9-61F5-4ED7-BD8E-55A581D72A4C}"/>
          </ac:cxnSpMkLst>
        </pc:cxnChg>
        <pc:cxnChg chg="del mod">
          <ac:chgData name="Park SoEun" userId="1ef48a84d3eb4548" providerId="LiveId" clId="{16F78A35-C52B-49EF-A082-283C0E826733}" dt="2022-01-01T19:23:58.354" v="9130" actId="478"/>
          <ac:cxnSpMkLst>
            <pc:docMk/>
            <pc:sldMk cId="2805330888" sldId="303"/>
            <ac:cxnSpMk id="27" creationId="{6A4EDE23-EC95-456F-B077-240CA117F3CD}"/>
          </ac:cxnSpMkLst>
        </pc:cxnChg>
      </pc:sldChg>
      <pc:sldChg chg="add del">
        <pc:chgData name="Park SoEun" userId="1ef48a84d3eb4548" providerId="LiveId" clId="{16F78A35-C52B-49EF-A082-283C0E826733}" dt="2022-01-01T19:18:05.051" v="9034" actId="47"/>
        <pc:sldMkLst>
          <pc:docMk/>
          <pc:sldMk cId="3051123924" sldId="303"/>
        </pc:sldMkLst>
      </pc:sldChg>
      <pc:sldChg chg="addSp delSp modSp add mod">
        <pc:chgData name="Park SoEun" userId="1ef48a84d3eb4548" providerId="LiveId" clId="{16F78A35-C52B-49EF-A082-283C0E826733}" dt="2022-01-02T04:39:03.539" v="14602" actId="20577"/>
        <pc:sldMkLst>
          <pc:docMk/>
          <pc:sldMk cId="2747211217" sldId="304"/>
        </pc:sldMkLst>
        <pc:spChg chg="add mod">
          <ac:chgData name="Park SoEun" userId="1ef48a84d3eb4548" providerId="LiveId" clId="{16F78A35-C52B-49EF-A082-283C0E826733}" dt="2022-01-02T04:37:02.179" v="14589" actId="1076"/>
          <ac:spMkLst>
            <pc:docMk/>
            <pc:sldMk cId="2747211217" sldId="304"/>
            <ac:spMk id="9" creationId="{FF1A8B57-9DF2-4DE9-97B0-098D9104A9E3}"/>
          </ac:spMkLst>
        </pc:spChg>
        <pc:spChg chg="add mod">
          <ac:chgData name="Park SoEun" userId="1ef48a84d3eb4548" providerId="LiveId" clId="{16F78A35-C52B-49EF-A082-283C0E826733}" dt="2022-01-02T04:38:13.992" v="14591" actId="1076"/>
          <ac:spMkLst>
            <pc:docMk/>
            <pc:sldMk cId="2747211217" sldId="304"/>
            <ac:spMk id="10" creationId="{A879CE7C-E291-4EA8-A282-F4BBB337D420}"/>
          </ac:spMkLst>
        </pc:spChg>
        <pc:spChg chg="mod">
          <ac:chgData name="Park SoEun" userId="1ef48a84d3eb4548" providerId="LiveId" clId="{16F78A35-C52B-49EF-A082-283C0E826733}" dt="2022-01-02T04:39:03.539" v="14602" actId="20577"/>
          <ac:spMkLst>
            <pc:docMk/>
            <pc:sldMk cId="2747211217" sldId="304"/>
            <ac:spMk id="14" creationId="{CAB1972A-FD6F-49FB-94F3-39C0A9B4EEE4}"/>
          </ac:spMkLst>
        </pc:spChg>
        <pc:spChg chg="add mod">
          <ac:chgData name="Park SoEun" userId="1ef48a84d3eb4548" providerId="LiveId" clId="{16F78A35-C52B-49EF-A082-283C0E826733}" dt="2022-01-02T04:37:05.750" v="14590" actId="1076"/>
          <ac:spMkLst>
            <pc:docMk/>
            <pc:sldMk cId="2747211217" sldId="304"/>
            <ac:spMk id="34" creationId="{29CA0A92-9836-4425-9745-B21D9B3FA256}"/>
          </ac:spMkLst>
        </pc:spChg>
        <pc:spChg chg="add mod">
          <ac:chgData name="Park SoEun" userId="1ef48a84d3eb4548" providerId="LiveId" clId="{16F78A35-C52B-49EF-A082-283C0E826733}" dt="2022-01-02T04:36:52.775" v="14587" actId="1076"/>
          <ac:spMkLst>
            <pc:docMk/>
            <pc:sldMk cId="2747211217" sldId="304"/>
            <ac:spMk id="35" creationId="{C0E38231-F3E2-41E8-9611-E6A7227CE7AE}"/>
          </ac:spMkLst>
        </pc:spChg>
        <pc:spChg chg="mod">
          <ac:chgData name="Park SoEun" userId="1ef48a84d3eb4548" providerId="LiveId" clId="{16F78A35-C52B-49EF-A082-283C0E826733}" dt="2022-01-01T19:28:28.628" v="9197" actId="20577"/>
          <ac:spMkLst>
            <pc:docMk/>
            <pc:sldMk cId="2747211217" sldId="304"/>
            <ac:spMk id="49" creationId="{E9034358-2C2F-445D-9666-E736CC4F3DB3}"/>
          </ac:spMkLst>
        </pc:spChg>
        <pc:grpChg chg="del">
          <ac:chgData name="Park SoEun" userId="1ef48a84d3eb4548" providerId="LiveId" clId="{16F78A35-C52B-49EF-A082-283C0E826733}" dt="2022-01-01T19:28:41.389" v="9198" actId="478"/>
          <ac:grpSpMkLst>
            <pc:docMk/>
            <pc:sldMk cId="2747211217" sldId="304"/>
            <ac:grpSpMk id="53" creationId="{00000000-0000-0000-0000-000000000000}"/>
          </ac:grpSpMkLst>
        </pc:grpChg>
        <pc:grpChg chg="del">
          <ac:chgData name="Park SoEun" userId="1ef48a84d3eb4548" providerId="LiveId" clId="{16F78A35-C52B-49EF-A082-283C0E826733}" dt="2022-01-01T19:28:41.389" v="9198" actId="478"/>
          <ac:grpSpMkLst>
            <pc:docMk/>
            <pc:sldMk cId="2747211217" sldId="304"/>
            <ac:grpSpMk id="63" creationId="{00000000-0000-0000-0000-000000000000}"/>
          </ac:grpSpMkLst>
        </pc:grpChg>
        <pc:grpChg chg="del">
          <ac:chgData name="Park SoEun" userId="1ef48a84d3eb4548" providerId="LiveId" clId="{16F78A35-C52B-49EF-A082-283C0E826733}" dt="2022-01-01T19:28:41.389" v="9198" actId="478"/>
          <ac:grpSpMkLst>
            <pc:docMk/>
            <pc:sldMk cId="2747211217" sldId="304"/>
            <ac:grpSpMk id="80" creationId="{9FCDDBFB-1D85-4EDE-A818-DB5168C16F5A}"/>
          </ac:grpSpMkLst>
        </pc:grpChg>
        <pc:grpChg chg="del">
          <ac:chgData name="Park SoEun" userId="1ef48a84d3eb4548" providerId="LiveId" clId="{16F78A35-C52B-49EF-A082-283C0E826733}" dt="2022-01-01T19:28:41.389" v="9198" actId="478"/>
          <ac:grpSpMkLst>
            <pc:docMk/>
            <pc:sldMk cId="2747211217" sldId="304"/>
            <ac:grpSpMk id="86" creationId="{0DA4F347-A34D-4BBA-BD7F-627D5FB10709}"/>
          </ac:grpSpMkLst>
        </pc:grpChg>
        <pc:grpChg chg="del">
          <ac:chgData name="Park SoEun" userId="1ef48a84d3eb4548" providerId="LiveId" clId="{16F78A35-C52B-49EF-A082-283C0E826733}" dt="2022-01-01T19:28:41.389" v="9198" actId="478"/>
          <ac:grpSpMkLst>
            <pc:docMk/>
            <pc:sldMk cId="2747211217" sldId="304"/>
            <ac:grpSpMk id="89" creationId="{39A1F013-CA77-44C5-A2AA-892727907AEF}"/>
          </ac:grpSpMkLst>
        </pc:grpChg>
        <pc:grpChg chg="del">
          <ac:chgData name="Park SoEun" userId="1ef48a84d3eb4548" providerId="LiveId" clId="{16F78A35-C52B-49EF-A082-283C0E826733}" dt="2022-01-01T19:28:41.389" v="9198" actId="478"/>
          <ac:grpSpMkLst>
            <pc:docMk/>
            <pc:sldMk cId="2747211217" sldId="304"/>
            <ac:grpSpMk id="92" creationId="{7EC066E2-A7EF-49DA-82FC-7B812C6A3AD2}"/>
          </ac:grpSpMkLst>
        </pc:grpChg>
        <pc:grpChg chg="del">
          <ac:chgData name="Park SoEun" userId="1ef48a84d3eb4548" providerId="LiveId" clId="{16F78A35-C52B-49EF-A082-283C0E826733}" dt="2022-01-01T19:28:41.389" v="9198" actId="478"/>
          <ac:grpSpMkLst>
            <pc:docMk/>
            <pc:sldMk cId="2747211217" sldId="304"/>
            <ac:grpSpMk id="95" creationId="{F7909449-204B-4277-A1D2-4BD3E01386AD}"/>
          </ac:grpSpMkLst>
        </pc:grpChg>
        <pc:picChg chg="del">
          <ac:chgData name="Park SoEun" userId="1ef48a84d3eb4548" providerId="LiveId" clId="{16F78A35-C52B-49EF-A082-283C0E826733}" dt="2022-01-01T19:28:41.389" v="9198" actId="478"/>
          <ac:picMkLst>
            <pc:docMk/>
            <pc:sldMk cId="2747211217" sldId="304"/>
            <ac:picMk id="3" creationId="{0010C1F1-4327-405D-ABCB-1616849C0DC5}"/>
          </ac:picMkLst>
        </pc:picChg>
        <pc:picChg chg="del">
          <ac:chgData name="Park SoEun" userId="1ef48a84d3eb4548" providerId="LiveId" clId="{16F78A35-C52B-49EF-A082-283C0E826733}" dt="2022-01-01T19:28:41.389" v="9198" actId="478"/>
          <ac:picMkLst>
            <pc:docMk/>
            <pc:sldMk cId="2747211217" sldId="304"/>
            <ac:picMk id="5" creationId="{829AF2C0-2D95-41AE-8A11-26785F0786CD}"/>
          </ac:picMkLst>
        </pc:picChg>
        <pc:picChg chg="del">
          <ac:chgData name="Park SoEun" userId="1ef48a84d3eb4548" providerId="LiveId" clId="{16F78A35-C52B-49EF-A082-283C0E826733}" dt="2022-01-01T19:28:41.389" v="9198" actId="478"/>
          <ac:picMkLst>
            <pc:docMk/>
            <pc:sldMk cId="2747211217" sldId="304"/>
            <ac:picMk id="7" creationId="{DD5E45FC-73BE-49F8-83C1-B21A137313DB}"/>
          </ac:picMkLst>
        </pc:picChg>
        <pc:picChg chg="del">
          <ac:chgData name="Park SoEun" userId="1ef48a84d3eb4548" providerId="LiveId" clId="{16F78A35-C52B-49EF-A082-283C0E826733}" dt="2022-01-01T19:28:41.389" v="9198" actId="478"/>
          <ac:picMkLst>
            <pc:docMk/>
            <pc:sldMk cId="2747211217" sldId="304"/>
            <ac:picMk id="13" creationId="{EE3DD237-CA40-4403-8580-7DCF9A9B637C}"/>
          </ac:picMkLst>
        </pc:picChg>
        <pc:picChg chg="del">
          <ac:chgData name="Park SoEun" userId="1ef48a84d3eb4548" providerId="LiveId" clId="{16F78A35-C52B-49EF-A082-283C0E826733}" dt="2022-01-01T19:28:41.389" v="9198" actId="478"/>
          <ac:picMkLst>
            <pc:docMk/>
            <pc:sldMk cId="2747211217" sldId="304"/>
            <ac:picMk id="17" creationId="{6D5DCA07-1653-433A-99AF-3D2B483F31D9}"/>
          </ac:picMkLst>
        </pc:picChg>
        <pc:picChg chg="del">
          <ac:chgData name="Park SoEun" userId="1ef48a84d3eb4548" providerId="LiveId" clId="{16F78A35-C52B-49EF-A082-283C0E826733}" dt="2022-01-01T19:28:41.389" v="9198" actId="478"/>
          <ac:picMkLst>
            <pc:docMk/>
            <pc:sldMk cId="2747211217" sldId="304"/>
            <ac:picMk id="18" creationId="{FC031A16-7641-4727-9848-4E7214D3B8ED}"/>
          </ac:picMkLst>
        </pc:picChg>
      </pc:sldChg>
      <pc:sldChg chg="modSp add mod">
        <pc:chgData name="Park SoEun" userId="1ef48a84d3eb4548" providerId="LiveId" clId="{16F78A35-C52B-49EF-A082-283C0E826733}" dt="2022-01-02T04:43:45.259" v="14736" actId="20577"/>
        <pc:sldMkLst>
          <pc:docMk/>
          <pc:sldMk cId="2179194683" sldId="305"/>
        </pc:sldMkLst>
        <pc:spChg chg="mod">
          <ac:chgData name="Park SoEun" userId="1ef48a84d3eb4548" providerId="LiveId" clId="{16F78A35-C52B-49EF-A082-283C0E826733}" dt="2022-01-02T02:07:52.026" v="10678" actId="20577"/>
          <ac:spMkLst>
            <pc:docMk/>
            <pc:sldMk cId="2179194683" sldId="305"/>
            <ac:spMk id="7" creationId="{CD4D81C0-0F65-4037-8C78-F5D0A14A3964}"/>
          </ac:spMkLst>
        </pc:spChg>
        <pc:spChg chg="mod">
          <ac:chgData name="Park SoEun" userId="1ef48a84d3eb4548" providerId="LiveId" clId="{16F78A35-C52B-49EF-A082-283C0E826733}" dt="2022-01-02T02:30:58.340" v="11103" actId="1076"/>
          <ac:spMkLst>
            <pc:docMk/>
            <pc:sldMk cId="2179194683" sldId="305"/>
            <ac:spMk id="13" creationId="{5FD7F7CD-031B-42F5-B944-7DC9171293EA}"/>
          </ac:spMkLst>
        </pc:spChg>
        <pc:spChg chg="mod">
          <ac:chgData name="Park SoEun" userId="1ef48a84d3eb4548" providerId="LiveId" clId="{16F78A35-C52B-49EF-A082-283C0E826733}" dt="2022-01-02T04:43:45.259" v="14736" actId="20577"/>
          <ac:spMkLst>
            <pc:docMk/>
            <pc:sldMk cId="2179194683" sldId="305"/>
            <ac:spMk id="14" creationId="{CAB1972A-FD6F-49FB-94F3-39C0A9B4EEE4}"/>
          </ac:spMkLst>
        </pc:spChg>
        <pc:cxnChg chg="mod">
          <ac:chgData name="Park SoEun" userId="1ef48a84d3eb4548" providerId="LiveId" clId="{16F78A35-C52B-49EF-A082-283C0E826733}" dt="2022-01-02T02:30:58.340" v="11103" actId="1076"/>
          <ac:cxnSpMkLst>
            <pc:docMk/>
            <pc:sldMk cId="2179194683" sldId="305"/>
            <ac:cxnSpMk id="8" creationId="{12A33C55-2DFC-4927-9FA5-38A484E03CAA}"/>
          </ac:cxnSpMkLst>
        </pc:cxnChg>
      </pc:sldChg>
      <pc:sldChg chg="addSp modSp add mod">
        <pc:chgData name="Park SoEun" userId="1ef48a84d3eb4548" providerId="LiveId" clId="{16F78A35-C52B-49EF-A082-283C0E826733}" dt="2022-01-02T04:43:51.425" v="14740" actId="20577"/>
        <pc:sldMkLst>
          <pc:docMk/>
          <pc:sldMk cId="4201177048" sldId="306"/>
        </pc:sldMkLst>
        <pc:spChg chg="mod">
          <ac:chgData name="Park SoEun" userId="1ef48a84d3eb4548" providerId="LiveId" clId="{16F78A35-C52B-49EF-A082-283C0E826733}" dt="2022-01-02T02:32:19.049" v="11367" actId="20577"/>
          <ac:spMkLst>
            <pc:docMk/>
            <pc:sldMk cId="4201177048" sldId="306"/>
            <ac:spMk id="7" creationId="{CD4D81C0-0F65-4037-8C78-F5D0A14A3964}"/>
          </ac:spMkLst>
        </pc:spChg>
        <pc:spChg chg="mod">
          <ac:chgData name="Park SoEun" userId="1ef48a84d3eb4548" providerId="LiveId" clId="{16F78A35-C52B-49EF-A082-283C0E826733}" dt="2022-01-02T02:36:22.147" v="11871" actId="1076"/>
          <ac:spMkLst>
            <pc:docMk/>
            <pc:sldMk cId="4201177048" sldId="306"/>
            <ac:spMk id="13" creationId="{5FD7F7CD-031B-42F5-B944-7DC9171293EA}"/>
          </ac:spMkLst>
        </pc:spChg>
        <pc:spChg chg="mod">
          <ac:chgData name="Park SoEun" userId="1ef48a84d3eb4548" providerId="LiveId" clId="{16F78A35-C52B-49EF-A082-283C0E826733}" dt="2022-01-02T04:43:51.425" v="14740" actId="20577"/>
          <ac:spMkLst>
            <pc:docMk/>
            <pc:sldMk cId="4201177048" sldId="306"/>
            <ac:spMk id="14" creationId="{CAB1972A-FD6F-49FB-94F3-39C0A9B4EEE4}"/>
          </ac:spMkLst>
        </pc:spChg>
        <pc:picChg chg="add mod ord">
          <ac:chgData name="Park SoEun" userId="1ef48a84d3eb4548" providerId="LiveId" clId="{16F78A35-C52B-49EF-A082-283C0E826733}" dt="2022-01-02T02:36:30.328" v="11873" actId="1076"/>
          <ac:picMkLst>
            <pc:docMk/>
            <pc:sldMk cId="4201177048" sldId="306"/>
            <ac:picMk id="3" creationId="{072A9A06-9B27-44DF-A015-53A3D1B01558}"/>
          </ac:picMkLst>
        </pc:picChg>
        <pc:cxnChg chg="mod">
          <ac:chgData name="Park SoEun" userId="1ef48a84d3eb4548" providerId="LiveId" clId="{16F78A35-C52B-49EF-A082-283C0E826733}" dt="2022-01-02T02:36:22.147" v="11871" actId="1076"/>
          <ac:cxnSpMkLst>
            <pc:docMk/>
            <pc:sldMk cId="4201177048" sldId="306"/>
            <ac:cxnSpMk id="8" creationId="{12A33C55-2DFC-4927-9FA5-38A484E03CAA}"/>
          </ac:cxnSpMkLst>
        </pc:cxnChg>
      </pc:sldChg>
      <pc:sldChg chg="addSp delSp modSp add mod">
        <pc:chgData name="Park SoEun" userId="1ef48a84d3eb4548" providerId="LiveId" clId="{16F78A35-C52B-49EF-A082-283C0E826733}" dt="2022-01-02T04:43:57.052" v="14744" actId="20577"/>
        <pc:sldMkLst>
          <pc:docMk/>
          <pc:sldMk cId="4232294983" sldId="307"/>
        </pc:sldMkLst>
        <pc:spChg chg="mod">
          <ac:chgData name="Park SoEun" userId="1ef48a84d3eb4548" providerId="LiveId" clId="{16F78A35-C52B-49EF-A082-283C0E826733}" dt="2022-01-02T02:40:33.551" v="12198" actId="20577"/>
          <ac:spMkLst>
            <pc:docMk/>
            <pc:sldMk cId="4232294983" sldId="307"/>
            <ac:spMk id="7" creationId="{CD4D81C0-0F65-4037-8C78-F5D0A14A3964}"/>
          </ac:spMkLst>
        </pc:spChg>
        <pc:spChg chg="mod">
          <ac:chgData name="Park SoEun" userId="1ef48a84d3eb4548" providerId="LiveId" clId="{16F78A35-C52B-49EF-A082-283C0E826733}" dt="2022-01-02T02:48:39.403" v="12617" actId="1076"/>
          <ac:spMkLst>
            <pc:docMk/>
            <pc:sldMk cId="4232294983" sldId="307"/>
            <ac:spMk id="13" creationId="{5FD7F7CD-031B-42F5-B944-7DC9171293EA}"/>
          </ac:spMkLst>
        </pc:spChg>
        <pc:spChg chg="mod">
          <ac:chgData name="Park SoEun" userId="1ef48a84d3eb4548" providerId="LiveId" clId="{16F78A35-C52B-49EF-A082-283C0E826733}" dt="2022-01-02T04:43:57.052" v="14744" actId="20577"/>
          <ac:spMkLst>
            <pc:docMk/>
            <pc:sldMk cId="4232294983" sldId="307"/>
            <ac:spMk id="14" creationId="{CAB1972A-FD6F-49FB-94F3-39C0A9B4EEE4}"/>
          </ac:spMkLst>
        </pc:spChg>
        <pc:picChg chg="del">
          <ac:chgData name="Park SoEun" userId="1ef48a84d3eb4548" providerId="LiveId" clId="{16F78A35-C52B-49EF-A082-283C0E826733}" dt="2022-01-02T02:48:19.716" v="12610" actId="478"/>
          <ac:picMkLst>
            <pc:docMk/>
            <pc:sldMk cId="4232294983" sldId="307"/>
            <ac:picMk id="3" creationId="{072A9A06-9B27-44DF-A015-53A3D1B01558}"/>
          </ac:picMkLst>
        </pc:picChg>
        <pc:picChg chg="add mod">
          <ac:chgData name="Park SoEun" userId="1ef48a84d3eb4548" providerId="LiveId" clId="{16F78A35-C52B-49EF-A082-283C0E826733}" dt="2022-01-02T02:48:34.752" v="12616" actId="1076"/>
          <ac:picMkLst>
            <pc:docMk/>
            <pc:sldMk cId="4232294983" sldId="307"/>
            <ac:picMk id="4" creationId="{5EBD7A4D-80B9-42DA-BAEC-9B7419DB14E6}"/>
          </ac:picMkLst>
        </pc:picChg>
        <pc:cxnChg chg="mod">
          <ac:chgData name="Park SoEun" userId="1ef48a84d3eb4548" providerId="LiveId" clId="{16F78A35-C52B-49EF-A082-283C0E826733}" dt="2022-01-02T02:48:39.403" v="12617" actId="1076"/>
          <ac:cxnSpMkLst>
            <pc:docMk/>
            <pc:sldMk cId="4232294983" sldId="307"/>
            <ac:cxnSpMk id="8" creationId="{12A33C55-2DFC-4927-9FA5-38A484E03CAA}"/>
          </ac:cxnSpMkLst>
        </pc:cxnChg>
      </pc:sldChg>
      <pc:sldChg chg="delSp modSp add mod">
        <pc:chgData name="Park SoEun" userId="1ef48a84d3eb4548" providerId="LiveId" clId="{16F78A35-C52B-49EF-A082-283C0E826733}" dt="2022-01-02T04:44:03.335" v="14748" actId="20577"/>
        <pc:sldMkLst>
          <pc:docMk/>
          <pc:sldMk cId="510007487" sldId="308"/>
        </pc:sldMkLst>
        <pc:spChg chg="mod">
          <ac:chgData name="Park SoEun" userId="1ef48a84d3eb4548" providerId="LiveId" clId="{16F78A35-C52B-49EF-A082-283C0E826733}" dt="2022-01-02T04:15:32.584" v="13286" actId="1076"/>
          <ac:spMkLst>
            <pc:docMk/>
            <pc:sldMk cId="510007487" sldId="308"/>
            <ac:spMk id="7" creationId="{CD4D81C0-0F65-4037-8C78-F5D0A14A3964}"/>
          </ac:spMkLst>
        </pc:spChg>
        <pc:spChg chg="mod">
          <ac:chgData name="Park SoEun" userId="1ef48a84d3eb4548" providerId="LiveId" clId="{16F78A35-C52B-49EF-A082-283C0E826733}" dt="2022-01-02T04:15:03.870" v="13283" actId="20577"/>
          <ac:spMkLst>
            <pc:docMk/>
            <pc:sldMk cId="510007487" sldId="308"/>
            <ac:spMk id="13" creationId="{5FD7F7CD-031B-42F5-B944-7DC9171293EA}"/>
          </ac:spMkLst>
        </pc:spChg>
        <pc:spChg chg="mod">
          <ac:chgData name="Park SoEun" userId="1ef48a84d3eb4548" providerId="LiveId" clId="{16F78A35-C52B-49EF-A082-283C0E826733}" dt="2022-01-02T04:44:03.335" v="14748" actId="20577"/>
          <ac:spMkLst>
            <pc:docMk/>
            <pc:sldMk cId="510007487" sldId="308"/>
            <ac:spMk id="14" creationId="{CAB1972A-FD6F-49FB-94F3-39C0A9B4EEE4}"/>
          </ac:spMkLst>
        </pc:spChg>
        <pc:picChg chg="del">
          <ac:chgData name="Park SoEun" userId="1ef48a84d3eb4548" providerId="LiveId" clId="{16F78A35-C52B-49EF-A082-283C0E826733}" dt="2022-01-02T04:10:01.288" v="12663" actId="478"/>
          <ac:picMkLst>
            <pc:docMk/>
            <pc:sldMk cId="510007487" sldId="308"/>
            <ac:picMk id="4" creationId="{5EBD7A4D-80B9-42DA-BAEC-9B7419DB14E6}"/>
          </ac:picMkLst>
        </pc:picChg>
        <pc:cxnChg chg="mod">
          <ac:chgData name="Park SoEun" userId="1ef48a84d3eb4548" providerId="LiveId" clId="{16F78A35-C52B-49EF-A082-283C0E826733}" dt="2022-01-02T04:15:32.584" v="13286" actId="1076"/>
          <ac:cxnSpMkLst>
            <pc:docMk/>
            <pc:sldMk cId="510007487" sldId="308"/>
            <ac:cxnSpMk id="8" creationId="{12A33C55-2DFC-4927-9FA5-38A484E03CAA}"/>
          </ac:cxnSpMkLst>
        </pc:cxnChg>
      </pc:sldChg>
      <pc:sldChg chg="delSp modSp add mod">
        <pc:chgData name="Park SoEun" userId="1ef48a84d3eb4548" providerId="LiveId" clId="{16F78A35-C52B-49EF-A082-283C0E826733}" dt="2022-01-02T04:44:12.534" v="14752" actId="20577"/>
        <pc:sldMkLst>
          <pc:docMk/>
          <pc:sldMk cId="188532018" sldId="309"/>
        </pc:sldMkLst>
        <pc:spChg chg="mod">
          <ac:chgData name="Park SoEun" userId="1ef48a84d3eb4548" providerId="LiveId" clId="{16F78A35-C52B-49EF-A082-283C0E826733}" dt="2022-01-02T04:26:32.465" v="14270" actId="1076"/>
          <ac:spMkLst>
            <pc:docMk/>
            <pc:sldMk cId="188532018" sldId="309"/>
            <ac:spMk id="7" creationId="{CD4D81C0-0F65-4037-8C78-F5D0A14A3964}"/>
          </ac:spMkLst>
        </pc:spChg>
        <pc:spChg chg="mod">
          <ac:chgData name="Park SoEun" userId="1ef48a84d3eb4548" providerId="LiveId" clId="{16F78A35-C52B-49EF-A082-283C0E826733}" dt="2022-01-02T04:26:30.296" v="14269" actId="1076"/>
          <ac:spMkLst>
            <pc:docMk/>
            <pc:sldMk cId="188532018" sldId="309"/>
            <ac:spMk id="13" creationId="{5FD7F7CD-031B-42F5-B944-7DC9171293EA}"/>
          </ac:spMkLst>
        </pc:spChg>
        <pc:spChg chg="mod">
          <ac:chgData name="Park SoEun" userId="1ef48a84d3eb4548" providerId="LiveId" clId="{16F78A35-C52B-49EF-A082-283C0E826733}" dt="2022-01-02T04:44:12.534" v="14752" actId="20577"/>
          <ac:spMkLst>
            <pc:docMk/>
            <pc:sldMk cId="188532018" sldId="309"/>
            <ac:spMk id="14" creationId="{CAB1972A-FD6F-49FB-94F3-39C0A9B4EEE4}"/>
          </ac:spMkLst>
        </pc:spChg>
        <pc:spChg chg="mod">
          <ac:chgData name="Park SoEun" userId="1ef48a84d3eb4548" providerId="LiveId" clId="{16F78A35-C52B-49EF-A082-283C0E826733}" dt="2022-01-02T04:16:13.606" v="13336" actId="20577"/>
          <ac:spMkLst>
            <pc:docMk/>
            <pc:sldMk cId="188532018" sldId="309"/>
            <ac:spMk id="25" creationId="{2C0D2B52-9840-4610-8FC5-3616E2B1C959}"/>
          </ac:spMkLst>
        </pc:spChg>
        <pc:cxnChg chg="del mod">
          <ac:chgData name="Park SoEun" userId="1ef48a84d3eb4548" providerId="LiveId" clId="{16F78A35-C52B-49EF-A082-283C0E826733}" dt="2022-01-02T04:16:18.534" v="13337" actId="478"/>
          <ac:cxnSpMkLst>
            <pc:docMk/>
            <pc:sldMk cId="188532018" sldId="309"/>
            <ac:cxnSpMk id="8" creationId="{12A33C55-2DFC-4927-9FA5-38A484E03CAA}"/>
          </ac:cxnSpMkLst>
        </pc:cxnChg>
      </pc:sldChg>
    </pc:docChg>
  </pc:docChgLst>
  <pc:docChgLst>
    <pc:chgData name="Park SoEun" userId="1ef48a84d3eb4548" providerId="LiveId" clId="{9EB70808-37D9-4176-B600-6E5D6ABC8652}"/>
    <pc:docChg chg="undo redo custSel addSld delSld modSld">
      <pc:chgData name="Park SoEun" userId="1ef48a84d3eb4548" providerId="LiveId" clId="{9EB70808-37D9-4176-B600-6E5D6ABC8652}" dt="2021-12-27T15:45:14.869" v="1314" actId="1076"/>
      <pc:docMkLst>
        <pc:docMk/>
      </pc:docMkLst>
      <pc:sldChg chg="modSp mod">
        <pc:chgData name="Park SoEun" userId="1ef48a84d3eb4548" providerId="LiveId" clId="{9EB70808-37D9-4176-B600-6E5D6ABC8652}" dt="2021-12-27T08:48:53.571" v="411" actId="20577"/>
        <pc:sldMkLst>
          <pc:docMk/>
          <pc:sldMk cId="137290241" sldId="257"/>
        </pc:sldMkLst>
        <pc:spChg chg="mod">
          <ac:chgData name="Park SoEun" userId="1ef48a84d3eb4548" providerId="LiveId" clId="{9EB70808-37D9-4176-B600-6E5D6ABC8652}" dt="2021-12-27T08:48:53.571" v="411" actId="20577"/>
          <ac:spMkLst>
            <pc:docMk/>
            <pc:sldMk cId="137290241" sldId="257"/>
            <ac:spMk id="13" creationId="{250075B5-32F7-4417-81CD-85F473743BB5}"/>
          </ac:spMkLst>
        </pc:spChg>
      </pc:sldChg>
      <pc:sldChg chg="addSp delSp modSp mod">
        <pc:chgData name="Park SoEun" userId="1ef48a84d3eb4548" providerId="LiveId" clId="{9EB70808-37D9-4176-B600-6E5D6ABC8652}" dt="2021-12-27T15:32:19.665" v="1071" actId="478"/>
        <pc:sldMkLst>
          <pc:docMk/>
          <pc:sldMk cId="4178275659" sldId="258"/>
        </pc:sldMkLst>
        <pc:spChg chg="add mod">
          <ac:chgData name="Park SoEun" userId="1ef48a84d3eb4548" providerId="LiveId" clId="{9EB70808-37D9-4176-B600-6E5D6ABC8652}" dt="2021-12-27T13:20:24.626" v="640" actId="14100"/>
          <ac:spMkLst>
            <pc:docMk/>
            <pc:sldMk cId="4178275659" sldId="258"/>
            <ac:spMk id="2" creationId="{06A3FA31-A4C6-486A-B56B-7A21750917DA}"/>
          </ac:spMkLst>
        </pc:spChg>
        <pc:spChg chg="mod">
          <ac:chgData name="Park SoEun" userId="1ef48a84d3eb4548" providerId="LiveId" clId="{9EB70808-37D9-4176-B600-6E5D6ABC8652}" dt="2021-12-27T11:55:34.176" v="618" actId="14100"/>
          <ac:spMkLst>
            <pc:docMk/>
            <pc:sldMk cId="4178275659" sldId="258"/>
            <ac:spMk id="6" creationId="{5690092A-E222-44D4-9C1B-AA08CBD3169B}"/>
          </ac:spMkLst>
        </pc:spChg>
        <pc:spChg chg="add del mod">
          <ac:chgData name="Park SoEun" userId="1ef48a84d3eb4548" providerId="LiveId" clId="{9EB70808-37D9-4176-B600-6E5D6ABC8652}" dt="2021-12-27T11:55:47.542" v="620" actId="1076"/>
          <ac:spMkLst>
            <pc:docMk/>
            <pc:sldMk cId="4178275659" sldId="258"/>
            <ac:spMk id="11" creationId="{3124A8CD-6BB3-469E-9EBF-EBB9E8DDC869}"/>
          </ac:spMkLst>
        </pc:spChg>
        <pc:spChg chg="del">
          <ac:chgData name="Park SoEun" userId="1ef48a84d3eb4548" providerId="LiveId" clId="{9EB70808-37D9-4176-B600-6E5D6ABC8652}" dt="2021-12-27T08:33:52.066" v="143" actId="478"/>
          <ac:spMkLst>
            <pc:docMk/>
            <pc:sldMk cId="4178275659" sldId="258"/>
            <ac:spMk id="15" creationId="{00000000-0000-0000-0000-000000000000}"/>
          </ac:spMkLst>
        </pc:spChg>
        <pc:spChg chg="del">
          <ac:chgData name="Park SoEun" userId="1ef48a84d3eb4548" providerId="LiveId" clId="{9EB70808-37D9-4176-B600-6E5D6ABC8652}" dt="2021-12-27T08:13:44.426" v="122" actId="478"/>
          <ac:spMkLst>
            <pc:docMk/>
            <pc:sldMk cId="4178275659" sldId="258"/>
            <ac:spMk id="17" creationId="{00000000-0000-0000-0000-000000000000}"/>
          </ac:spMkLst>
        </pc:spChg>
        <pc:spChg chg="del">
          <ac:chgData name="Park SoEun" userId="1ef48a84d3eb4548" providerId="LiveId" clId="{9EB70808-37D9-4176-B600-6E5D6ABC8652}" dt="2021-12-27T08:13:44.426" v="122" actId="478"/>
          <ac:spMkLst>
            <pc:docMk/>
            <pc:sldMk cId="4178275659" sldId="258"/>
            <ac:spMk id="18" creationId="{00000000-0000-0000-0000-000000000000}"/>
          </ac:spMkLst>
        </pc:spChg>
        <pc:spChg chg="del">
          <ac:chgData name="Park SoEun" userId="1ef48a84d3eb4548" providerId="LiveId" clId="{9EB70808-37D9-4176-B600-6E5D6ABC8652}" dt="2021-12-27T08:33:53.527" v="144" actId="478"/>
          <ac:spMkLst>
            <pc:docMk/>
            <pc:sldMk cId="4178275659" sldId="258"/>
            <ac:spMk id="19" creationId="{00000000-0000-0000-0000-000000000000}"/>
          </ac:spMkLst>
        </pc:spChg>
        <pc:spChg chg="del">
          <ac:chgData name="Park SoEun" userId="1ef48a84d3eb4548" providerId="LiveId" clId="{9EB70808-37D9-4176-B600-6E5D6ABC8652}" dt="2021-12-27T08:13:44.426" v="122" actId="478"/>
          <ac:spMkLst>
            <pc:docMk/>
            <pc:sldMk cId="4178275659" sldId="258"/>
            <ac:spMk id="20" creationId="{00000000-0000-0000-0000-000000000000}"/>
          </ac:spMkLst>
        </pc:spChg>
        <pc:spChg chg="del">
          <ac:chgData name="Park SoEun" userId="1ef48a84d3eb4548" providerId="LiveId" clId="{9EB70808-37D9-4176-B600-6E5D6ABC8652}" dt="2021-12-27T08:13:44.426" v="122" actId="478"/>
          <ac:spMkLst>
            <pc:docMk/>
            <pc:sldMk cId="4178275659" sldId="258"/>
            <ac:spMk id="21" creationId="{00000000-0000-0000-0000-000000000000}"/>
          </ac:spMkLst>
        </pc:spChg>
        <pc:spChg chg="add del mod">
          <ac:chgData name="Park SoEun" userId="1ef48a84d3eb4548" providerId="LiveId" clId="{9EB70808-37D9-4176-B600-6E5D6ABC8652}" dt="2021-12-27T08:35:09.710" v="151" actId="478"/>
          <ac:spMkLst>
            <pc:docMk/>
            <pc:sldMk cId="4178275659" sldId="258"/>
            <ac:spMk id="22" creationId="{3C9D7A2F-07AE-4D40-A3E0-878C3B991E8E}"/>
          </ac:spMkLst>
        </pc:spChg>
        <pc:spChg chg="add mod">
          <ac:chgData name="Park SoEun" userId="1ef48a84d3eb4548" providerId="LiveId" clId="{9EB70808-37D9-4176-B600-6E5D6ABC8652}" dt="2021-12-27T10:03:15.576" v="478" actId="1076"/>
          <ac:spMkLst>
            <pc:docMk/>
            <pc:sldMk cId="4178275659" sldId="258"/>
            <ac:spMk id="23" creationId="{57DB04C5-7A1D-4EF5-B393-29C0A3356FD7}"/>
          </ac:spMkLst>
        </pc:spChg>
        <pc:spChg chg="add mod">
          <ac:chgData name="Park SoEun" userId="1ef48a84d3eb4548" providerId="LiveId" clId="{9EB70808-37D9-4176-B600-6E5D6ABC8652}" dt="2021-12-27T13:39:54.067" v="945" actId="1076"/>
          <ac:spMkLst>
            <pc:docMk/>
            <pc:sldMk cId="4178275659" sldId="258"/>
            <ac:spMk id="24" creationId="{6A284E31-08A5-4827-B215-0F6BD41312A7}"/>
          </ac:spMkLst>
        </pc:spChg>
        <pc:spChg chg="add mod">
          <ac:chgData name="Park SoEun" userId="1ef48a84d3eb4548" providerId="LiveId" clId="{9EB70808-37D9-4176-B600-6E5D6ABC8652}" dt="2021-12-27T08:44:32.179" v="326" actId="164"/>
          <ac:spMkLst>
            <pc:docMk/>
            <pc:sldMk cId="4178275659" sldId="258"/>
            <ac:spMk id="25" creationId="{EC2A6240-8717-43AE-BA04-613865526B5D}"/>
          </ac:spMkLst>
        </pc:spChg>
        <pc:spChg chg="add mod">
          <ac:chgData name="Park SoEun" userId="1ef48a84d3eb4548" providerId="LiveId" clId="{9EB70808-37D9-4176-B600-6E5D6ABC8652}" dt="2021-12-27T08:44:32.179" v="326" actId="164"/>
          <ac:spMkLst>
            <pc:docMk/>
            <pc:sldMk cId="4178275659" sldId="258"/>
            <ac:spMk id="26" creationId="{C8F5DF2E-24FE-4F00-9975-AD9D444183EE}"/>
          </ac:spMkLst>
        </pc:spChg>
        <pc:spChg chg="add mod">
          <ac:chgData name="Park SoEun" userId="1ef48a84d3eb4548" providerId="LiveId" clId="{9EB70808-37D9-4176-B600-6E5D6ABC8652}" dt="2021-12-27T08:44:32.179" v="326" actId="164"/>
          <ac:spMkLst>
            <pc:docMk/>
            <pc:sldMk cId="4178275659" sldId="258"/>
            <ac:spMk id="27" creationId="{4CF727B4-87D9-4572-94B9-3D5C13F79123}"/>
          </ac:spMkLst>
        </pc:spChg>
        <pc:spChg chg="add mod">
          <ac:chgData name="Park SoEun" userId="1ef48a84d3eb4548" providerId="LiveId" clId="{9EB70808-37D9-4176-B600-6E5D6ABC8652}" dt="2021-12-27T08:44:32.179" v="326" actId="164"/>
          <ac:spMkLst>
            <pc:docMk/>
            <pc:sldMk cId="4178275659" sldId="258"/>
            <ac:spMk id="28" creationId="{996F3EFF-6F77-48B4-AEE0-649C84F9263C}"/>
          </ac:spMkLst>
        </pc:spChg>
        <pc:spChg chg="add mod">
          <ac:chgData name="Park SoEun" userId="1ef48a84d3eb4548" providerId="LiveId" clId="{9EB70808-37D9-4176-B600-6E5D6ABC8652}" dt="2021-12-27T08:44:32.179" v="326" actId="164"/>
          <ac:spMkLst>
            <pc:docMk/>
            <pc:sldMk cId="4178275659" sldId="258"/>
            <ac:spMk id="29" creationId="{1B8B5807-D4DA-4DC5-B37A-A77217CD3477}"/>
          </ac:spMkLst>
        </pc:spChg>
        <pc:spChg chg="add mod">
          <ac:chgData name="Park SoEun" userId="1ef48a84d3eb4548" providerId="LiveId" clId="{9EB70808-37D9-4176-B600-6E5D6ABC8652}" dt="2021-12-27T08:44:32.179" v="326" actId="164"/>
          <ac:spMkLst>
            <pc:docMk/>
            <pc:sldMk cId="4178275659" sldId="258"/>
            <ac:spMk id="30" creationId="{E7809C64-5FED-4DEA-8765-480FC0BB499E}"/>
          </ac:spMkLst>
        </pc:spChg>
        <pc:spChg chg="add mod">
          <ac:chgData name="Park SoEun" userId="1ef48a84d3eb4548" providerId="LiveId" clId="{9EB70808-37D9-4176-B600-6E5D6ABC8652}" dt="2021-12-27T08:44:32.179" v="326" actId="164"/>
          <ac:spMkLst>
            <pc:docMk/>
            <pc:sldMk cId="4178275659" sldId="258"/>
            <ac:spMk id="31" creationId="{A89EF548-EFF8-4819-ABA6-4655E5BE82CB}"/>
          </ac:spMkLst>
        </pc:spChg>
        <pc:spChg chg="add mod">
          <ac:chgData name="Park SoEun" userId="1ef48a84d3eb4548" providerId="LiveId" clId="{9EB70808-37D9-4176-B600-6E5D6ABC8652}" dt="2021-12-27T08:44:32.179" v="326" actId="164"/>
          <ac:spMkLst>
            <pc:docMk/>
            <pc:sldMk cId="4178275659" sldId="258"/>
            <ac:spMk id="32" creationId="{F417C915-EA37-451C-AB81-96A0C89C330C}"/>
          </ac:spMkLst>
        </pc:spChg>
        <pc:spChg chg="add mod">
          <ac:chgData name="Park SoEun" userId="1ef48a84d3eb4548" providerId="LiveId" clId="{9EB70808-37D9-4176-B600-6E5D6ABC8652}" dt="2021-12-27T08:44:32.179" v="326" actId="164"/>
          <ac:spMkLst>
            <pc:docMk/>
            <pc:sldMk cId="4178275659" sldId="258"/>
            <ac:spMk id="33" creationId="{40D28B0B-E1DE-4D2F-BA53-98BFC651ECD2}"/>
          </ac:spMkLst>
        </pc:spChg>
        <pc:spChg chg="add mod">
          <ac:chgData name="Park SoEun" userId="1ef48a84d3eb4548" providerId="LiveId" clId="{9EB70808-37D9-4176-B600-6E5D6ABC8652}" dt="2021-12-27T08:44:32.179" v="326" actId="164"/>
          <ac:spMkLst>
            <pc:docMk/>
            <pc:sldMk cId="4178275659" sldId="258"/>
            <ac:spMk id="34" creationId="{09F4E9B4-3721-4984-B2AA-A05980521190}"/>
          </ac:spMkLst>
        </pc:spChg>
        <pc:spChg chg="add mod">
          <ac:chgData name="Park SoEun" userId="1ef48a84d3eb4548" providerId="LiveId" clId="{9EB70808-37D9-4176-B600-6E5D6ABC8652}" dt="2021-12-27T08:46:24.667" v="361" actId="20577"/>
          <ac:spMkLst>
            <pc:docMk/>
            <pc:sldMk cId="4178275659" sldId="258"/>
            <ac:spMk id="35" creationId="{CF4FBB96-28E1-4014-868F-63C94609658B}"/>
          </ac:spMkLst>
        </pc:spChg>
        <pc:spChg chg="add mod">
          <ac:chgData name="Park SoEun" userId="1ef48a84d3eb4548" providerId="LiveId" clId="{9EB70808-37D9-4176-B600-6E5D6ABC8652}" dt="2021-12-27T08:47:37.314" v="372" actId="1076"/>
          <ac:spMkLst>
            <pc:docMk/>
            <pc:sldMk cId="4178275659" sldId="258"/>
            <ac:spMk id="36" creationId="{A5970223-D1E3-4669-8003-D06A03B01B6A}"/>
          </ac:spMkLst>
        </pc:spChg>
        <pc:spChg chg="add mod">
          <ac:chgData name="Park SoEun" userId="1ef48a84d3eb4548" providerId="LiveId" clId="{9EB70808-37D9-4176-B600-6E5D6ABC8652}" dt="2021-12-27T08:47:54.320" v="391" actId="20577"/>
          <ac:spMkLst>
            <pc:docMk/>
            <pc:sldMk cId="4178275659" sldId="258"/>
            <ac:spMk id="37" creationId="{39DF2E2D-419B-497C-8EC4-E9DCBF632E20}"/>
          </ac:spMkLst>
        </pc:spChg>
        <pc:spChg chg="add mod topLvl">
          <ac:chgData name="Park SoEun" userId="1ef48a84d3eb4548" providerId="LiveId" clId="{9EB70808-37D9-4176-B600-6E5D6ABC8652}" dt="2021-12-27T13:21:38.155" v="648" actId="1076"/>
          <ac:spMkLst>
            <pc:docMk/>
            <pc:sldMk cId="4178275659" sldId="258"/>
            <ac:spMk id="38" creationId="{5A24F5B4-C32E-4B77-BF9C-F39A122F3754}"/>
          </ac:spMkLst>
        </pc:spChg>
        <pc:spChg chg="add mod topLvl">
          <ac:chgData name="Park SoEun" userId="1ef48a84d3eb4548" providerId="LiveId" clId="{9EB70808-37D9-4176-B600-6E5D6ABC8652}" dt="2021-12-27T13:21:38.155" v="648" actId="1076"/>
          <ac:spMkLst>
            <pc:docMk/>
            <pc:sldMk cId="4178275659" sldId="258"/>
            <ac:spMk id="39" creationId="{D728C86F-601D-4D83-B064-1AF35518AEB6}"/>
          </ac:spMkLst>
        </pc:spChg>
        <pc:spChg chg="add mod topLvl">
          <ac:chgData name="Park SoEun" userId="1ef48a84d3eb4548" providerId="LiveId" clId="{9EB70808-37D9-4176-B600-6E5D6ABC8652}" dt="2021-12-27T13:21:38.155" v="648" actId="1076"/>
          <ac:spMkLst>
            <pc:docMk/>
            <pc:sldMk cId="4178275659" sldId="258"/>
            <ac:spMk id="40" creationId="{221A253A-7ECB-439F-9F78-733BE6067C1A}"/>
          </ac:spMkLst>
        </pc:spChg>
        <pc:spChg chg="add mod topLvl">
          <ac:chgData name="Park SoEun" userId="1ef48a84d3eb4548" providerId="LiveId" clId="{9EB70808-37D9-4176-B600-6E5D6ABC8652}" dt="2021-12-27T13:21:38.155" v="648" actId="1076"/>
          <ac:spMkLst>
            <pc:docMk/>
            <pc:sldMk cId="4178275659" sldId="258"/>
            <ac:spMk id="41" creationId="{19E90443-E95D-4A14-AE89-CE3C76AFFE3E}"/>
          </ac:spMkLst>
        </pc:spChg>
        <pc:spChg chg="add mod topLvl">
          <ac:chgData name="Park SoEun" userId="1ef48a84d3eb4548" providerId="LiveId" clId="{9EB70808-37D9-4176-B600-6E5D6ABC8652}" dt="2021-12-27T13:21:38.155" v="648" actId="1076"/>
          <ac:spMkLst>
            <pc:docMk/>
            <pc:sldMk cId="4178275659" sldId="258"/>
            <ac:spMk id="42" creationId="{DB64F8AB-7288-4667-9719-939D799CBCFC}"/>
          </ac:spMkLst>
        </pc:spChg>
        <pc:spChg chg="add mod topLvl">
          <ac:chgData name="Park SoEun" userId="1ef48a84d3eb4548" providerId="LiveId" clId="{9EB70808-37D9-4176-B600-6E5D6ABC8652}" dt="2021-12-27T13:21:38.155" v="648" actId="1076"/>
          <ac:spMkLst>
            <pc:docMk/>
            <pc:sldMk cId="4178275659" sldId="258"/>
            <ac:spMk id="43" creationId="{A6504A9D-9F43-41AE-B09E-CD62D8D3225A}"/>
          </ac:spMkLst>
        </pc:spChg>
        <pc:spChg chg="add mod ord">
          <ac:chgData name="Park SoEun" userId="1ef48a84d3eb4548" providerId="LiveId" clId="{9EB70808-37D9-4176-B600-6E5D6ABC8652}" dt="2021-12-27T13:39:11.287" v="938" actId="14100"/>
          <ac:spMkLst>
            <pc:docMk/>
            <pc:sldMk cId="4178275659" sldId="258"/>
            <ac:spMk id="126" creationId="{1B658345-1C25-4F5B-8CA0-B622CE7E9A6F}"/>
          </ac:spMkLst>
        </pc:spChg>
        <pc:spChg chg="add mod ord">
          <ac:chgData name="Park SoEun" userId="1ef48a84d3eb4548" providerId="LiveId" clId="{9EB70808-37D9-4176-B600-6E5D6ABC8652}" dt="2021-12-27T13:45:01.594" v="1017" actId="1076"/>
          <ac:spMkLst>
            <pc:docMk/>
            <pc:sldMk cId="4178275659" sldId="258"/>
            <ac:spMk id="127" creationId="{7E241A29-23FB-40ED-9964-71F996AF21AB}"/>
          </ac:spMkLst>
        </pc:spChg>
        <pc:spChg chg="add mod">
          <ac:chgData name="Park SoEun" userId="1ef48a84d3eb4548" providerId="LiveId" clId="{9EB70808-37D9-4176-B600-6E5D6ABC8652}" dt="2021-12-27T13:39:23.460" v="939" actId="1076"/>
          <ac:spMkLst>
            <pc:docMk/>
            <pc:sldMk cId="4178275659" sldId="258"/>
            <ac:spMk id="131" creationId="{3DB31FF0-59D5-42CA-B368-4F5ABDED224F}"/>
          </ac:spMkLst>
        </pc:spChg>
        <pc:spChg chg="add mod">
          <ac:chgData name="Park SoEun" userId="1ef48a84d3eb4548" providerId="LiveId" clId="{9EB70808-37D9-4176-B600-6E5D6ABC8652}" dt="2021-12-27T13:30:55.037" v="780" actId="1076"/>
          <ac:spMkLst>
            <pc:docMk/>
            <pc:sldMk cId="4178275659" sldId="258"/>
            <ac:spMk id="132" creationId="{5DD8A7A2-5759-4212-A4C6-EF24FAE5B730}"/>
          </ac:spMkLst>
        </pc:spChg>
        <pc:spChg chg="add mod">
          <ac:chgData name="Park SoEun" userId="1ef48a84d3eb4548" providerId="LiveId" clId="{9EB70808-37D9-4176-B600-6E5D6ABC8652}" dt="2021-12-27T13:31:52.188" v="816" actId="1076"/>
          <ac:spMkLst>
            <pc:docMk/>
            <pc:sldMk cId="4178275659" sldId="258"/>
            <ac:spMk id="133" creationId="{EB817746-62B5-45A0-994F-5E074F1F965D}"/>
          </ac:spMkLst>
        </pc:spChg>
        <pc:spChg chg="add mod">
          <ac:chgData name="Park SoEun" userId="1ef48a84d3eb4548" providerId="LiveId" clId="{9EB70808-37D9-4176-B600-6E5D6ABC8652}" dt="2021-12-27T13:32:39.871" v="840" actId="1076"/>
          <ac:spMkLst>
            <pc:docMk/>
            <pc:sldMk cId="4178275659" sldId="258"/>
            <ac:spMk id="134" creationId="{8AC88D30-0384-41E5-8D1B-B88D33D0A3AC}"/>
          </ac:spMkLst>
        </pc:spChg>
        <pc:spChg chg="add mod">
          <ac:chgData name="Park SoEun" userId="1ef48a84d3eb4548" providerId="LiveId" clId="{9EB70808-37D9-4176-B600-6E5D6ABC8652}" dt="2021-12-27T13:33:28.336" v="861" actId="1076"/>
          <ac:spMkLst>
            <pc:docMk/>
            <pc:sldMk cId="4178275659" sldId="258"/>
            <ac:spMk id="135" creationId="{E152CC93-E102-445B-9D29-AD5A25F72111}"/>
          </ac:spMkLst>
        </pc:spChg>
        <pc:spChg chg="add mod">
          <ac:chgData name="Park SoEun" userId="1ef48a84d3eb4548" providerId="LiveId" clId="{9EB70808-37D9-4176-B600-6E5D6ABC8652}" dt="2021-12-27T13:39:59.421" v="946" actId="1076"/>
          <ac:spMkLst>
            <pc:docMk/>
            <pc:sldMk cId="4178275659" sldId="258"/>
            <ac:spMk id="144" creationId="{7492D733-A98D-4766-A7BB-BEDA992838FB}"/>
          </ac:spMkLst>
        </pc:spChg>
        <pc:spChg chg="add mod">
          <ac:chgData name="Park SoEun" userId="1ef48a84d3eb4548" providerId="LiveId" clId="{9EB70808-37D9-4176-B600-6E5D6ABC8652}" dt="2021-12-27T13:40:04.844" v="947" actId="1076"/>
          <ac:spMkLst>
            <pc:docMk/>
            <pc:sldMk cId="4178275659" sldId="258"/>
            <ac:spMk id="145" creationId="{8DDF7EE1-B093-486C-9FDF-12AE467FC3E5}"/>
          </ac:spMkLst>
        </pc:spChg>
        <pc:spChg chg="add mod">
          <ac:chgData name="Park SoEun" userId="1ef48a84d3eb4548" providerId="LiveId" clId="{9EB70808-37D9-4176-B600-6E5D6ABC8652}" dt="2021-12-27T13:43:48.531" v="979" actId="207"/>
          <ac:spMkLst>
            <pc:docMk/>
            <pc:sldMk cId="4178275659" sldId="258"/>
            <ac:spMk id="146" creationId="{71B10ABE-4B68-4536-A4FC-C4989A75A2A2}"/>
          </ac:spMkLst>
        </pc:spChg>
        <pc:spChg chg="add mod">
          <ac:chgData name="Park SoEun" userId="1ef48a84d3eb4548" providerId="LiveId" clId="{9EB70808-37D9-4176-B600-6E5D6ABC8652}" dt="2021-12-27T13:43:59.241" v="982" actId="1076"/>
          <ac:spMkLst>
            <pc:docMk/>
            <pc:sldMk cId="4178275659" sldId="258"/>
            <ac:spMk id="147" creationId="{9B72AA45-3A47-4FDC-B473-7C57E5541A47}"/>
          </ac:spMkLst>
        </pc:spChg>
        <pc:spChg chg="add mod">
          <ac:chgData name="Park SoEun" userId="1ef48a84d3eb4548" providerId="LiveId" clId="{9EB70808-37D9-4176-B600-6E5D6ABC8652}" dt="2021-12-27T13:46:02.227" v="1023" actId="1076"/>
          <ac:spMkLst>
            <pc:docMk/>
            <pc:sldMk cId="4178275659" sldId="258"/>
            <ac:spMk id="148" creationId="{0A46C0F0-6EED-44D3-A009-36620966476B}"/>
          </ac:spMkLst>
        </pc:spChg>
        <pc:spChg chg="add del mod">
          <ac:chgData name="Park SoEun" userId="1ef48a84d3eb4548" providerId="LiveId" clId="{9EB70808-37D9-4176-B600-6E5D6ABC8652}" dt="2021-12-27T15:32:19.665" v="1071" actId="478"/>
          <ac:spMkLst>
            <pc:docMk/>
            <pc:sldMk cId="4178275659" sldId="258"/>
            <ac:spMk id="149" creationId="{F8DB02D1-38BF-41A8-A1E9-6CF92AF9BD01}"/>
          </ac:spMkLst>
        </pc:spChg>
        <pc:grpChg chg="add mod">
          <ac:chgData name="Park SoEun" userId="1ef48a84d3eb4548" providerId="LiveId" clId="{9EB70808-37D9-4176-B600-6E5D6ABC8652}" dt="2021-12-27T08:49:26.497" v="415" actId="1076"/>
          <ac:grpSpMkLst>
            <pc:docMk/>
            <pc:sldMk cId="4178275659" sldId="258"/>
            <ac:grpSpMk id="3" creationId="{1CA9FE12-CB17-4FBE-96FF-E7EAA5A89D47}"/>
          </ac:grpSpMkLst>
        </pc:grpChg>
        <pc:grpChg chg="add del mod">
          <ac:chgData name="Park SoEun" userId="1ef48a84d3eb4548" providerId="LiveId" clId="{9EB70808-37D9-4176-B600-6E5D6ABC8652}" dt="2021-12-27T13:21:17.524" v="646" actId="165"/>
          <ac:grpSpMkLst>
            <pc:docMk/>
            <pc:sldMk cId="4178275659" sldId="258"/>
            <ac:grpSpMk id="4" creationId="{A7068505-0124-4EDC-B10F-BDE54425E8B0}"/>
          </ac:grpSpMkLst>
        </pc:grpChg>
        <pc:grpChg chg="del">
          <ac:chgData name="Park SoEun" userId="1ef48a84d3eb4548" providerId="LiveId" clId="{9EB70808-37D9-4176-B600-6E5D6ABC8652}" dt="2021-12-27T08:08:35.399" v="1" actId="478"/>
          <ac:grpSpMkLst>
            <pc:docMk/>
            <pc:sldMk cId="4178275659" sldId="258"/>
            <ac:grpSpMk id="10" creationId="{CDB5DD09-5CC9-429F-A2C2-E38DE379B636}"/>
          </ac:grpSpMkLst>
        </pc:grpChg>
        <pc:grpChg chg="mod">
          <ac:chgData name="Park SoEun" userId="1ef48a84d3eb4548" providerId="LiveId" clId="{9EB70808-37D9-4176-B600-6E5D6ABC8652}" dt="2021-12-27T10:01:59.521" v="469" actId="1076"/>
          <ac:grpSpMkLst>
            <pc:docMk/>
            <pc:sldMk cId="4178275659" sldId="258"/>
            <ac:grpSpMk id="16" creationId="{86A4DE1B-7422-4B60-9CA3-9243F9CEA18B}"/>
          </ac:grpSpMkLst>
        </pc:grpChg>
        <pc:graphicFrameChg chg="del">
          <ac:chgData name="Park SoEun" userId="1ef48a84d3eb4548" providerId="LiveId" clId="{9EB70808-37D9-4176-B600-6E5D6ABC8652}" dt="2021-12-27T08:13:41.519" v="121" actId="478"/>
          <ac:graphicFrameMkLst>
            <pc:docMk/>
            <pc:sldMk cId="4178275659" sldId="258"/>
            <ac:graphicFrameMk id="13" creationId="{00000000-0000-0000-0000-000000000000}"/>
          </ac:graphicFrameMkLst>
        </pc:graphicFrameChg>
        <pc:cxnChg chg="add mod">
          <ac:chgData name="Park SoEun" userId="1ef48a84d3eb4548" providerId="LiveId" clId="{9EB70808-37D9-4176-B600-6E5D6ABC8652}" dt="2021-12-27T13:20:24.626" v="640" actId="14100"/>
          <ac:cxnSpMkLst>
            <pc:docMk/>
            <pc:sldMk cId="4178275659" sldId="258"/>
            <ac:cxnSpMk id="7" creationId="{2AB6B9E3-3376-4002-938A-C42A140A4089}"/>
          </ac:cxnSpMkLst>
        </pc:cxnChg>
        <pc:cxnChg chg="add mod">
          <ac:chgData name="Park SoEun" userId="1ef48a84d3eb4548" providerId="LiveId" clId="{9EB70808-37D9-4176-B600-6E5D6ABC8652}" dt="2021-12-27T10:05:23.323" v="484" actId="208"/>
          <ac:cxnSpMkLst>
            <pc:docMk/>
            <pc:sldMk cId="4178275659" sldId="258"/>
            <ac:cxnSpMk id="44" creationId="{BCC82516-6610-48E8-8D12-547CC71AA65C}"/>
          </ac:cxnSpMkLst>
        </pc:cxnChg>
        <pc:cxnChg chg="add mod">
          <ac:chgData name="Park SoEun" userId="1ef48a84d3eb4548" providerId="LiveId" clId="{9EB70808-37D9-4176-B600-6E5D6ABC8652}" dt="2021-12-27T10:05:34.720" v="488" actId="14100"/>
          <ac:cxnSpMkLst>
            <pc:docMk/>
            <pc:sldMk cId="4178275659" sldId="258"/>
            <ac:cxnSpMk id="46" creationId="{688E4CE6-02FE-470A-9FB9-F0ECEF9E31E5}"/>
          </ac:cxnSpMkLst>
        </pc:cxnChg>
        <pc:cxnChg chg="add mod">
          <ac:chgData name="Park SoEun" userId="1ef48a84d3eb4548" providerId="LiveId" clId="{9EB70808-37D9-4176-B600-6E5D6ABC8652}" dt="2021-12-27T10:05:44.463" v="492" actId="14100"/>
          <ac:cxnSpMkLst>
            <pc:docMk/>
            <pc:sldMk cId="4178275659" sldId="258"/>
            <ac:cxnSpMk id="49" creationId="{49311E56-19E0-4DE9-9C77-8CE5BABEC501}"/>
          </ac:cxnSpMkLst>
        </pc:cxnChg>
        <pc:cxnChg chg="add mod">
          <ac:chgData name="Park SoEun" userId="1ef48a84d3eb4548" providerId="LiveId" clId="{9EB70808-37D9-4176-B600-6E5D6ABC8652}" dt="2021-12-27T10:05:52.084" v="496" actId="14100"/>
          <ac:cxnSpMkLst>
            <pc:docMk/>
            <pc:sldMk cId="4178275659" sldId="258"/>
            <ac:cxnSpMk id="52" creationId="{48D42AAC-676F-4BDB-A0F6-616B02323747}"/>
          </ac:cxnSpMkLst>
        </pc:cxnChg>
        <pc:cxnChg chg="add mod">
          <ac:chgData name="Park SoEun" userId="1ef48a84d3eb4548" providerId="LiveId" clId="{9EB70808-37D9-4176-B600-6E5D6ABC8652}" dt="2021-12-27T10:06:03.235" v="500" actId="14100"/>
          <ac:cxnSpMkLst>
            <pc:docMk/>
            <pc:sldMk cId="4178275659" sldId="258"/>
            <ac:cxnSpMk id="55" creationId="{55B6F498-B827-4809-AEBD-5B5A3FA7DE80}"/>
          </ac:cxnSpMkLst>
        </pc:cxnChg>
        <pc:cxnChg chg="add mod">
          <ac:chgData name="Park SoEun" userId="1ef48a84d3eb4548" providerId="LiveId" clId="{9EB70808-37D9-4176-B600-6E5D6ABC8652}" dt="2021-12-27T10:06:13.713" v="504" actId="14100"/>
          <ac:cxnSpMkLst>
            <pc:docMk/>
            <pc:sldMk cId="4178275659" sldId="258"/>
            <ac:cxnSpMk id="58" creationId="{B23A5054-6724-4342-B8B5-9003038BEF98}"/>
          </ac:cxnSpMkLst>
        </pc:cxnChg>
        <pc:cxnChg chg="add mod">
          <ac:chgData name="Park SoEun" userId="1ef48a84d3eb4548" providerId="LiveId" clId="{9EB70808-37D9-4176-B600-6E5D6ABC8652}" dt="2021-12-27T10:06:23.674" v="508" actId="14100"/>
          <ac:cxnSpMkLst>
            <pc:docMk/>
            <pc:sldMk cId="4178275659" sldId="258"/>
            <ac:cxnSpMk id="61" creationId="{62957237-A037-480D-9659-467225EE1069}"/>
          </ac:cxnSpMkLst>
        </pc:cxnChg>
        <pc:cxnChg chg="add mod">
          <ac:chgData name="Park SoEun" userId="1ef48a84d3eb4548" providerId="LiveId" clId="{9EB70808-37D9-4176-B600-6E5D6ABC8652}" dt="2021-12-27T10:06:32.433" v="512" actId="14100"/>
          <ac:cxnSpMkLst>
            <pc:docMk/>
            <pc:sldMk cId="4178275659" sldId="258"/>
            <ac:cxnSpMk id="64" creationId="{402C638B-B0D9-486B-A466-49E57B7159C8}"/>
          </ac:cxnSpMkLst>
        </pc:cxnChg>
        <pc:cxnChg chg="add mod">
          <ac:chgData name="Park SoEun" userId="1ef48a84d3eb4548" providerId="LiveId" clId="{9EB70808-37D9-4176-B600-6E5D6ABC8652}" dt="2021-12-27T10:06:41.156" v="516" actId="14100"/>
          <ac:cxnSpMkLst>
            <pc:docMk/>
            <pc:sldMk cId="4178275659" sldId="258"/>
            <ac:cxnSpMk id="67" creationId="{3FA73C38-B573-4F36-BFE2-0C1F4EE6869B}"/>
          </ac:cxnSpMkLst>
        </pc:cxnChg>
        <pc:cxnChg chg="add mod">
          <ac:chgData name="Park SoEun" userId="1ef48a84d3eb4548" providerId="LiveId" clId="{9EB70808-37D9-4176-B600-6E5D6ABC8652}" dt="2021-12-27T10:06:57.065" v="522" actId="14100"/>
          <ac:cxnSpMkLst>
            <pc:docMk/>
            <pc:sldMk cId="4178275659" sldId="258"/>
            <ac:cxnSpMk id="70" creationId="{FCEC590B-BA19-4F5A-9C26-EB807CB6C1BF}"/>
          </ac:cxnSpMkLst>
        </pc:cxnChg>
        <pc:cxnChg chg="add mod">
          <ac:chgData name="Park SoEun" userId="1ef48a84d3eb4548" providerId="LiveId" clId="{9EB70808-37D9-4176-B600-6E5D6ABC8652}" dt="2021-12-27T10:07:15.296" v="526" actId="14100"/>
          <ac:cxnSpMkLst>
            <pc:docMk/>
            <pc:sldMk cId="4178275659" sldId="258"/>
            <ac:cxnSpMk id="74" creationId="{E842F8DD-8B36-4BBC-B5E3-4DF6895D1D65}"/>
          </ac:cxnSpMkLst>
        </pc:cxnChg>
        <pc:cxnChg chg="add mod">
          <ac:chgData name="Park SoEun" userId="1ef48a84d3eb4548" providerId="LiveId" clId="{9EB70808-37D9-4176-B600-6E5D6ABC8652}" dt="2021-12-27T10:07:23.832" v="530" actId="14100"/>
          <ac:cxnSpMkLst>
            <pc:docMk/>
            <pc:sldMk cId="4178275659" sldId="258"/>
            <ac:cxnSpMk id="77" creationId="{3B5A6B0D-8169-42E8-8313-4514C63FBCB4}"/>
          </ac:cxnSpMkLst>
        </pc:cxnChg>
        <pc:cxnChg chg="add mod">
          <ac:chgData name="Park SoEun" userId="1ef48a84d3eb4548" providerId="LiveId" clId="{9EB70808-37D9-4176-B600-6E5D6ABC8652}" dt="2021-12-27T10:07:34.827" v="534" actId="14100"/>
          <ac:cxnSpMkLst>
            <pc:docMk/>
            <pc:sldMk cId="4178275659" sldId="258"/>
            <ac:cxnSpMk id="80" creationId="{E6C8B822-4068-42C4-8F1A-012C635A861E}"/>
          </ac:cxnSpMkLst>
        </pc:cxnChg>
        <pc:cxnChg chg="add mod">
          <ac:chgData name="Park SoEun" userId="1ef48a84d3eb4548" providerId="LiveId" clId="{9EB70808-37D9-4176-B600-6E5D6ABC8652}" dt="2021-12-27T10:07:46.504" v="538" actId="14100"/>
          <ac:cxnSpMkLst>
            <pc:docMk/>
            <pc:sldMk cId="4178275659" sldId="258"/>
            <ac:cxnSpMk id="83" creationId="{CF8D6525-0764-4ABB-9DAB-F315F2C3ADFB}"/>
          </ac:cxnSpMkLst>
        </pc:cxnChg>
        <pc:cxnChg chg="add mod">
          <ac:chgData name="Park SoEun" userId="1ef48a84d3eb4548" providerId="LiveId" clId="{9EB70808-37D9-4176-B600-6E5D6ABC8652}" dt="2021-12-27T10:07:54.387" v="542" actId="14100"/>
          <ac:cxnSpMkLst>
            <pc:docMk/>
            <pc:sldMk cId="4178275659" sldId="258"/>
            <ac:cxnSpMk id="86" creationId="{04CBBC41-41B2-4FE0-ACD0-88926284D1B0}"/>
          </ac:cxnSpMkLst>
        </pc:cxnChg>
        <pc:cxnChg chg="add mod">
          <ac:chgData name="Park SoEun" userId="1ef48a84d3eb4548" providerId="LiveId" clId="{9EB70808-37D9-4176-B600-6E5D6ABC8652}" dt="2021-12-27T10:08:01.963" v="546" actId="14100"/>
          <ac:cxnSpMkLst>
            <pc:docMk/>
            <pc:sldMk cId="4178275659" sldId="258"/>
            <ac:cxnSpMk id="89" creationId="{BA375932-4125-4528-AD4C-2395D58280A0}"/>
          </ac:cxnSpMkLst>
        </pc:cxnChg>
        <pc:cxnChg chg="add mod">
          <ac:chgData name="Park SoEun" userId="1ef48a84d3eb4548" providerId="LiveId" clId="{9EB70808-37D9-4176-B600-6E5D6ABC8652}" dt="2021-12-27T10:08:43.912" v="551" actId="14100"/>
          <ac:cxnSpMkLst>
            <pc:docMk/>
            <pc:sldMk cId="4178275659" sldId="258"/>
            <ac:cxnSpMk id="92" creationId="{38970FA4-118D-4FA3-B528-53610669BDFD}"/>
          </ac:cxnSpMkLst>
        </pc:cxnChg>
        <pc:cxnChg chg="add mod">
          <ac:chgData name="Park SoEun" userId="1ef48a84d3eb4548" providerId="LiveId" clId="{9EB70808-37D9-4176-B600-6E5D6ABC8652}" dt="2021-12-27T10:08:51.990" v="555" actId="14100"/>
          <ac:cxnSpMkLst>
            <pc:docMk/>
            <pc:sldMk cId="4178275659" sldId="258"/>
            <ac:cxnSpMk id="95" creationId="{52549C72-D162-4EB1-9A63-8AFD8CC0A673}"/>
          </ac:cxnSpMkLst>
        </pc:cxnChg>
        <pc:cxnChg chg="add mod">
          <ac:chgData name="Park SoEun" userId="1ef48a84d3eb4548" providerId="LiveId" clId="{9EB70808-37D9-4176-B600-6E5D6ABC8652}" dt="2021-12-27T10:09:00.397" v="559" actId="14100"/>
          <ac:cxnSpMkLst>
            <pc:docMk/>
            <pc:sldMk cId="4178275659" sldId="258"/>
            <ac:cxnSpMk id="98" creationId="{4088DF5C-A5B9-4050-860B-E4DFF0801731}"/>
          </ac:cxnSpMkLst>
        </pc:cxnChg>
        <pc:cxnChg chg="add mod">
          <ac:chgData name="Park SoEun" userId="1ef48a84d3eb4548" providerId="LiveId" clId="{9EB70808-37D9-4176-B600-6E5D6ABC8652}" dt="2021-12-27T10:09:08.115" v="563" actId="14100"/>
          <ac:cxnSpMkLst>
            <pc:docMk/>
            <pc:sldMk cId="4178275659" sldId="258"/>
            <ac:cxnSpMk id="101" creationId="{FFE7970A-1F5E-4764-830B-C1F44F58101C}"/>
          </ac:cxnSpMkLst>
        </pc:cxnChg>
        <pc:cxnChg chg="add mod">
          <ac:chgData name="Park SoEun" userId="1ef48a84d3eb4548" providerId="LiveId" clId="{9EB70808-37D9-4176-B600-6E5D6ABC8652}" dt="2021-12-27T11:35:36.596" v="592" actId="693"/>
          <ac:cxnSpMkLst>
            <pc:docMk/>
            <pc:sldMk cId="4178275659" sldId="258"/>
            <ac:cxnSpMk id="104" creationId="{FD1F4D12-E378-4EF4-BCFA-226F69A47CA5}"/>
          </ac:cxnSpMkLst>
        </pc:cxnChg>
        <pc:cxnChg chg="add mod">
          <ac:chgData name="Park SoEun" userId="1ef48a84d3eb4548" providerId="LiveId" clId="{9EB70808-37D9-4176-B600-6E5D6ABC8652}" dt="2021-12-27T11:33:15.104" v="571" actId="14100"/>
          <ac:cxnSpMkLst>
            <pc:docMk/>
            <pc:sldMk cId="4178275659" sldId="258"/>
            <ac:cxnSpMk id="107" creationId="{5CD222A1-1282-4DB6-BF08-B3A3783EC862}"/>
          </ac:cxnSpMkLst>
        </pc:cxnChg>
        <pc:cxnChg chg="add mod">
          <ac:chgData name="Park SoEun" userId="1ef48a84d3eb4548" providerId="LiveId" clId="{9EB70808-37D9-4176-B600-6E5D6ABC8652}" dt="2021-12-27T11:36:11.087" v="597" actId="14100"/>
          <ac:cxnSpMkLst>
            <pc:docMk/>
            <pc:sldMk cId="4178275659" sldId="258"/>
            <ac:cxnSpMk id="110" creationId="{C889A8ED-A94F-40A7-800C-976A1EA61BC8}"/>
          </ac:cxnSpMkLst>
        </pc:cxnChg>
        <pc:cxnChg chg="add mod">
          <ac:chgData name="Park SoEun" userId="1ef48a84d3eb4548" providerId="LiveId" clId="{9EB70808-37D9-4176-B600-6E5D6ABC8652}" dt="2021-12-27T11:36:15.874" v="600" actId="14100"/>
          <ac:cxnSpMkLst>
            <pc:docMk/>
            <pc:sldMk cId="4178275659" sldId="258"/>
            <ac:cxnSpMk id="113" creationId="{BA75F9D3-88BA-4C8E-8FF0-E7C682B65168}"/>
          </ac:cxnSpMkLst>
        </pc:cxnChg>
        <pc:cxnChg chg="add mod">
          <ac:chgData name="Park SoEun" userId="1ef48a84d3eb4548" providerId="LiveId" clId="{9EB70808-37D9-4176-B600-6E5D6ABC8652}" dt="2021-12-27T13:34:23.686" v="865" actId="14100"/>
          <ac:cxnSpMkLst>
            <pc:docMk/>
            <pc:sldMk cId="4178275659" sldId="258"/>
            <ac:cxnSpMk id="136" creationId="{F93D5BE7-F8CC-4022-B700-18DF769059AA}"/>
          </ac:cxnSpMkLst>
        </pc:cxnChg>
        <pc:cxnChg chg="add mod">
          <ac:chgData name="Park SoEun" userId="1ef48a84d3eb4548" providerId="LiveId" clId="{9EB70808-37D9-4176-B600-6E5D6ABC8652}" dt="2021-12-27T13:35:52.988" v="873" actId="14100"/>
          <ac:cxnSpMkLst>
            <pc:docMk/>
            <pc:sldMk cId="4178275659" sldId="258"/>
            <ac:cxnSpMk id="139" creationId="{9B911BA7-DF53-40F4-A354-61E630AFDF35}"/>
          </ac:cxnSpMkLst>
        </pc:cxnChg>
      </pc:sldChg>
      <pc:sldChg chg="addSp modSp mod">
        <pc:chgData name="Park SoEun" userId="1ef48a84d3eb4548" providerId="LiveId" clId="{9EB70808-37D9-4176-B600-6E5D6ABC8652}" dt="2021-12-27T15:41:27.850" v="1189"/>
        <pc:sldMkLst>
          <pc:docMk/>
          <pc:sldMk cId="2293220349" sldId="261"/>
        </pc:sldMkLst>
        <pc:spChg chg="add mod">
          <ac:chgData name="Park SoEun" userId="1ef48a84d3eb4548" providerId="LiveId" clId="{9EB70808-37D9-4176-B600-6E5D6ABC8652}" dt="2021-12-27T15:34:33.181" v="1092" actId="164"/>
          <ac:spMkLst>
            <pc:docMk/>
            <pc:sldMk cId="2293220349" sldId="261"/>
            <ac:spMk id="25" creationId="{B8F3AFDA-2692-4DC8-B788-14AF3ABF1C61}"/>
          </ac:spMkLst>
        </pc:spChg>
        <pc:spChg chg="mod">
          <ac:chgData name="Park SoEun" userId="1ef48a84d3eb4548" providerId="LiveId" clId="{9EB70808-37D9-4176-B600-6E5D6ABC8652}" dt="2021-12-27T15:41:27.850" v="1189"/>
          <ac:spMkLst>
            <pc:docMk/>
            <pc:sldMk cId="2293220349" sldId="261"/>
            <ac:spMk id="28" creationId="{B65D8E4D-D9BC-4407-949E-5D9EDBCA543E}"/>
          </ac:spMkLst>
        </pc:spChg>
        <pc:spChg chg="mod">
          <ac:chgData name="Park SoEun" userId="1ef48a84d3eb4548" providerId="LiveId" clId="{9EB70808-37D9-4176-B600-6E5D6ABC8652}" dt="2021-12-27T15:41:27.850" v="1189"/>
          <ac:spMkLst>
            <pc:docMk/>
            <pc:sldMk cId="2293220349" sldId="261"/>
            <ac:spMk id="29" creationId="{19437D47-CA67-4C0D-BEF6-5DDB3AA0F34C}"/>
          </ac:spMkLst>
        </pc:spChg>
        <pc:spChg chg="mod">
          <ac:chgData name="Park SoEun" userId="1ef48a84d3eb4548" providerId="LiveId" clId="{9EB70808-37D9-4176-B600-6E5D6ABC8652}" dt="2021-12-27T15:41:27.850" v="1189"/>
          <ac:spMkLst>
            <pc:docMk/>
            <pc:sldMk cId="2293220349" sldId="261"/>
            <ac:spMk id="30" creationId="{57C58350-BB36-464D-B5FD-EB77745E39C7}"/>
          </ac:spMkLst>
        </pc:spChg>
        <pc:spChg chg="mod">
          <ac:chgData name="Park SoEun" userId="1ef48a84d3eb4548" providerId="LiveId" clId="{9EB70808-37D9-4176-B600-6E5D6ABC8652}" dt="2021-12-27T15:34:25.998" v="1091" actId="1076"/>
          <ac:spMkLst>
            <pc:docMk/>
            <pc:sldMk cId="2293220349" sldId="261"/>
            <ac:spMk id="61" creationId="{00000000-0000-0000-0000-000000000000}"/>
          </ac:spMkLst>
        </pc:spChg>
        <pc:spChg chg="mod">
          <ac:chgData name="Park SoEun" userId="1ef48a84d3eb4548" providerId="LiveId" clId="{9EB70808-37D9-4176-B600-6E5D6ABC8652}" dt="2021-12-27T15:34:33.181" v="1092" actId="164"/>
          <ac:spMkLst>
            <pc:docMk/>
            <pc:sldMk cId="2293220349" sldId="261"/>
            <ac:spMk id="67" creationId="{00000000-0000-0000-0000-000000000000}"/>
          </ac:spMkLst>
        </pc:spChg>
        <pc:spChg chg="mod">
          <ac:chgData name="Park SoEun" userId="1ef48a84d3eb4548" providerId="LiveId" clId="{9EB70808-37D9-4176-B600-6E5D6ABC8652}" dt="2021-12-27T15:33:12.272" v="1079" actId="1076"/>
          <ac:spMkLst>
            <pc:docMk/>
            <pc:sldMk cId="2293220349" sldId="261"/>
            <ac:spMk id="77" creationId="{00000000-0000-0000-0000-000000000000}"/>
          </ac:spMkLst>
        </pc:spChg>
        <pc:spChg chg="mod">
          <ac:chgData name="Park SoEun" userId="1ef48a84d3eb4548" providerId="LiveId" clId="{9EB70808-37D9-4176-B600-6E5D6ABC8652}" dt="2021-12-27T15:34:33.181" v="1092" actId="164"/>
          <ac:spMkLst>
            <pc:docMk/>
            <pc:sldMk cId="2293220349" sldId="261"/>
            <ac:spMk id="79" creationId="{00000000-0000-0000-0000-000000000000}"/>
          </ac:spMkLst>
        </pc:spChg>
        <pc:grpChg chg="add mod">
          <ac:chgData name="Park SoEun" userId="1ef48a84d3eb4548" providerId="LiveId" clId="{9EB70808-37D9-4176-B600-6E5D6ABC8652}" dt="2021-12-27T15:34:33.181" v="1092" actId="164"/>
          <ac:grpSpMkLst>
            <pc:docMk/>
            <pc:sldMk cId="2293220349" sldId="261"/>
            <ac:grpSpMk id="3" creationId="{8B504935-5219-429A-9194-8A8B14EED9C5}"/>
          </ac:grpSpMkLst>
        </pc:grpChg>
        <pc:grpChg chg="add mod">
          <ac:chgData name="Park SoEun" userId="1ef48a84d3eb4548" providerId="LiveId" clId="{9EB70808-37D9-4176-B600-6E5D6ABC8652}" dt="2021-12-27T15:41:27.850" v="1189"/>
          <ac:grpSpMkLst>
            <pc:docMk/>
            <pc:sldMk cId="2293220349" sldId="261"/>
            <ac:grpSpMk id="27" creationId="{E2C56E2D-1A21-40BB-823E-6F38657F98F3}"/>
          </ac:grpSpMkLst>
        </pc:grpChg>
      </pc:sldChg>
      <pc:sldChg chg="modSp mod">
        <pc:chgData name="Park SoEun" userId="1ef48a84d3eb4548" providerId="LiveId" clId="{9EB70808-37D9-4176-B600-6E5D6ABC8652}" dt="2021-12-27T11:35:13.965" v="591" actId="208"/>
        <pc:sldMkLst>
          <pc:docMk/>
          <pc:sldMk cId="1360394883" sldId="263"/>
        </pc:sldMkLst>
        <pc:spChg chg="mod">
          <ac:chgData name="Park SoEun" userId="1ef48a84d3eb4548" providerId="LiveId" clId="{9EB70808-37D9-4176-B600-6E5D6ABC8652}" dt="2021-12-27T08:34:49.202" v="148" actId="207"/>
          <ac:spMkLst>
            <pc:docMk/>
            <pc:sldMk cId="1360394883" sldId="263"/>
            <ac:spMk id="6" creationId="{00000000-0000-0000-0000-000000000000}"/>
          </ac:spMkLst>
        </pc:spChg>
        <pc:spChg chg="mod">
          <ac:chgData name="Park SoEun" userId="1ef48a84d3eb4548" providerId="LiveId" clId="{9EB70808-37D9-4176-B600-6E5D6ABC8652}" dt="2021-12-27T11:35:13.965" v="591" actId="208"/>
          <ac:spMkLst>
            <pc:docMk/>
            <pc:sldMk cId="1360394883" sldId="263"/>
            <ac:spMk id="8" creationId="{00000000-0000-0000-0000-000000000000}"/>
          </ac:spMkLst>
        </pc:spChg>
      </pc:sldChg>
      <pc:sldChg chg="modSp add mod setBg">
        <pc:chgData name="Park SoEun" userId="1ef48a84d3eb4548" providerId="LiveId" clId="{9EB70808-37D9-4176-B600-6E5D6ABC8652}" dt="2021-12-27T11:55:27.534" v="617" actId="1076"/>
        <pc:sldMkLst>
          <pc:docMk/>
          <pc:sldMk cId="707853080" sldId="265"/>
        </pc:sldMkLst>
        <pc:spChg chg="mod">
          <ac:chgData name="Park SoEun" userId="1ef48a84d3eb4548" providerId="LiveId" clId="{9EB70808-37D9-4176-B600-6E5D6ABC8652}" dt="2021-12-27T11:55:27.534" v="617" actId="1076"/>
          <ac:spMkLst>
            <pc:docMk/>
            <pc:sldMk cId="707853080" sldId="265"/>
            <ac:spMk id="6" creationId="{5690092A-E222-44D4-9C1B-AA08CBD3169B}"/>
          </ac:spMkLst>
        </pc:spChg>
      </pc:sldChg>
      <pc:sldChg chg="addSp delSp modSp add mod setBg">
        <pc:chgData name="Park SoEun" userId="1ef48a84d3eb4548" providerId="LiveId" clId="{9EB70808-37D9-4176-B600-6E5D6ABC8652}" dt="2021-12-27T15:45:14.869" v="1314" actId="1076"/>
        <pc:sldMkLst>
          <pc:docMk/>
          <pc:sldMk cId="2651680372" sldId="266"/>
        </pc:sldMkLst>
        <pc:spChg chg="del">
          <ac:chgData name="Park SoEun" userId="1ef48a84d3eb4548" providerId="LiveId" clId="{9EB70808-37D9-4176-B600-6E5D6ABC8652}" dt="2021-12-27T15:20:20.998" v="1063" actId="478"/>
          <ac:spMkLst>
            <pc:docMk/>
            <pc:sldMk cId="2651680372" sldId="266"/>
            <ac:spMk id="2" creationId="{00000000-0000-0000-0000-000000000000}"/>
          </ac:spMkLst>
        </pc:spChg>
        <pc:spChg chg="del">
          <ac:chgData name="Park SoEun" userId="1ef48a84d3eb4548" providerId="LiveId" clId="{9EB70808-37D9-4176-B600-6E5D6ABC8652}" dt="2021-12-27T13:47:19.376" v="1027" actId="478"/>
          <ac:spMkLst>
            <pc:docMk/>
            <pc:sldMk cId="2651680372" sldId="266"/>
            <ac:spMk id="6" creationId="{5690092A-E222-44D4-9C1B-AA08CBD3169B}"/>
          </ac:spMkLst>
        </pc:spChg>
        <pc:spChg chg="del mod">
          <ac:chgData name="Park SoEun" userId="1ef48a84d3eb4548" providerId="LiveId" clId="{9EB70808-37D9-4176-B600-6E5D6ABC8652}" dt="2021-12-27T13:47:19.376" v="1027" actId="478"/>
          <ac:spMkLst>
            <pc:docMk/>
            <pc:sldMk cId="2651680372" sldId="266"/>
            <ac:spMk id="11" creationId="{3124A8CD-6BB3-469E-9EBF-EBB9E8DDC869}"/>
          </ac:spMkLst>
        </pc:spChg>
        <pc:spChg chg="mod">
          <ac:chgData name="Park SoEun" userId="1ef48a84d3eb4548" providerId="LiveId" clId="{9EB70808-37D9-4176-B600-6E5D6ABC8652}" dt="2021-12-27T15:09:39.243" v="1062" actId="20577"/>
          <ac:spMkLst>
            <pc:docMk/>
            <pc:sldMk cId="2651680372" sldId="266"/>
            <ac:spMk id="14" creationId="{CAB1972A-FD6F-49FB-94F3-39C0A9B4EEE4}"/>
          </ac:spMkLst>
        </pc:spChg>
        <pc:spChg chg="add mod">
          <ac:chgData name="Park SoEun" userId="1ef48a84d3eb4548" providerId="LiveId" clId="{9EB70808-37D9-4176-B600-6E5D6ABC8652}" dt="2021-12-27T15:45:08.290" v="1313" actId="255"/>
          <ac:spMkLst>
            <pc:docMk/>
            <pc:sldMk cId="2651680372" sldId="266"/>
            <ac:spMk id="22" creationId="{5B0B385D-256F-4F64-8D19-A135F15FEBD4}"/>
          </ac:spMkLst>
        </pc:spChg>
        <pc:spChg chg="add mod">
          <ac:chgData name="Park SoEun" userId="1ef48a84d3eb4548" providerId="LiveId" clId="{9EB70808-37D9-4176-B600-6E5D6ABC8652}" dt="2021-12-27T13:48:07.151" v="1060" actId="20577"/>
          <ac:spMkLst>
            <pc:docMk/>
            <pc:sldMk cId="2651680372" sldId="266"/>
            <ac:spMk id="25" creationId="{2C0D2B52-9840-4610-8FC5-3616E2B1C959}"/>
          </ac:spMkLst>
        </pc:spChg>
        <pc:spChg chg="add mod">
          <ac:chgData name="Park SoEun" userId="1ef48a84d3eb4548" providerId="LiveId" clId="{9EB70808-37D9-4176-B600-6E5D6ABC8652}" dt="2021-12-27T13:47:19.929" v="1028"/>
          <ac:spMkLst>
            <pc:docMk/>
            <pc:sldMk cId="2651680372" sldId="266"/>
            <ac:spMk id="26" creationId="{6D1F88FB-D925-44AF-BF70-6A01CDF3AAB4}"/>
          </ac:spMkLst>
        </pc:spChg>
        <pc:spChg chg="add del mod">
          <ac:chgData name="Park SoEun" userId="1ef48a84d3eb4548" providerId="LiveId" clId="{9EB70808-37D9-4176-B600-6E5D6ABC8652}" dt="2021-12-27T15:32:47.018" v="1076" actId="478"/>
          <ac:spMkLst>
            <pc:docMk/>
            <pc:sldMk cId="2651680372" sldId="266"/>
            <ac:spMk id="29" creationId="{1ADC20C0-7245-42DD-984B-C0272A355F9F}"/>
          </ac:spMkLst>
        </pc:spChg>
        <pc:spChg chg="mod">
          <ac:chgData name="Park SoEun" userId="1ef48a84d3eb4548" providerId="LiveId" clId="{9EB70808-37D9-4176-B600-6E5D6ABC8652}" dt="2021-12-27T15:40:29.842" v="1187" actId="20577"/>
          <ac:spMkLst>
            <pc:docMk/>
            <pc:sldMk cId="2651680372" sldId="266"/>
            <ac:spMk id="31" creationId="{9CBF904D-B2C7-4860-9B91-B4683FF48C0F}"/>
          </ac:spMkLst>
        </pc:spChg>
        <pc:spChg chg="mod">
          <ac:chgData name="Park SoEun" userId="1ef48a84d3eb4548" providerId="LiveId" clId="{9EB70808-37D9-4176-B600-6E5D6ABC8652}" dt="2021-12-27T15:34:37.794" v="1093"/>
          <ac:spMkLst>
            <pc:docMk/>
            <pc:sldMk cId="2651680372" sldId="266"/>
            <ac:spMk id="32" creationId="{CFD3FC4A-871C-400F-ACE0-6431D7671A38}"/>
          </ac:spMkLst>
        </pc:spChg>
        <pc:spChg chg="del">
          <ac:chgData name="Park SoEun" userId="1ef48a84d3eb4548" providerId="LiveId" clId="{9EB70808-37D9-4176-B600-6E5D6ABC8652}" dt="2021-12-27T15:20:20.998" v="1063" actId="478"/>
          <ac:spMkLst>
            <pc:docMk/>
            <pc:sldMk cId="2651680372" sldId="266"/>
            <ac:spMk id="33" creationId="{00000000-0000-0000-0000-000000000000}"/>
          </ac:spMkLst>
        </pc:spChg>
        <pc:spChg chg="mod">
          <ac:chgData name="Park SoEun" userId="1ef48a84d3eb4548" providerId="LiveId" clId="{9EB70808-37D9-4176-B600-6E5D6ABC8652}" dt="2021-12-27T15:34:37.794" v="1093"/>
          <ac:spMkLst>
            <pc:docMk/>
            <pc:sldMk cId="2651680372" sldId="266"/>
            <ac:spMk id="34" creationId="{192288D8-4227-443E-8402-F9F1336E3CF8}"/>
          </ac:spMkLst>
        </pc:spChg>
        <pc:spChg chg="del">
          <ac:chgData name="Park SoEun" userId="1ef48a84d3eb4548" providerId="LiveId" clId="{9EB70808-37D9-4176-B600-6E5D6ABC8652}" dt="2021-12-27T15:20:20.998" v="1063" actId="478"/>
          <ac:spMkLst>
            <pc:docMk/>
            <pc:sldMk cId="2651680372" sldId="266"/>
            <ac:spMk id="35" creationId="{00000000-0000-0000-0000-000000000000}"/>
          </ac:spMkLst>
        </pc:spChg>
        <pc:spChg chg="del">
          <ac:chgData name="Park SoEun" userId="1ef48a84d3eb4548" providerId="LiveId" clId="{9EB70808-37D9-4176-B600-6E5D6ABC8652}" dt="2021-12-27T15:20:20.998" v="1063" actId="478"/>
          <ac:spMkLst>
            <pc:docMk/>
            <pc:sldMk cId="2651680372" sldId="266"/>
            <ac:spMk id="36" creationId="{00000000-0000-0000-0000-000000000000}"/>
          </ac:spMkLst>
        </pc:spChg>
        <pc:spChg chg="del">
          <ac:chgData name="Park SoEun" userId="1ef48a84d3eb4548" providerId="LiveId" clId="{9EB70808-37D9-4176-B600-6E5D6ABC8652}" dt="2021-12-27T15:20:20.998" v="1063" actId="478"/>
          <ac:spMkLst>
            <pc:docMk/>
            <pc:sldMk cId="2651680372" sldId="266"/>
            <ac:spMk id="44" creationId="{3FA00699-5178-465A-9F3F-130CF1431F70}"/>
          </ac:spMkLst>
        </pc:spChg>
        <pc:spChg chg="del">
          <ac:chgData name="Park SoEun" userId="1ef48a84d3eb4548" providerId="LiveId" clId="{9EB70808-37D9-4176-B600-6E5D6ABC8652}" dt="2021-12-27T15:20:20.998" v="1063" actId="478"/>
          <ac:spMkLst>
            <pc:docMk/>
            <pc:sldMk cId="2651680372" sldId="266"/>
            <ac:spMk id="61" creationId="{00000000-0000-0000-0000-000000000000}"/>
          </ac:spMkLst>
        </pc:spChg>
        <pc:spChg chg="del">
          <ac:chgData name="Park SoEun" userId="1ef48a84d3eb4548" providerId="LiveId" clId="{9EB70808-37D9-4176-B600-6E5D6ABC8652}" dt="2021-12-27T15:20:20.998" v="1063" actId="478"/>
          <ac:spMkLst>
            <pc:docMk/>
            <pc:sldMk cId="2651680372" sldId="266"/>
            <ac:spMk id="67" creationId="{00000000-0000-0000-0000-000000000000}"/>
          </ac:spMkLst>
        </pc:spChg>
        <pc:spChg chg="del">
          <ac:chgData name="Park SoEun" userId="1ef48a84d3eb4548" providerId="LiveId" clId="{9EB70808-37D9-4176-B600-6E5D6ABC8652}" dt="2021-12-27T15:20:20.998" v="1063" actId="478"/>
          <ac:spMkLst>
            <pc:docMk/>
            <pc:sldMk cId="2651680372" sldId="266"/>
            <ac:spMk id="77" creationId="{00000000-0000-0000-0000-000000000000}"/>
          </ac:spMkLst>
        </pc:spChg>
        <pc:spChg chg="del">
          <ac:chgData name="Park SoEun" userId="1ef48a84d3eb4548" providerId="LiveId" clId="{9EB70808-37D9-4176-B600-6E5D6ABC8652}" dt="2021-12-27T15:20:20.998" v="1063" actId="478"/>
          <ac:spMkLst>
            <pc:docMk/>
            <pc:sldMk cId="2651680372" sldId="266"/>
            <ac:spMk id="78" creationId="{3FA00699-5178-465A-9F3F-130CF1431F70}"/>
          </ac:spMkLst>
        </pc:spChg>
        <pc:spChg chg="del">
          <ac:chgData name="Park SoEun" userId="1ef48a84d3eb4548" providerId="LiveId" clId="{9EB70808-37D9-4176-B600-6E5D6ABC8652}" dt="2021-12-27T15:20:20.998" v="1063" actId="478"/>
          <ac:spMkLst>
            <pc:docMk/>
            <pc:sldMk cId="2651680372" sldId="266"/>
            <ac:spMk id="79" creationId="{00000000-0000-0000-0000-000000000000}"/>
          </ac:spMkLst>
        </pc:spChg>
        <pc:spChg chg="del">
          <ac:chgData name="Park SoEun" userId="1ef48a84d3eb4548" providerId="LiveId" clId="{9EB70808-37D9-4176-B600-6E5D6ABC8652}" dt="2021-12-27T15:20:20.998" v="1063" actId="478"/>
          <ac:spMkLst>
            <pc:docMk/>
            <pc:sldMk cId="2651680372" sldId="266"/>
            <ac:spMk id="80" creationId="{00000000-0000-0000-0000-000000000000}"/>
          </ac:spMkLst>
        </pc:spChg>
        <pc:spChg chg="del">
          <ac:chgData name="Park SoEun" userId="1ef48a84d3eb4548" providerId="LiveId" clId="{9EB70808-37D9-4176-B600-6E5D6ABC8652}" dt="2021-12-27T15:20:20.998" v="1063" actId="478"/>
          <ac:spMkLst>
            <pc:docMk/>
            <pc:sldMk cId="2651680372" sldId="266"/>
            <ac:spMk id="81" creationId="{00000000-0000-0000-0000-000000000000}"/>
          </ac:spMkLst>
        </pc:spChg>
        <pc:spChg chg="del">
          <ac:chgData name="Park SoEun" userId="1ef48a84d3eb4548" providerId="LiveId" clId="{9EB70808-37D9-4176-B600-6E5D6ABC8652}" dt="2021-12-27T15:20:20.998" v="1063" actId="478"/>
          <ac:spMkLst>
            <pc:docMk/>
            <pc:sldMk cId="2651680372" sldId="266"/>
            <ac:spMk id="82" creationId="{00000000-0000-0000-0000-000000000000}"/>
          </ac:spMkLst>
        </pc:spChg>
        <pc:spChg chg="del">
          <ac:chgData name="Park SoEun" userId="1ef48a84d3eb4548" providerId="LiveId" clId="{9EB70808-37D9-4176-B600-6E5D6ABC8652}" dt="2021-12-27T15:20:20.998" v="1063" actId="478"/>
          <ac:spMkLst>
            <pc:docMk/>
            <pc:sldMk cId="2651680372" sldId="266"/>
            <ac:spMk id="83" creationId="{3FA00699-5178-465A-9F3F-130CF1431F70}"/>
          </ac:spMkLst>
        </pc:spChg>
        <pc:spChg chg="del">
          <ac:chgData name="Park SoEun" userId="1ef48a84d3eb4548" providerId="LiveId" clId="{9EB70808-37D9-4176-B600-6E5D6ABC8652}" dt="2021-12-27T15:20:20.998" v="1063" actId="478"/>
          <ac:spMkLst>
            <pc:docMk/>
            <pc:sldMk cId="2651680372" sldId="266"/>
            <ac:spMk id="84" creationId="{00000000-0000-0000-0000-000000000000}"/>
          </ac:spMkLst>
        </pc:spChg>
        <pc:grpChg chg="del">
          <ac:chgData name="Park SoEun" userId="1ef48a84d3eb4548" providerId="LiveId" clId="{9EB70808-37D9-4176-B600-6E5D6ABC8652}" dt="2021-12-27T13:47:19.376" v="1027" actId="478"/>
          <ac:grpSpMkLst>
            <pc:docMk/>
            <pc:sldMk cId="2651680372" sldId="266"/>
            <ac:grpSpMk id="10" creationId="{CDB5DD09-5CC9-429F-A2C2-E38DE379B636}"/>
          </ac:grpSpMkLst>
        </pc:grpChg>
        <pc:grpChg chg="add del mod">
          <ac:chgData name="Park SoEun" userId="1ef48a84d3eb4548" providerId="LiveId" clId="{9EB70808-37D9-4176-B600-6E5D6ABC8652}" dt="2021-12-27T15:41:22.901" v="1188" actId="21"/>
          <ac:grpSpMkLst>
            <pc:docMk/>
            <pc:sldMk cId="2651680372" sldId="266"/>
            <ac:grpSpMk id="30" creationId="{2184017F-4CD5-4B46-8DB3-7B985396360D}"/>
          </ac:grpSpMkLst>
        </pc:grpChg>
        <pc:picChg chg="add mod">
          <ac:chgData name="Park SoEun" userId="1ef48a84d3eb4548" providerId="LiveId" clId="{9EB70808-37D9-4176-B600-6E5D6ABC8652}" dt="2021-12-27T15:37:41.055" v="1110" actId="1076"/>
          <ac:picMkLst>
            <pc:docMk/>
            <pc:sldMk cId="2651680372" sldId="266"/>
            <ac:picMk id="4" creationId="{0F20E0B1-AF19-4B73-95DD-A473466D3FD2}"/>
          </ac:picMkLst>
        </pc:picChg>
        <pc:picChg chg="add mod">
          <ac:chgData name="Park SoEun" userId="1ef48a84d3eb4548" providerId="LiveId" clId="{9EB70808-37D9-4176-B600-6E5D6ABC8652}" dt="2021-12-27T15:39:02.057" v="1113" actId="1076"/>
          <ac:picMkLst>
            <pc:docMk/>
            <pc:sldMk cId="2651680372" sldId="266"/>
            <ac:picMk id="7" creationId="{2BABA596-6773-47AB-9769-94443A884AFD}"/>
          </ac:picMkLst>
        </pc:picChg>
        <pc:cxnChg chg="add del mod">
          <ac:chgData name="Park SoEun" userId="1ef48a84d3eb4548" providerId="LiveId" clId="{9EB70808-37D9-4176-B600-6E5D6ABC8652}" dt="2021-12-27T15:43:43.251" v="1199" actId="478"/>
          <ac:cxnSpMkLst>
            <pc:docMk/>
            <pc:sldMk cId="2651680372" sldId="266"/>
            <ac:cxnSpMk id="15" creationId="{2375B266-1C71-49AB-B86D-B4A19BB3EC0B}"/>
          </ac:cxnSpMkLst>
        </pc:cxnChg>
        <pc:cxnChg chg="add mod">
          <ac:chgData name="Park SoEun" userId="1ef48a84d3eb4548" providerId="LiveId" clId="{9EB70808-37D9-4176-B600-6E5D6ABC8652}" dt="2021-12-27T15:45:14.869" v="1314" actId="1076"/>
          <ac:cxnSpMkLst>
            <pc:docMk/>
            <pc:sldMk cId="2651680372" sldId="266"/>
            <ac:cxnSpMk id="18" creationId="{5099F192-24F2-4CA7-8815-880868ACE4B4}"/>
          </ac:cxnSpMkLst>
        </pc:cxnChg>
      </pc:sldChg>
      <pc:sldChg chg="delSp add del mod setBg">
        <pc:chgData name="Park SoEun" userId="1ef48a84d3eb4548" providerId="LiveId" clId="{9EB70808-37D9-4176-B600-6E5D6ABC8652}" dt="2021-12-27T15:32:39.790" v="1074" actId="47"/>
        <pc:sldMkLst>
          <pc:docMk/>
          <pc:sldMk cId="1952731545" sldId="267"/>
        </pc:sldMkLst>
        <pc:spChg chg="del">
          <ac:chgData name="Park SoEun" userId="1ef48a84d3eb4548" providerId="LiveId" clId="{9EB70808-37D9-4176-B600-6E5D6ABC8652}" dt="2021-12-27T15:32:28.929" v="1073" actId="478"/>
          <ac:spMkLst>
            <pc:docMk/>
            <pc:sldMk cId="1952731545" sldId="267"/>
            <ac:spMk id="2" creationId="{00000000-0000-0000-0000-000000000000}"/>
          </ac:spMkLst>
        </pc:spChg>
        <pc:spChg chg="del">
          <ac:chgData name="Park SoEun" userId="1ef48a84d3eb4548" providerId="LiveId" clId="{9EB70808-37D9-4176-B600-6E5D6ABC8652}" dt="2021-12-27T15:32:28.929" v="1073" actId="478"/>
          <ac:spMkLst>
            <pc:docMk/>
            <pc:sldMk cId="1952731545" sldId="267"/>
            <ac:spMk id="33" creationId="{00000000-0000-0000-0000-000000000000}"/>
          </ac:spMkLst>
        </pc:spChg>
        <pc:spChg chg="del">
          <ac:chgData name="Park SoEun" userId="1ef48a84d3eb4548" providerId="LiveId" clId="{9EB70808-37D9-4176-B600-6E5D6ABC8652}" dt="2021-12-27T15:32:28.929" v="1073" actId="478"/>
          <ac:spMkLst>
            <pc:docMk/>
            <pc:sldMk cId="1952731545" sldId="267"/>
            <ac:spMk id="35" creationId="{00000000-0000-0000-0000-000000000000}"/>
          </ac:spMkLst>
        </pc:spChg>
        <pc:spChg chg="del">
          <ac:chgData name="Park SoEun" userId="1ef48a84d3eb4548" providerId="LiveId" clId="{9EB70808-37D9-4176-B600-6E5D6ABC8652}" dt="2021-12-27T15:32:28.929" v="1073" actId="478"/>
          <ac:spMkLst>
            <pc:docMk/>
            <pc:sldMk cId="1952731545" sldId="267"/>
            <ac:spMk id="36" creationId="{00000000-0000-0000-0000-000000000000}"/>
          </ac:spMkLst>
        </pc:spChg>
        <pc:spChg chg="del">
          <ac:chgData name="Park SoEun" userId="1ef48a84d3eb4548" providerId="LiveId" clId="{9EB70808-37D9-4176-B600-6E5D6ABC8652}" dt="2021-12-27T15:32:28.929" v="1073" actId="478"/>
          <ac:spMkLst>
            <pc:docMk/>
            <pc:sldMk cId="1952731545" sldId="267"/>
            <ac:spMk id="44" creationId="{3FA00699-5178-465A-9F3F-130CF1431F70}"/>
          </ac:spMkLst>
        </pc:spChg>
        <pc:spChg chg="del">
          <ac:chgData name="Park SoEun" userId="1ef48a84d3eb4548" providerId="LiveId" clId="{9EB70808-37D9-4176-B600-6E5D6ABC8652}" dt="2021-12-27T15:32:28.929" v="1073" actId="478"/>
          <ac:spMkLst>
            <pc:docMk/>
            <pc:sldMk cId="1952731545" sldId="267"/>
            <ac:spMk id="61" creationId="{00000000-0000-0000-0000-000000000000}"/>
          </ac:spMkLst>
        </pc:spChg>
        <pc:spChg chg="del">
          <ac:chgData name="Park SoEun" userId="1ef48a84d3eb4548" providerId="LiveId" clId="{9EB70808-37D9-4176-B600-6E5D6ABC8652}" dt="2021-12-27T15:32:28.929" v="1073" actId="478"/>
          <ac:spMkLst>
            <pc:docMk/>
            <pc:sldMk cId="1952731545" sldId="267"/>
            <ac:spMk id="67" creationId="{00000000-0000-0000-0000-000000000000}"/>
          </ac:spMkLst>
        </pc:spChg>
        <pc:spChg chg="del">
          <ac:chgData name="Park SoEun" userId="1ef48a84d3eb4548" providerId="LiveId" clId="{9EB70808-37D9-4176-B600-6E5D6ABC8652}" dt="2021-12-27T15:32:28.929" v="1073" actId="478"/>
          <ac:spMkLst>
            <pc:docMk/>
            <pc:sldMk cId="1952731545" sldId="267"/>
            <ac:spMk id="77" creationId="{00000000-0000-0000-0000-000000000000}"/>
          </ac:spMkLst>
        </pc:spChg>
        <pc:spChg chg="del">
          <ac:chgData name="Park SoEun" userId="1ef48a84d3eb4548" providerId="LiveId" clId="{9EB70808-37D9-4176-B600-6E5D6ABC8652}" dt="2021-12-27T15:32:28.929" v="1073" actId="478"/>
          <ac:spMkLst>
            <pc:docMk/>
            <pc:sldMk cId="1952731545" sldId="267"/>
            <ac:spMk id="78" creationId="{3FA00699-5178-465A-9F3F-130CF1431F70}"/>
          </ac:spMkLst>
        </pc:spChg>
        <pc:spChg chg="del">
          <ac:chgData name="Park SoEun" userId="1ef48a84d3eb4548" providerId="LiveId" clId="{9EB70808-37D9-4176-B600-6E5D6ABC8652}" dt="2021-12-27T15:32:28.929" v="1073" actId="478"/>
          <ac:spMkLst>
            <pc:docMk/>
            <pc:sldMk cId="1952731545" sldId="267"/>
            <ac:spMk id="79" creationId="{00000000-0000-0000-0000-000000000000}"/>
          </ac:spMkLst>
        </pc:spChg>
        <pc:spChg chg="del">
          <ac:chgData name="Park SoEun" userId="1ef48a84d3eb4548" providerId="LiveId" clId="{9EB70808-37D9-4176-B600-6E5D6ABC8652}" dt="2021-12-27T15:32:28.929" v="1073" actId="478"/>
          <ac:spMkLst>
            <pc:docMk/>
            <pc:sldMk cId="1952731545" sldId="267"/>
            <ac:spMk id="80" creationId="{00000000-0000-0000-0000-000000000000}"/>
          </ac:spMkLst>
        </pc:spChg>
        <pc:spChg chg="del">
          <ac:chgData name="Park SoEun" userId="1ef48a84d3eb4548" providerId="LiveId" clId="{9EB70808-37D9-4176-B600-6E5D6ABC8652}" dt="2021-12-27T15:32:28.929" v="1073" actId="478"/>
          <ac:spMkLst>
            <pc:docMk/>
            <pc:sldMk cId="1952731545" sldId="267"/>
            <ac:spMk id="81" creationId="{00000000-0000-0000-0000-000000000000}"/>
          </ac:spMkLst>
        </pc:spChg>
        <pc:spChg chg="del">
          <ac:chgData name="Park SoEun" userId="1ef48a84d3eb4548" providerId="LiveId" clId="{9EB70808-37D9-4176-B600-6E5D6ABC8652}" dt="2021-12-27T15:32:28.929" v="1073" actId="478"/>
          <ac:spMkLst>
            <pc:docMk/>
            <pc:sldMk cId="1952731545" sldId="267"/>
            <ac:spMk id="82" creationId="{00000000-0000-0000-0000-000000000000}"/>
          </ac:spMkLst>
        </pc:spChg>
        <pc:spChg chg="del">
          <ac:chgData name="Park SoEun" userId="1ef48a84d3eb4548" providerId="LiveId" clId="{9EB70808-37D9-4176-B600-6E5D6ABC8652}" dt="2021-12-27T15:32:28.929" v="1073" actId="478"/>
          <ac:spMkLst>
            <pc:docMk/>
            <pc:sldMk cId="1952731545" sldId="267"/>
            <ac:spMk id="83" creationId="{3FA00699-5178-465A-9F3F-130CF1431F70}"/>
          </ac:spMkLst>
        </pc:spChg>
        <pc:spChg chg="del">
          <ac:chgData name="Park SoEun" userId="1ef48a84d3eb4548" providerId="LiveId" clId="{9EB70808-37D9-4176-B600-6E5D6ABC8652}" dt="2021-12-27T15:32:28.929" v="1073" actId="478"/>
          <ac:spMkLst>
            <pc:docMk/>
            <pc:sldMk cId="1952731545" sldId="267"/>
            <ac:spMk id="8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4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54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51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80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82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90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66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80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83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1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26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localhost:8282/park_jsp_board/list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5690092A-E222-44D4-9C1B-AA08CBD3169B}"/>
              </a:ext>
            </a:extLst>
          </p:cNvPr>
          <p:cNvSpPr/>
          <p:nvPr/>
        </p:nvSpPr>
        <p:spPr>
          <a:xfrm>
            <a:off x="2993956" y="2680492"/>
            <a:ext cx="5858627" cy="723107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7366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200" b="1" i="1" kern="0" dirty="0">
                <a:solidFill>
                  <a:srgbClr val="53C7D9"/>
                </a:solidFill>
              </a:rPr>
              <a:t>JSP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게시판 만들기   </a:t>
            </a:r>
            <a:r>
              <a:rPr lang="ko-KR" altLang="en-US" b="1" i="1" kern="0" dirty="0" err="1">
                <a:solidFill>
                  <a:prstClr val="white"/>
                </a:solidFill>
              </a:rPr>
              <a:t>박소은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24A8CD-6BB3-469E-9EBF-EBB9E8DDC869}"/>
              </a:ext>
            </a:extLst>
          </p:cNvPr>
          <p:cNvSpPr txBox="1"/>
          <p:nvPr/>
        </p:nvSpPr>
        <p:spPr>
          <a:xfrm>
            <a:off x="5323461" y="3551198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i="1" kern="0" dirty="0">
                <a:solidFill>
                  <a:srgbClr val="2D2941"/>
                </a:solidFill>
              </a:rPr>
              <a:t>Enjoy your stylish business and campus life with BIZCAM</a:t>
            </a:r>
            <a:endParaRPr lang="ko-KR" altLang="en-US" i="1" dirty="0">
              <a:solidFill>
                <a:srgbClr val="2D294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0075B5-32F7-4417-81CD-85F473743BB5}"/>
              </a:ext>
            </a:extLst>
          </p:cNvPr>
          <p:cNvSpPr txBox="1"/>
          <p:nvPr/>
        </p:nvSpPr>
        <p:spPr>
          <a:xfrm>
            <a:off x="8557727" y="6379064"/>
            <a:ext cx="332079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5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105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1050" i="1" kern="0" dirty="0">
                <a:solidFill>
                  <a:srgbClr val="2D2941"/>
                </a:solidFill>
              </a:rPr>
              <a:t>와 </a:t>
            </a:r>
            <a:r>
              <a:rPr lang="en-US" altLang="ko-KR" sz="105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1050" i="1" kern="0" dirty="0">
                <a:solidFill>
                  <a:srgbClr val="2D2941"/>
                </a:solidFill>
              </a:rPr>
              <a:t>를 이용한 게시판</a:t>
            </a:r>
            <a:endParaRPr lang="ko-KR" altLang="en-US" sz="2800" i="1" dirty="0">
              <a:solidFill>
                <a:srgbClr val="2D29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9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FB25BD68-F34D-436A-BBC0-230A8AFA58E9}"/>
              </a:ext>
            </a:extLst>
          </p:cNvPr>
          <p:cNvGrpSpPr/>
          <p:nvPr/>
        </p:nvGrpSpPr>
        <p:grpSpPr>
          <a:xfrm>
            <a:off x="7055056" y="587994"/>
            <a:ext cx="4278988" cy="6053950"/>
            <a:chOff x="7235858" y="246894"/>
            <a:chExt cx="4383550" cy="623855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0704125-805B-4FEE-85A2-A5F487E92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5858" y="507878"/>
              <a:ext cx="4381342" cy="597757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2244DE7-FEF0-466B-83E0-D8BF59675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623" y="246894"/>
              <a:ext cx="4338785" cy="287044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p.10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53C7D9"/>
                </a:solidFill>
              </a:rPr>
              <a:t>웹 페이지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이동 로직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BFB8B4-4EDA-4068-8B2A-03B3B441A0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8" y="1007553"/>
            <a:ext cx="4381769" cy="5083063"/>
          </a:xfrm>
          <a:prstGeom prst="rect">
            <a:avLst/>
          </a:prstGeom>
        </p:spPr>
      </p:pic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C0D3C501-D6C6-4DC4-92D9-3A9A2BD7F8A2}"/>
              </a:ext>
            </a:extLst>
          </p:cNvPr>
          <p:cNvSpPr/>
          <p:nvPr/>
        </p:nvSpPr>
        <p:spPr>
          <a:xfrm>
            <a:off x="1646921" y="3499556"/>
            <a:ext cx="694478" cy="264132"/>
          </a:xfrm>
          <a:prstGeom prst="round2DiagRect">
            <a:avLst>
              <a:gd name="adj1" fmla="val 43709"/>
              <a:gd name="adj2" fmla="val 13521"/>
            </a:avLst>
          </a:prstGeom>
          <a:solidFill>
            <a:srgbClr val="2D2941">
              <a:alpha val="16000"/>
            </a:srgbClr>
          </a:solidFill>
          <a:ln w="19050">
            <a:solidFill>
              <a:srgbClr val="53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B7A89965-E9E1-4521-A3B9-1C3060AB3D6C}"/>
              </a:ext>
            </a:extLst>
          </p:cNvPr>
          <p:cNvCxnSpPr>
            <a:cxnSpLocks/>
            <a:stCxn id="18" idx="1"/>
          </p:cNvCxnSpPr>
          <p:nvPr/>
        </p:nvCxnSpPr>
        <p:spPr>
          <a:xfrm rot="16200000" flipH="1">
            <a:off x="994621" y="4763227"/>
            <a:ext cx="2492003" cy="492924"/>
          </a:xfrm>
          <a:prstGeom prst="bentConnector3">
            <a:avLst>
              <a:gd name="adj1" fmla="val 100284"/>
            </a:avLst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F430A2B-77B4-4F5D-87FC-A964A39966F7}"/>
              </a:ext>
            </a:extLst>
          </p:cNvPr>
          <p:cNvSpPr txBox="1"/>
          <p:nvPr/>
        </p:nvSpPr>
        <p:spPr>
          <a:xfrm>
            <a:off x="2518247" y="6078443"/>
            <a:ext cx="33207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제목을 누르면 </a:t>
            </a:r>
            <a:r>
              <a:rPr lang="en-US" altLang="ko-KR" sz="1500" dirty="0">
                <a:solidFill>
                  <a:srgbClr val="2D2941"/>
                </a:solidFill>
              </a:rPr>
              <a:t>content_view.do </a:t>
            </a:r>
            <a:r>
              <a:rPr lang="ko-KR" altLang="en-US" sz="1500" dirty="0">
                <a:solidFill>
                  <a:srgbClr val="2D2941"/>
                </a:solidFill>
              </a:rPr>
              <a:t>실행</a:t>
            </a:r>
            <a:endParaRPr lang="en-US" altLang="ko-KR" sz="1500" dirty="0">
              <a:solidFill>
                <a:srgbClr val="2D2941"/>
              </a:solidFill>
            </a:endParaRPr>
          </a:p>
          <a:p>
            <a:r>
              <a:rPr lang="ko-KR" altLang="en-US" sz="1500" dirty="0">
                <a:solidFill>
                  <a:srgbClr val="2D2941"/>
                </a:solidFill>
              </a:rPr>
              <a:t>해당 게시글의 </a:t>
            </a:r>
            <a:r>
              <a:rPr lang="en-US" altLang="ko-KR" sz="1500" dirty="0">
                <a:solidFill>
                  <a:srgbClr val="2D2941"/>
                </a:solidFill>
              </a:rPr>
              <a:t>bid</a:t>
            </a:r>
            <a:r>
              <a:rPr lang="ko-KR" altLang="en-US" sz="1500" dirty="0">
                <a:solidFill>
                  <a:srgbClr val="2D2941"/>
                </a:solidFill>
              </a:rPr>
              <a:t>값 전달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75A609C-1FBC-4F0F-BEDF-D85549077031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5839041" y="833274"/>
            <a:ext cx="3860340" cy="5522168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1F305E1-66E9-4840-B1BC-2901374D8614}"/>
              </a:ext>
            </a:extLst>
          </p:cNvPr>
          <p:cNvSpPr txBox="1"/>
          <p:nvPr/>
        </p:nvSpPr>
        <p:spPr>
          <a:xfrm>
            <a:off x="5366755" y="3534973"/>
            <a:ext cx="23648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solidFill>
                  <a:srgbClr val="2D2941"/>
                </a:solidFill>
              </a:rPr>
              <a:t>content_view.jsp</a:t>
            </a:r>
            <a:r>
              <a:rPr lang="ko-KR" altLang="en-US" sz="1500" dirty="0">
                <a:solidFill>
                  <a:srgbClr val="2D2941"/>
                </a:solidFill>
              </a:rPr>
              <a:t>로 이동</a:t>
            </a:r>
          </a:p>
        </p:txBody>
      </p:sp>
      <p:sp>
        <p:nvSpPr>
          <p:cNvPr id="52" name="사각형: 둥근 대각선 방향 모서리 51">
            <a:extLst>
              <a:ext uri="{FF2B5EF4-FFF2-40B4-BE49-F238E27FC236}">
                <a16:creationId xmlns:a16="http://schemas.microsoft.com/office/drawing/2014/main" id="{C75A4723-A5D8-4F02-9F1C-2428E314544E}"/>
              </a:ext>
            </a:extLst>
          </p:cNvPr>
          <p:cNvSpPr/>
          <p:nvPr/>
        </p:nvSpPr>
        <p:spPr>
          <a:xfrm>
            <a:off x="10723485" y="4751577"/>
            <a:ext cx="383822" cy="253545"/>
          </a:xfrm>
          <a:prstGeom prst="round2DiagRect">
            <a:avLst>
              <a:gd name="adj1" fmla="val 43709"/>
              <a:gd name="adj2" fmla="val 13521"/>
            </a:avLst>
          </a:prstGeom>
          <a:solidFill>
            <a:srgbClr val="2D2941">
              <a:alpha val="16000"/>
            </a:srgbClr>
          </a:solidFill>
          <a:ln w="19050">
            <a:solidFill>
              <a:srgbClr val="53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대각선 방향 모서리 54">
            <a:extLst>
              <a:ext uri="{FF2B5EF4-FFF2-40B4-BE49-F238E27FC236}">
                <a16:creationId xmlns:a16="http://schemas.microsoft.com/office/drawing/2014/main" id="{B98E2B15-3692-428D-9ECF-369701BEC0D4}"/>
              </a:ext>
            </a:extLst>
          </p:cNvPr>
          <p:cNvSpPr/>
          <p:nvPr/>
        </p:nvSpPr>
        <p:spPr>
          <a:xfrm flipH="1">
            <a:off x="7193025" y="4460855"/>
            <a:ext cx="470103" cy="295487"/>
          </a:xfrm>
          <a:prstGeom prst="round2DiagRect">
            <a:avLst>
              <a:gd name="adj1" fmla="val 43709"/>
              <a:gd name="adj2" fmla="val 13521"/>
            </a:avLst>
          </a:prstGeom>
          <a:solidFill>
            <a:srgbClr val="2D2941">
              <a:alpha val="16000"/>
            </a:srgbClr>
          </a:solidFill>
          <a:ln w="19050">
            <a:solidFill>
              <a:srgbClr val="53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4EC8822C-C877-42B3-986B-1F5274738ACD}"/>
              </a:ext>
            </a:extLst>
          </p:cNvPr>
          <p:cNvCxnSpPr>
            <a:cxnSpLocks/>
            <a:stCxn id="55" idx="1"/>
            <a:endCxn id="58" idx="3"/>
          </p:cNvCxnSpPr>
          <p:nvPr/>
        </p:nvCxnSpPr>
        <p:spPr>
          <a:xfrm rot="5400000">
            <a:off x="6944302" y="4453382"/>
            <a:ext cx="180815" cy="786734"/>
          </a:xfrm>
          <a:prstGeom prst="bentConnector2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63FAC22-88BA-491E-97E9-6671035B1C19}"/>
              </a:ext>
            </a:extLst>
          </p:cNvPr>
          <p:cNvCxnSpPr>
            <a:cxnSpLocks/>
            <a:stCxn id="52" idx="1"/>
            <a:endCxn id="101" idx="0"/>
          </p:cNvCxnSpPr>
          <p:nvPr/>
        </p:nvCxnSpPr>
        <p:spPr>
          <a:xfrm>
            <a:off x="10915396" y="5005122"/>
            <a:ext cx="0" cy="115025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대각선 방향 모서리 61">
            <a:extLst>
              <a:ext uri="{FF2B5EF4-FFF2-40B4-BE49-F238E27FC236}">
                <a16:creationId xmlns:a16="http://schemas.microsoft.com/office/drawing/2014/main" id="{0976DBD3-A58C-431A-B759-FD0844B16D2F}"/>
              </a:ext>
            </a:extLst>
          </p:cNvPr>
          <p:cNvSpPr/>
          <p:nvPr/>
        </p:nvSpPr>
        <p:spPr>
          <a:xfrm flipV="1">
            <a:off x="8412740" y="4491763"/>
            <a:ext cx="348506" cy="276848"/>
          </a:xfrm>
          <a:prstGeom prst="round2DiagRect">
            <a:avLst>
              <a:gd name="adj1" fmla="val 43709"/>
              <a:gd name="adj2" fmla="val 13521"/>
            </a:avLst>
          </a:prstGeom>
          <a:solidFill>
            <a:srgbClr val="2D2941">
              <a:alpha val="16000"/>
            </a:srgbClr>
          </a:solidFill>
          <a:ln w="19050">
            <a:solidFill>
              <a:srgbClr val="53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CB769AB-8681-4D31-B276-86F0FC204DB3}"/>
              </a:ext>
            </a:extLst>
          </p:cNvPr>
          <p:cNvCxnSpPr>
            <a:cxnSpLocks/>
            <a:stCxn id="62" idx="0"/>
            <a:endCxn id="65" idx="1"/>
          </p:cNvCxnSpPr>
          <p:nvPr/>
        </p:nvCxnSpPr>
        <p:spPr>
          <a:xfrm flipV="1">
            <a:off x="8761246" y="3963053"/>
            <a:ext cx="533814" cy="667134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2F8F3B0-7EAF-4C39-B468-E7950C58D70C}"/>
              </a:ext>
            </a:extLst>
          </p:cNvPr>
          <p:cNvSpPr txBox="1"/>
          <p:nvPr/>
        </p:nvSpPr>
        <p:spPr>
          <a:xfrm>
            <a:off x="9295060" y="3686054"/>
            <a:ext cx="24325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</a:rPr>
              <a:t>reply_view.do </a:t>
            </a:r>
            <a:r>
              <a:rPr lang="ko-KR" altLang="en-US" sz="1500" dirty="0">
                <a:solidFill>
                  <a:srgbClr val="2D2941"/>
                </a:solidFill>
              </a:rPr>
              <a:t>실행</a:t>
            </a:r>
            <a:endParaRPr lang="en-US" altLang="ko-KR" sz="1500" dirty="0">
              <a:solidFill>
                <a:srgbClr val="2D2941"/>
              </a:solidFill>
            </a:endParaRPr>
          </a:p>
          <a:p>
            <a:r>
              <a:rPr lang="ko-KR" altLang="en-US" sz="1500" dirty="0">
                <a:solidFill>
                  <a:srgbClr val="2D2941"/>
                </a:solidFill>
              </a:rPr>
              <a:t>해당 게시글의 </a:t>
            </a:r>
            <a:r>
              <a:rPr lang="en-US" altLang="ko-KR" sz="1500" dirty="0">
                <a:solidFill>
                  <a:srgbClr val="2D2941"/>
                </a:solidFill>
              </a:rPr>
              <a:t>bid</a:t>
            </a:r>
            <a:r>
              <a:rPr lang="ko-KR" altLang="en-US" sz="1500" dirty="0">
                <a:solidFill>
                  <a:srgbClr val="2D2941"/>
                </a:solidFill>
              </a:rPr>
              <a:t>값 전달</a:t>
            </a:r>
          </a:p>
        </p:txBody>
      </p:sp>
      <p:sp>
        <p:nvSpPr>
          <p:cNvPr id="44" name="사각형: 둥근 대각선 방향 모서리 43">
            <a:extLst>
              <a:ext uri="{FF2B5EF4-FFF2-40B4-BE49-F238E27FC236}">
                <a16:creationId xmlns:a16="http://schemas.microsoft.com/office/drawing/2014/main" id="{C218B38F-609E-4035-8601-ABC82D184C8B}"/>
              </a:ext>
            </a:extLst>
          </p:cNvPr>
          <p:cNvSpPr/>
          <p:nvPr/>
        </p:nvSpPr>
        <p:spPr>
          <a:xfrm>
            <a:off x="9437511" y="596010"/>
            <a:ext cx="523740" cy="237264"/>
          </a:xfrm>
          <a:prstGeom prst="round2DiagRect">
            <a:avLst>
              <a:gd name="adj1" fmla="val 43709"/>
              <a:gd name="adj2" fmla="val 13521"/>
            </a:avLst>
          </a:prstGeom>
          <a:solidFill>
            <a:srgbClr val="2D2941">
              <a:alpha val="16000"/>
            </a:srgbClr>
          </a:solidFill>
          <a:ln w="19050">
            <a:solidFill>
              <a:srgbClr val="53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54300D-AF64-434E-8C66-57CF5CE554EF}"/>
              </a:ext>
            </a:extLst>
          </p:cNvPr>
          <p:cNvSpPr txBox="1"/>
          <p:nvPr/>
        </p:nvSpPr>
        <p:spPr>
          <a:xfrm>
            <a:off x="4671881" y="4775574"/>
            <a:ext cx="19694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</a:rPr>
              <a:t>modify_view.do </a:t>
            </a:r>
            <a:r>
              <a:rPr lang="ko-KR" altLang="en-US" sz="1500" dirty="0">
                <a:solidFill>
                  <a:srgbClr val="2D2941"/>
                </a:solidFill>
              </a:rPr>
              <a:t>실행</a:t>
            </a:r>
          </a:p>
        </p:txBody>
      </p:sp>
      <p:sp>
        <p:nvSpPr>
          <p:cNvPr id="69" name="사각형: 둥근 대각선 방향 모서리 68">
            <a:extLst>
              <a:ext uri="{FF2B5EF4-FFF2-40B4-BE49-F238E27FC236}">
                <a16:creationId xmlns:a16="http://schemas.microsoft.com/office/drawing/2014/main" id="{8760B18E-DC5E-4D26-B781-BA89A7E88B62}"/>
              </a:ext>
            </a:extLst>
          </p:cNvPr>
          <p:cNvSpPr/>
          <p:nvPr/>
        </p:nvSpPr>
        <p:spPr>
          <a:xfrm flipV="1">
            <a:off x="7663128" y="4470409"/>
            <a:ext cx="409204" cy="281169"/>
          </a:xfrm>
          <a:prstGeom prst="round2DiagRect">
            <a:avLst>
              <a:gd name="adj1" fmla="val 43709"/>
              <a:gd name="adj2" fmla="val 13521"/>
            </a:avLst>
          </a:prstGeom>
          <a:solidFill>
            <a:srgbClr val="2D2941">
              <a:alpha val="16000"/>
            </a:srgbClr>
          </a:solidFill>
          <a:ln w="19050">
            <a:solidFill>
              <a:srgbClr val="53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0553F7C-6F49-468D-88F5-105900937CCF}"/>
              </a:ext>
            </a:extLst>
          </p:cNvPr>
          <p:cNvCxnSpPr>
            <a:cxnSpLocks/>
            <a:stCxn id="69" idx="1"/>
            <a:endCxn id="71" idx="2"/>
          </p:cNvCxnSpPr>
          <p:nvPr/>
        </p:nvCxnSpPr>
        <p:spPr>
          <a:xfrm flipV="1">
            <a:off x="7867730" y="2891888"/>
            <a:ext cx="0" cy="1578521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99E8EAF-7CBA-4C72-B40D-29AE1260B7DB}"/>
              </a:ext>
            </a:extLst>
          </p:cNvPr>
          <p:cNvSpPr txBox="1"/>
          <p:nvPr/>
        </p:nvSpPr>
        <p:spPr>
          <a:xfrm>
            <a:off x="7257455" y="2568723"/>
            <a:ext cx="1220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</a:rPr>
              <a:t>list.do</a:t>
            </a:r>
            <a:r>
              <a:rPr lang="ko-KR" altLang="en-US" sz="1500" dirty="0">
                <a:solidFill>
                  <a:srgbClr val="2D2941"/>
                </a:solidFill>
              </a:rPr>
              <a:t> 실행</a:t>
            </a:r>
          </a:p>
        </p:txBody>
      </p:sp>
      <p:sp>
        <p:nvSpPr>
          <p:cNvPr id="73" name="사각형: 둥근 대각선 방향 모서리 72">
            <a:extLst>
              <a:ext uri="{FF2B5EF4-FFF2-40B4-BE49-F238E27FC236}">
                <a16:creationId xmlns:a16="http://schemas.microsoft.com/office/drawing/2014/main" id="{737C63D3-528B-49C2-826B-FB44A2BF7955}"/>
              </a:ext>
            </a:extLst>
          </p:cNvPr>
          <p:cNvSpPr/>
          <p:nvPr/>
        </p:nvSpPr>
        <p:spPr>
          <a:xfrm flipH="1">
            <a:off x="8060690" y="4508797"/>
            <a:ext cx="409203" cy="242781"/>
          </a:xfrm>
          <a:prstGeom prst="round2DiagRect">
            <a:avLst>
              <a:gd name="adj1" fmla="val 43709"/>
              <a:gd name="adj2" fmla="val 9701"/>
            </a:avLst>
          </a:prstGeom>
          <a:solidFill>
            <a:srgbClr val="2D2941">
              <a:alpha val="16000"/>
            </a:srgbClr>
          </a:solidFill>
          <a:ln w="19050">
            <a:solidFill>
              <a:srgbClr val="53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929C19FB-847A-415B-80B5-01EE71F6C871}"/>
              </a:ext>
            </a:extLst>
          </p:cNvPr>
          <p:cNvCxnSpPr>
            <a:cxnSpLocks/>
            <a:stCxn id="73" idx="3"/>
            <a:endCxn id="75" idx="1"/>
          </p:cNvCxnSpPr>
          <p:nvPr/>
        </p:nvCxnSpPr>
        <p:spPr>
          <a:xfrm rot="5400000" flipH="1" flipV="1">
            <a:off x="7940632" y="3396828"/>
            <a:ext cx="1436628" cy="787310"/>
          </a:xfrm>
          <a:prstGeom prst="bentConnector2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1D4D19B-45F2-45D6-A01C-CD52A684AEE6}"/>
              </a:ext>
            </a:extLst>
          </p:cNvPr>
          <p:cNvSpPr txBox="1"/>
          <p:nvPr/>
        </p:nvSpPr>
        <p:spPr>
          <a:xfrm>
            <a:off x="9052601" y="2795170"/>
            <a:ext cx="25149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</a:rPr>
              <a:t>delete.do </a:t>
            </a:r>
            <a:r>
              <a:rPr lang="ko-KR" altLang="en-US" sz="1500" dirty="0">
                <a:solidFill>
                  <a:srgbClr val="2D2941"/>
                </a:solidFill>
              </a:rPr>
              <a:t>실행</a:t>
            </a:r>
            <a:endParaRPr lang="en-US" altLang="ko-KR" sz="1500" dirty="0">
              <a:solidFill>
                <a:srgbClr val="2D2941"/>
              </a:solidFill>
            </a:endParaRPr>
          </a:p>
          <a:p>
            <a:r>
              <a:rPr lang="ko-KR" altLang="en-US" sz="1500" dirty="0">
                <a:solidFill>
                  <a:srgbClr val="2D2941"/>
                </a:solidFill>
              </a:rPr>
              <a:t>해당 게시글의 </a:t>
            </a:r>
            <a:r>
              <a:rPr lang="en-US" altLang="ko-KR" sz="1500" dirty="0">
                <a:solidFill>
                  <a:srgbClr val="2D2941"/>
                </a:solidFill>
              </a:rPr>
              <a:t>bid</a:t>
            </a:r>
            <a:r>
              <a:rPr lang="ko-KR" altLang="en-US" sz="1500" dirty="0">
                <a:solidFill>
                  <a:srgbClr val="2D2941"/>
                </a:solidFill>
              </a:rPr>
              <a:t>값 전달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AE32D2-05AD-4060-984F-6EEE8A6A6143}"/>
              </a:ext>
            </a:extLst>
          </p:cNvPr>
          <p:cNvSpPr txBox="1"/>
          <p:nvPr/>
        </p:nvSpPr>
        <p:spPr>
          <a:xfrm>
            <a:off x="9699098" y="5120147"/>
            <a:ext cx="24325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</a:rPr>
              <a:t>content_next.do </a:t>
            </a:r>
            <a:r>
              <a:rPr lang="ko-KR" altLang="en-US" sz="1500" dirty="0">
                <a:solidFill>
                  <a:srgbClr val="2D2941"/>
                </a:solidFill>
              </a:rPr>
              <a:t>실행</a:t>
            </a:r>
            <a:endParaRPr lang="en-US" altLang="ko-KR" sz="1500" dirty="0">
              <a:solidFill>
                <a:srgbClr val="2D2941"/>
              </a:solidFill>
            </a:endParaRPr>
          </a:p>
          <a:p>
            <a:r>
              <a:rPr lang="ko-KR" altLang="en-US" sz="1500" dirty="0">
                <a:solidFill>
                  <a:srgbClr val="2D2941"/>
                </a:solidFill>
              </a:rPr>
              <a:t>해당 게시글의 </a:t>
            </a:r>
            <a:r>
              <a:rPr lang="en-US" altLang="ko-KR" sz="1500" dirty="0">
                <a:solidFill>
                  <a:srgbClr val="2D2941"/>
                </a:solidFill>
              </a:rPr>
              <a:t>bid</a:t>
            </a:r>
            <a:r>
              <a:rPr lang="ko-KR" altLang="en-US" sz="1500" dirty="0">
                <a:solidFill>
                  <a:srgbClr val="2D2941"/>
                </a:solidFill>
              </a:rPr>
              <a:t>값 전달</a:t>
            </a:r>
          </a:p>
        </p:txBody>
      </p:sp>
      <p:sp>
        <p:nvSpPr>
          <p:cNvPr id="108" name="사각형: 둥근 대각선 방향 모서리 107">
            <a:extLst>
              <a:ext uri="{FF2B5EF4-FFF2-40B4-BE49-F238E27FC236}">
                <a16:creationId xmlns:a16="http://schemas.microsoft.com/office/drawing/2014/main" id="{FC0E202F-D159-42E1-84DE-A2EAD572FAEE}"/>
              </a:ext>
            </a:extLst>
          </p:cNvPr>
          <p:cNvSpPr/>
          <p:nvPr/>
        </p:nvSpPr>
        <p:spPr>
          <a:xfrm flipH="1">
            <a:off x="10294301" y="4751578"/>
            <a:ext cx="409203" cy="242781"/>
          </a:xfrm>
          <a:prstGeom prst="round2DiagRect">
            <a:avLst>
              <a:gd name="adj1" fmla="val 43709"/>
              <a:gd name="adj2" fmla="val 9701"/>
            </a:avLst>
          </a:prstGeom>
          <a:solidFill>
            <a:srgbClr val="2D2941">
              <a:alpha val="16000"/>
            </a:srgbClr>
          </a:solidFill>
          <a:ln w="19050">
            <a:solidFill>
              <a:srgbClr val="53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56A28896-93E4-4E74-854C-D5065F74870D}"/>
              </a:ext>
            </a:extLst>
          </p:cNvPr>
          <p:cNvCxnSpPr>
            <a:cxnSpLocks/>
            <a:stCxn id="108" idx="0"/>
            <a:endCxn id="114" idx="3"/>
          </p:cNvCxnSpPr>
          <p:nvPr/>
        </p:nvCxnSpPr>
        <p:spPr>
          <a:xfrm flipH="1">
            <a:off x="9803291" y="4872969"/>
            <a:ext cx="491010" cy="167419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181DD72C-3DBE-4453-B02A-AF1A04E8C291}"/>
              </a:ext>
            </a:extLst>
          </p:cNvPr>
          <p:cNvSpPr txBox="1"/>
          <p:nvPr/>
        </p:nvSpPr>
        <p:spPr>
          <a:xfrm>
            <a:off x="7370696" y="4763389"/>
            <a:ext cx="24325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</a:rPr>
              <a:t>content_previous.do </a:t>
            </a:r>
            <a:r>
              <a:rPr lang="ko-KR" altLang="en-US" sz="1500" dirty="0">
                <a:solidFill>
                  <a:srgbClr val="2D2941"/>
                </a:solidFill>
              </a:rPr>
              <a:t>실행</a:t>
            </a:r>
            <a:endParaRPr lang="en-US" altLang="ko-KR" sz="1500" dirty="0">
              <a:solidFill>
                <a:srgbClr val="2D2941"/>
              </a:solidFill>
            </a:endParaRPr>
          </a:p>
          <a:p>
            <a:r>
              <a:rPr lang="ko-KR" altLang="en-US" sz="1500" dirty="0">
                <a:solidFill>
                  <a:srgbClr val="2D2941"/>
                </a:solidFill>
              </a:rPr>
              <a:t>해당 게시글의 </a:t>
            </a:r>
            <a:r>
              <a:rPr lang="en-US" altLang="ko-KR" sz="1500" dirty="0">
                <a:solidFill>
                  <a:srgbClr val="2D2941"/>
                </a:solidFill>
              </a:rPr>
              <a:t>bid</a:t>
            </a:r>
            <a:r>
              <a:rPr lang="ko-KR" altLang="en-US" sz="1500" dirty="0">
                <a:solidFill>
                  <a:srgbClr val="2D2941"/>
                </a:solidFill>
              </a:rPr>
              <a:t>값 전달</a:t>
            </a:r>
          </a:p>
        </p:txBody>
      </p:sp>
      <p:sp>
        <p:nvSpPr>
          <p:cNvPr id="118" name="사각형: 둥근 대각선 방향 모서리 117">
            <a:extLst>
              <a:ext uri="{FF2B5EF4-FFF2-40B4-BE49-F238E27FC236}">
                <a16:creationId xmlns:a16="http://schemas.microsoft.com/office/drawing/2014/main" id="{9E926D98-F5A1-4FCE-89C6-A474E0853194}"/>
              </a:ext>
            </a:extLst>
          </p:cNvPr>
          <p:cNvSpPr/>
          <p:nvPr/>
        </p:nvSpPr>
        <p:spPr>
          <a:xfrm>
            <a:off x="8979275" y="5823062"/>
            <a:ext cx="694478" cy="264132"/>
          </a:xfrm>
          <a:prstGeom prst="round2DiagRect">
            <a:avLst>
              <a:gd name="adj1" fmla="val 43709"/>
              <a:gd name="adj2" fmla="val 13521"/>
            </a:avLst>
          </a:prstGeom>
          <a:solidFill>
            <a:srgbClr val="2D2941">
              <a:alpha val="16000"/>
            </a:srgbClr>
          </a:solidFill>
          <a:ln w="19050">
            <a:solidFill>
              <a:srgbClr val="53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7C513211-6201-4624-AF61-AA4FE495B333}"/>
              </a:ext>
            </a:extLst>
          </p:cNvPr>
          <p:cNvCxnSpPr>
            <a:cxnSpLocks/>
            <a:stCxn id="118" idx="1"/>
          </p:cNvCxnSpPr>
          <p:nvPr/>
        </p:nvCxnSpPr>
        <p:spPr>
          <a:xfrm rot="5400000">
            <a:off x="7317501" y="4426305"/>
            <a:ext cx="348124" cy="3669903"/>
          </a:xfrm>
          <a:prstGeom prst="bentConnector2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87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p.11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53C7D9"/>
                </a:solidFill>
              </a:rPr>
              <a:t>웹 페이지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이동 로직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54300D-AF64-434E-8C66-57CF5CE554EF}"/>
              </a:ext>
            </a:extLst>
          </p:cNvPr>
          <p:cNvSpPr txBox="1"/>
          <p:nvPr/>
        </p:nvSpPr>
        <p:spPr>
          <a:xfrm>
            <a:off x="907705" y="1023407"/>
            <a:ext cx="4379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수정 버튼을 누르면</a:t>
            </a:r>
            <a:endParaRPr lang="en-US" altLang="ko-KR" sz="1500" dirty="0">
              <a:solidFill>
                <a:srgbClr val="2D2941"/>
              </a:solidFill>
            </a:endParaRPr>
          </a:p>
          <a:p>
            <a:r>
              <a:rPr lang="en-US" altLang="ko-KR" sz="1500" dirty="0">
                <a:solidFill>
                  <a:srgbClr val="2D2941"/>
                </a:solidFill>
              </a:rPr>
              <a:t>modify_view.do </a:t>
            </a:r>
            <a:r>
              <a:rPr lang="ko-KR" altLang="en-US" sz="1500" dirty="0">
                <a:solidFill>
                  <a:srgbClr val="2D2941"/>
                </a:solidFill>
              </a:rPr>
              <a:t>실행 → </a:t>
            </a:r>
            <a:r>
              <a:rPr lang="en-US" altLang="ko-KR" sz="1500" dirty="0" err="1">
                <a:solidFill>
                  <a:srgbClr val="2D2941"/>
                </a:solidFill>
              </a:rPr>
              <a:t>modify_view.jsp</a:t>
            </a:r>
            <a:r>
              <a:rPr lang="ko-KR" altLang="en-US" sz="1500" dirty="0">
                <a:solidFill>
                  <a:srgbClr val="2D2941"/>
                </a:solidFill>
              </a:rPr>
              <a:t>로 이동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F0359E-5867-4D96-9840-ED86D1DFF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890" y="906436"/>
            <a:ext cx="5032681" cy="5666471"/>
          </a:xfrm>
          <a:prstGeom prst="rect">
            <a:avLst/>
          </a:prstGeom>
        </p:spPr>
      </p:pic>
      <p:sp>
        <p:nvSpPr>
          <p:cNvPr id="39" name="사각형: 둥근 대각선 방향 모서리 38">
            <a:extLst>
              <a:ext uri="{FF2B5EF4-FFF2-40B4-BE49-F238E27FC236}">
                <a16:creationId xmlns:a16="http://schemas.microsoft.com/office/drawing/2014/main" id="{A2DB1665-0DB8-4F2D-B925-876202777C86}"/>
              </a:ext>
            </a:extLst>
          </p:cNvPr>
          <p:cNvSpPr/>
          <p:nvPr/>
        </p:nvSpPr>
        <p:spPr>
          <a:xfrm flipH="1">
            <a:off x="8218780" y="920735"/>
            <a:ext cx="576899" cy="229866"/>
          </a:xfrm>
          <a:prstGeom prst="round2DiagRect">
            <a:avLst>
              <a:gd name="adj1" fmla="val 43709"/>
              <a:gd name="adj2" fmla="val 9701"/>
            </a:avLst>
          </a:prstGeom>
          <a:solidFill>
            <a:srgbClr val="2D2941">
              <a:alpha val="16000"/>
            </a:srgbClr>
          </a:solidFill>
          <a:ln w="19050">
            <a:solidFill>
              <a:srgbClr val="53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CE430F4-0DC3-4877-BBD6-245DA20E5230}"/>
              </a:ext>
            </a:extLst>
          </p:cNvPr>
          <p:cNvCxnSpPr>
            <a:cxnSpLocks/>
            <a:stCxn id="39" idx="0"/>
            <a:endCxn id="42" idx="3"/>
          </p:cNvCxnSpPr>
          <p:nvPr/>
        </p:nvCxnSpPr>
        <p:spPr>
          <a:xfrm flipH="1">
            <a:off x="5142972" y="1035668"/>
            <a:ext cx="3075808" cy="1004711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B68064D-282A-4FD7-9C6C-2A0911979BF6}"/>
              </a:ext>
            </a:extLst>
          </p:cNvPr>
          <p:cNvSpPr txBox="1"/>
          <p:nvPr/>
        </p:nvSpPr>
        <p:spPr>
          <a:xfrm>
            <a:off x="1284337" y="1878796"/>
            <a:ext cx="38586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해당 게시글의 </a:t>
            </a:r>
            <a:r>
              <a:rPr lang="en-US" altLang="ko-KR" sz="1500" dirty="0">
                <a:solidFill>
                  <a:srgbClr val="2D2941"/>
                </a:solidFill>
              </a:rPr>
              <a:t>bid</a:t>
            </a:r>
            <a:r>
              <a:rPr lang="ko-KR" altLang="en-US" sz="1500" dirty="0">
                <a:solidFill>
                  <a:srgbClr val="2D2941"/>
                </a:solidFill>
              </a:rPr>
              <a:t>값을 </a:t>
            </a:r>
            <a:r>
              <a:rPr lang="en-US" altLang="ko-KR" sz="1500" dirty="0">
                <a:solidFill>
                  <a:srgbClr val="2D2941"/>
                </a:solidFill>
              </a:rPr>
              <a:t>post </a:t>
            </a:r>
            <a:r>
              <a:rPr lang="ko-KR" altLang="en-US" sz="1500" dirty="0">
                <a:solidFill>
                  <a:srgbClr val="2D2941"/>
                </a:solidFill>
              </a:rPr>
              <a:t>방식으로</a:t>
            </a:r>
            <a:r>
              <a:rPr lang="en-US" altLang="ko-KR" sz="1500" dirty="0">
                <a:solidFill>
                  <a:srgbClr val="2D2941"/>
                </a:solidFill>
              </a:rPr>
              <a:t> </a:t>
            </a:r>
            <a:r>
              <a:rPr lang="ko-KR" altLang="en-US" sz="1500" dirty="0">
                <a:solidFill>
                  <a:srgbClr val="2D2941"/>
                </a:solidFill>
              </a:rPr>
              <a:t>전달</a:t>
            </a:r>
          </a:p>
        </p:txBody>
      </p:sp>
      <p:sp>
        <p:nvSpPr>
          <p:cNvPr id="46" name="사각형: 둥근 대각선 방향 모서리 45">
            <a:extLst>
              <a:ext uri="{FF2B5EF4-FFF2-40B4-BE49-F238E27FC236}">
                <a16:creationId xmlns:a16="http://schemas.microsoft.com/office/drawing/2014/main" id="{E4393727-0654-4AD9-A1D7-132EBA4FE006}"/>
              </a:ext>
            </a:extLst>
          </p:cNvPr>
          <p:cNvSpPr/>
          <p:nvPr/>
        </p:nvSpPr>
        <p:spPr>
          <a:xfrm flipH="1">
            <a:off x="9810043" y="5864009"/>
            <a:ext cx="451555" cy="311013"/>
          </a:xfrm>
          <a:prstGeom prst="round2DiagRect">
            <a:avLst>
              <a:gd name="adj1" fmla="val 43709"/>
              <a:gd name="adj2" fmla="val 9701"/>
            </a:avLst>
          </a:prstGeom>
          <a:solidFill>
            <a:srgbClr val="2D2941">
              <a:alpha val="16000"/>
            </a:srgbClr>
          </a:solidFill>
          <a:ln w="19050">
            <a:solidFill>
              <a:srgbClr val="53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1AC0BF2-E9DD-4899-B63D-A52234083243}"/>
              </a:ext>
            </a:extLst>
          </p:cNvPr>
          <p:cNvCxnSpPr>
            <a:cxnSpLocks/>
            <a:stCxn id="46" idx="0"/>
            <a:endCxn id="49" idx="3"/>
          </p:cNvCxnSpPr>
          <p:nvPr/>
        </p:nvCxnSpPr>
        <p:spPr>
          <a:xfrm flipH="1">
            <a:off x="7122279" y="6019516"/>
            <a:ext cx="2687764" cy="50904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4536C13-EFA8-4406-ABAD-AAD12FD6764A}"/>
              </a:ext>
            </a:extLst>
          </p:cNvPr>
          <p:cNvSpPr txBox="1"/>
          <p:nvPr/>
        </p:nvSpPr>
        <p:spPr>
          <a:xfrm>
            <a:off x="5901730" y="5908837"/>
            <a:ext cx="1220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</a:rPr>
              <a:t>list.do</a:t>
            </a:r>
            <a:r>
              <a:rPr lang="ko-KR" altLang="en-US" sz="1500" dirty="0">
                <a:solidFill>
                  <a:srgbClr val="2D2941"/>
                </a:solidFill>
              </a:rPr>
              <a:t> 실행</a:t>
            </a:r>
          </a:p>
        </p:txBody>
      </p:sp>
      <p:sp>
        <p:nvSpPr>
          <p:cNvPr id="54" name="사각형: 둥근 대각선 방향 모서리 53">
            <a:extLst>
              <a:ext uri="{FF2B5EF4-FFF2-40B4-BE49-F238E27FC236}">
                <a16:creationId xmlns:a16="http://schemas.microsoft.com/office/drawing/2014/main" id="{3D4FC21A-A47D-479A-B42B-311A588E8507}"/>
              </a:ext>
            </a:extLst>
          </p:cNvPr>
          <p:cNvSpPr/>
          <p:nvPr/>
        </p:nvSpPr>
        <p:spPr>
          <a:xfrm flipH="1">
            <a:off x="10299366" y="5817299"/>
            <a:ext cx="576897" cy="404433"/>
          </a:xfrm>
          <a:prstGeom prst="round2DiagRect">
            <a:avLst>
              <a:gd name="adj1" fmla="val 43709"/>
              <a:gd name="adj2" fmla="val 9701"/>
            </a:avLst>
          </a:prstGeom>
          <a:solidFill>
            <a:srgbClr val="2D2941">
              <a:alpha val="16000"/>
            </a:srgbClr>
          </a:solidFill>
          <a:ln w="19050">
            <a:solidFill>
              <a:srgbClr val="53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B8DBA3F-2311-4E06-A433-E2526EDD1BF5}"/>
              </a:ext>
            </a:extLst>
          </p:cNvPr>
          <p:cNvCxnSpPr>
            <a:cxnSpLocks/>
            <a:stCxn id="54" idx="3"/>
            <a:endCxn id="60" idx="3"/>
          </p:cNvCxnSpPr>
          <p:nvPr/>
        </p:nvCxnSpPr>
        <p:spPr>
          <a:xfrm rot="16200000" flipV="1">
            <a:off x="6731727" y="1961211"/>
            <a:ext cx="2151426" cy="5560749"/>
          </a:xfrm>
          <a:prstGeom prst="bentConnector2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82B98EF-137C-45A0-93E0-9227FDE3F3F5}"/>
              </a:ext>
            </a:extLst>
          </p:cNvPr>
          <p:cNvSpPr txBox="1"/>
          <p:nvPr/>
        </p:nvSpPr>
        <p:spPr>
          <a:xfrm>
            <a:off x="1168430" y="3158041"/>
            <a:ext cx="3858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</a:rPr>
              <a:t>modify.do </a:t>
            </a:r>
            <a:r>
              <a:rPr lang="ko-KR" altLang="en-US" sz="1500" dirty="0">
                <a:solidFill>
                  <a:srgbClr val="2D2941"/>
                </a:solidFill>
              </a:rPr>
              <a:t>실행</a:t>
            </a:r>
            <a:endParaRPr lang="en-US" altLang="ko-KR" sz="1500" dirty="0">
              <a:solidFill>
                <a:srgbClr val="2D2941"/>
              </a:solidFill>
            </a:endParaRPr>
          </a:p>
          <a:p>
            <a:r>
              <a:rPr lang="ko-KR" altLang="en-US" sz="1500" dirty="0">
                <a:solidFill>
                  <a:srgbClr val="2D2941"/>
                </a:solidFill>
              </a:rPr>
              <a:t>수정한 작성자</a:t>
            </a:r>
            <a:r>
              <a:rPr lang="en-US" altLang="ko-KR" sz="1500" dirty="0">
                <a:solidFill>
                  <a:srgbClr val="2D2941"/>
                </a:solidFill>
              </a:rPr>
              <a:t>, </a:t>
            </a:r>
            <a:r>
              <a:rPr lang="ko-KR" altLang="en-US" sz="1500" dirty="0">
                <a:solidFill>
                  <a:srgbClr val="2D2941"/>
                </a:solidFill>
              </a:rPr>
              <a:t>제목 내용을 각각 순서대로 </a:t>
            </a:r>
            <a:r>
              <a:rPr lang="en-US" altLang="ko-KR" sz="1500" dirty="0" err="1">
                <a:solidFill>
                  <a:srgbClr val="2D2941"/>
                </a:solidFill>
              </a:rPr>
              <a:t>bname</a:t>
            </a:r>
            <a:r>
              <a:rPr lang="en-US" altLang="ko-KR" sz="1500" dirty="0">
                <a:solidFill>
                  <a:srgbClr val="2D2941"/>
                </a:solidFill>
              </a:rPr>
              <a:t>,</a:t>
            </a:r>
            <a:r>
              <a:rPr lang="ko-KR" altLang="en-US" sz="1500" dirty="0">
                <a:solidFill>
                  <a:srgbClr val="2D2941"/>
                </a:solidFill>
              </a:rPr>
              <a:t> </a:t>
            </a:r>
            <a:r>
              <a:rPr lang="en-US" altLang="ko-KR" sz="1500" dirty="0" err="1">
                <a:solidFill>
                  <a:srgbClr val="2D2941"/>
                </a:solidFill>
              </a:rPr>
              <a:t>btitle</a:t>
            </a:r>
            <a:r>
              <a:rPr lang="en-US" altLang="ko-KR" sz="1500" dirty="0">
                <a:solidFill>
                  <a:srgbClr val="2D2941"/>
                </a:solidFill>
              </a:rPr>
              <a:t>,</a:t>
            </a:r>
            <a:r>
              <a:rPr lang="ko-KR" altLang="en-US" sz="1500" dirty="0">
                <a:solidFill>
                  <a:srgbClr val="2D2941"/>
                </a:solidFill>
              </a:rPr>
              <a:t> </a:t>
            </a:r>
            <a:r>
              <a:rPr lang="en-US" altLang="ko-KR" sz="1500" dirty="0" err="1">
                <a:solidFill>
                  <a:srgbClr val="2D2941"/>
                </a:solidFill>
              </a:rPr>
              <a:t>bcontent</a:t>
            </a:r>
            <a:r>
              <a:rPr lang="ko-KR" altLang="en-US" sz="1500" dirty="0">
                <a:solidFill>
                  <a:srgbClr val="2D2941"/>
                </a:solidFill>
              </a:rPr>
              <a:t> 이름으로 현재 게시글 </a:t>
            </a:r>
            <a:r>
              <a:rPr lang="en-US" altLang="ko-KR" sz="1500" dirty="0">
                <a:solidFill>
                  <a:srgbClr val="2D2941"/>
                </a:solidFill>
              </a:rPr>
              <a:t>bid</a:t>
            </a:r>
            <a:r>
              <a:rPr lang="ko-KR" altLang="en-US" sz="1500" dirty="0">
                <a:solidFill>
                  <a:srgbClr val="2D2941"/>
                </a:solidFill>
              </a:rPr>
              <a:t> 값과 함께 전달</a:t>
            </a:r>
            <a:r>
              <a:rPr lang="en-US" altLang="ko-KR" sz="1500" dirty="0">
                <a:solidFill>
                  <a:srgbClr val="2D2941"/>
                </a:solidFill>
              </a:rPr>
              <a:t>. 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59104CF-114B-4FB6-9C28-68ABE91BECBB}"/>
              </a:ext>
            </a:extLst>
          </p:cNvPr>
          <p:cNvCxnSpPr>
            <a:cxnSpLocks/>
            <a:stCxn id="60" idx="2"/>
            <a:endCxn id="66" idx="0"/>
          </p:cNvCxnSpPr>
          <p:nvPr/>
        </p:nvCxnSpPr>
        <p:spPr>
          <a:xfrm flipH="1">
            <a:off x="3097747" y="4173704"/>
            <a:ext cx="1" cy="1172006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2D14541-58DC-4814-AF20-DBA0609FDB8A}"/>
              </a:ext>
            </a:extLst>
          </p:cNvPr>
          <p:cNvSpPr txBox="1"/>
          <p:nvPr/>
        </p:nvSpPr>
        <p:spPr>
          <a:xfrm>
            <a:off x="771822" y="5345710"/>
            <a:ext cx="4651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</a:rPr>
              <a:t>content_view.do </a:t>
            </a:r>
            <a:r>
              <a:rPr lang="ko-KR" altLang="en-US" sz="1500" dirty="0">
                <a:solidFill>
                  <a:srgbClr val="2D2941"/>
                </a:solidFill>
              </a:rPr>
              <a:t>실행</a:t>
            </a:r>
            <a:endParaRPr lang="en-US" altLang="ko-KR" sz="1500" dirty="0">
              <a:solidFill>
                <a:srgbClr val="2D2941"/>
              </a:solidFill>
            </a:endParaRPr>
          </a:p>
          <a:p>
            <a:r>
              <a:rPr lang="ko-KR" altLang="en-US" sz="1500" dirty="0">
                <a:solidFill>
                  <a:srgbClr val="2D2941"/>
                </a:solidFill>
              </a:rPr>
              <a:t>수정된 내용으로 </a:t>
            </a:r>
            <a:r>
              <a:rPr lang="en-US" altLang="ko-KR" sz="1500" dirty="0" err="1">
                <a:solidFill>
                  <a:srgbClr val="2D2941"/>
                </a:solidFill>
              </a:rPr>
              <a:t>content_view.jsp</a:t>
            </a:r>
            <a:r>
              <a:rPr lang="en-US" altLang="ko-KR" sz="1500" dirty="0">
                <a:solidFill>
                  <a:srgbClr val="2D2941"/>
                </a:solidFill>
              </a:rPr>
              <a:t> </a:t>
            </a:r>
            <a:r>
              <a:rPr lang="ko-KR" altLang="en-US" sz="1500" dirty="0">
                <a:solidFill>
                  <a:srgbClr val="2D2941"/>
                </a:solidFill>
              </a:rPr>
              <a:t>페이지를 띄운다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  <a:endParaRPr lang="ko-KR" altLang="en-US" sz="1500" dirty="0">
              <a:solidFill>
                <a:srgbClr val="2D29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115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p.12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53C7D9"/>
                </a:solidFill>
              </a:rPr>
              <a:t>웹 페이지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이동 로직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54300D-AF64-434E-8C66-57CF5CE554EF}"/>
              </a:ext>
            </a:extLst>
          </p:cNvPr>
          <p:cNvSpPr txBox="1"/>
          <p:nvPr/>
        </p:nvSpPr>
        <p:spPr>
          <a:xfrm>
            <a:off x="1642814" y="2210811"/>
            <a:ext cx="33207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삭제 버튼을 누르면 해당 게시글의 </a:t>
            </a:r>
            <a:r>
              <a:rPr lang="en-US" altLang="ko-KR" sz="1500" dirty="0">
                <a:solidFill>
                  <a:srgbClr val="2D2941"/>
                </a:solidFill>
              </a:rPr>
              <a:t>bid</a:t>
            </a:r>
            <a:r>
              <a:rPr lang="ko-KR" altLang="en-US" sz="1500" dirty="0">
                <a:solidFill>
                  <a:srgbClr val="2D2941"/>
                </a:solidFill>
              </a:rPr>
              <a:t>값이 </a:t>
            </a:r>
            <a:r>
              <a:rPr lang="en-US" altLang="ko-KR" sz="1500" dirty="0">
                <a:solidFill>
                  <a:srgbClr val="2D2941"/>
                </a:solidFill>
              </a:rPr>
              <a:t>delete.do</a:t>
            </a:r>
            <a:r>
              <a:rPr lang="ko-KR" altLang="en-US" sz="1500" dirty="0">
                <a:solidFill>
                  <a:srgbClr val="2D2941"/>
                </a:solidFill>
              </a:rPr>
              <a:t>로 전달 실행된다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F116B7-3E6F-420E-AA6C-2D15ED623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79" y="577316"/>
            <a:ext cx="4809067" cy="5829719"/>
          </a:xfrm>
          <a:prstGeom prst="rect">
            <a:avLst/>
          </a:prstGeom>
        </p:spPr>
      </p:pic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A61C2AFB-4889-4F21-BB83-BE3EE58ED0E5}"/>
              </a:ext>
            </a:extLst>
          </p:cNvPr>
          <p:cNvSpPr/>
          <p:nvPr/>
        </p:nvSpPr>
        <p:spPr>
          <a:xfrm flipH="1">
            <a:off x="8817090" y="572552"/>
            <a:ext cx="576899" cy="296691"/>
          </a:xfrm>
          <a:prstGeom prst="round2DiagRect">
            <a:avLst>
              <a:gd name="adj1" fmla="val 43709"/>
              <a:gd name="adj2" fmla="val 9701"/>
            </a:avLst>
          </a:prstGeom>
          <a:solidFill>
            <a:srgbClr val="2D2941">
              <a:alpha val="16000"/>
            </a:srgbClr>
          </a:solidFill>
          <a:ln w="19050">
            <a:solidFill>
              <a:srgbClr val="53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DA2F430-9F85-4EAA-BD64-3B7CE7EC163A}"/>
              </a:ext>
            </a:extLst>
          </p:cNvPr>
          <p:cNvCxnSpPr>
            <a:cxnSpLocks/>
            <a:stCxn id="22" idx="0"/>
            <a:endCxn id="58" idx="3"/>
          </p:cNvCxnSpPr>
          <p:nvPr/>
        </p:nvCxnSpPr>
        <p:spPr>
          <a:xfrm flipH="1">
            <a:off x="4963608" y="720898"/>
            <a:ext cx="3853482" cy="1766912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D862061-C0B3-45A7-8E58-98EA9300AD1B}"/>
              </a:ext>
            </a:extLst>
          </p:cNvPr>
          <p:cNvCxnSpPr>
            <a:cxnSpLocks/>
            <a:stCxn id="58" idx="2"/>
            <a:endCxn id="31" idx="0"/>
          </p:cNvCxnSpPr>
          <p:nvPr/>
        </p:nvCxnSpPr>
        <p:spPr>
          <a:xfrm>
            <a:off x="3303211" y="2764809"/>
            <a:ext cx="0" cy="1493107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96C0FDA-DC1D-4067-BC9A-14956CFA84E8}"/>
              </a:ext>
            </a:extLst>
          </p:cNvPr>
          <p:cNvSpPr txBox="1"/>
          <p:nvPr/>
        </p:nvSpPr>
        <p:spPr>
          <a:xfrm>
            <a:off x="1751131" y="4257916"/>
            <a:ext cx="3104159" cy="5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삭제가 완료되면 </a:t>
            </a:r>
            <a:r>
              <a:rPr lang="en-US" altLang="ko-KR" sz="1500" dirty="0">
                <a:solidFill>
                  <a:srgbClr val="2D2941"/>
                </a:solidFill>
              </a:rPr>
              <a:t>list.do</a:t>
            </a:r>
            <a:r>
              <a:rPr lang="ko-KR" altLang="en-US" sz="1500" dirty="0">
                <a:solidFill>
                  <a:srgbClr val="2D2941"/>
                </a:solidFill>
              </a:rPr>
              <a:t>를 실행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  <a:p>
            <a:r>
              <a:rPr lang="ko-KR" altLang="en-US" sz="1500" dirty="0">
                <a:solidFill>
                  <a:srgbClr val="2D2941"/>
                </a:solidFill>
              </a:rPr>
              <a:t>다시 전체 목록 페이지를 띄운다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4455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p.13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53C7D9"/>
                </a:solidFill>
              </a:rPr>
              <a:t>웹 페이지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이동 로직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597398-6193-4131-B94C-EF85357D9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78" y="550629"/>
            <a:ext cx="5115678" cy="57567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28A0DC-E6C6-4707-84F6-8FF07601C44D}"/>
              </a:ext>
            </a:extLst>
          </p:cNvPr>
          <p:cNvSpPr txBox="1"/>
          <p:nvPr/>
        </p:nvSpPr>
        <p:spPr>
          <a:xfrm>
            <a:off x="1172813" y="1256925"/>
            <a:ext cx="36178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답글 버튼을 누르면 해당 게시글의 </a:t>
            </a:r>
            <a:r>
              <a:rPr lang="en-US" altLang="ko-KR" sz="1500" dirty="0">
                <a:solidFill>
                  <a:srgbClr val="2D2941"/>
                </a:solidFill>
              </a:rPr>
              <a:t>bid</a:t>
            </a:r>
            <a:r>
              <a:rPr lang="ko-KR" altLang="en-US" sz="1500" dirty="0">
                <a:solidFill>
                  <a:srgbClr val="2D2941"/>
                </a:solidFill>
              </a:rPr>
              <a:t>값이 </a:t>
            </a:r>
            <a:r>
              <a:rPr lang="en-US" altLang="ko-KR" sz="1500" dirty="0">
                <a:solidFill>
                  <a:srgbClr val="2D2941"/>
                </a:solidFill>
              </a:rPr>
              <a:t>reply_view.do</a:t>
            </a:r>
            <a:r>
              <a:rPr lang="ko-KR" altLang="en-US" sz="1500" dirty="0">
                <a:solidFill>
                  <a:srgbClr val="2D2941"/>
                </a:solidFill>
              </a:rPr>
              <a:t>로 전달 실행된다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59E241-1345-45D8-A441-5F14A9FBBA80}"/>
              </a:ext>
            </a:extLst>
          </p:cNvPr>
          <p:cNvSpPr txBox="1"/>
          <p:nvPr/>
        </p:nvSpPr>
        <p:spPr>
          <a:xfrm>
            <a:off x="1534057" y="2382810"/>
            <a:ext cx="2895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solidFill>
                  <a:srgbClr val="2D2941"/>
                </a:solidFill>
              </a:rPr>
              <a:t>reply_view.jsp</a:t>
            </a:r>
            <a:r>
              <a:rPr lang="ko-KR" altLang="en-US" sz="1500" dirty="0">
                <a:solidFill>
                  <a:srgbClr val="2D2941"/>
                </a:solidFill>
              </a:rPr>
              <a:t> 페이지를 띄운다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3B53D650-84B9-4129-946B-42203CD51014}"/>
              </a:ext>
            </a:extLst>
          </p:cNvPr>
          <p:cNvSpPr/>
          <p:nvPr/>
        </p:nvSpPr>
        <p:spPr>
          <a:xfrm flipH="1">
            <a:off x="9210283" y="535946"/>
            <a:ext cx="576899" cy="296691"/>
          </a:xfrm>
          <a:prstGeom prst="round2DiagRect">
            <a:avLst>
              <a:gd name="adj1" fmla="val 43709"/>
              <a:gd name="adj2" fmla="val 9701"/>
            </a:avLst>
          </a:prstGeom>
          <a:solidFill>
            <a:srgbClr val="2D2941">
              <a:alpha val="16000"/>
            </a:srgbClr>
          </a:solidFill>
          <a:ln w="19050">
            <a:solidFill>
              <a:srgbClr val="53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946BB7B-3141-4E2A-A824-BB8706320E9F}"/>
              </a:ext>
            </a:extLst>
          </p:cNvPr>
          <p:cNvCxnSpPr>
            <a:cxnSpLocks/>
            <a:stCxn id="18" idx="0"/>
            <a:endCxn id="15" idx="3"/>
          </p:cNvCxnSpPr>
          <p:nvPr/>
        </p:nvCxnSpPr>
        <p:spPr>
          <a:xfrm flipH="1">
            <a:off x="4790621" y="684292"/>
            <a:ext cx="4419662" cy="849632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9029AEA-E8B9-4D3C-AE33-222E596E36D8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981717" y="1810923"/>
            <a:ext cx="0" cy="571887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대각선 방향 모서리 27">
            <a:extLst>
              <a:ext uri="{FF2B5EF4-FFF2-40B4-BE49-F238E27FC236}">
                <a16:creationId xmlns:a16="http://schemas.microsoft.com/office/drawing/2014/main" id="{AEC02AD7-E16A-4712-8EF4-A8E06DD5861C}"/>
              </a:ext>
            </a:extLst>
          </p:cNvPr>
          <p:cNvSpPr/>
          <p:nvPr/>
        </p:nvSpPr>
        <p:spPr>
          <a:xfrm flipH="1">
            <a:off x="10852322" y="5595604"/>
            <a:ext cx="875333" cy="443952"/>
          </a:xfrm>
          <a:prstGeom prst="round2DiagRect">
            <a:avLst>
              <a:gd name="adj1" fmla="val 43709"/>
              <a:gd name="adj2" fmla="val 9701"/>
            </a:avLst>
          </a:prstGeom>
          <a:solidFill>
            <a:srgbClr val="2D2941">
              <a:alpha val="16000"/>
            </a:srgbClr>
          </a:solidFill>
          <a:ln w="19050">
            <a:solidFill>
              <a:srgbClr val="53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EA3173A-21A4-45F0-96E5-4377346D1E43}"/>
              </a:ext>
            </a:extLst>
          </p:cNvPr>
          <p:cNvCxnSpPr>
            <a:cxnSpLocks/>
            <a:stCxn id="28" idx="3"/>
            <a:endCxn id="30" idx="3"/>
          </p:cNvCxnSpPr>
          <p:nvPr/>
        </p:nvCxnSpPr>
        <p:spPr>
          <a:xfrm rot="16200000" flipV="1">
            <a:off x="7824181" y="2129797"/>
            <a:ext cx="1543357" cy="5388258"/>
          </a:xfrm>
          <a:prstGeom prst="bentConnector2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117D60E-533A-4D81-A269-44F37C51B111}"/>
              </a:ext>
            </a:extLst>
          </p:cNvPr>
          <p:cNvSpPr txBox="1"/>
          <p:nvPr/>
        </p:nvSpPr>
        <p:spPr>
          <a:xfrm>
            <a:off x="786052" y="3428999"/>
            <a:ext cx="511567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답글 등록하기 버튼을 누르면</a:t>
            </a:r>
            <a:endParaRPr lang="en-US" altLang="ko-KR" sz="1500" dirty="0">
              <a:solidFill>
                <a:srgbClr val="2D2941"/>
              </a:solidFill>
            </a:endParaRPr>
          </a:p>
          <a:p>
            <a:r>
              <a:rPr lang="ko-KR" altLang="en-US" sz="1500" dirty="0">
                <a:solidFill>
                  <a:srgbClr val="2D2941"/>
                </a:solidFill>
              </a:rPr>
              <a:t>기재한 작성자명</a:t>
            </a:r>
            <a:r>
              <a:rPr lang="en-US" altLang="ko-KR" sz="1500" dirty="0">
                <a:solidFill>
                  <a:srgbClr val="2D2941"/>
                </a:solidFill>
              </a:rPr>
              <a:t>, </a:t>
            </a:r>
            <a:r>
              <a:rPr lang="ko-KR" altLang="en-US" sz="1500" dirty="0">
                <a:solidFill>
                  <a:srgbClr val="2D2941"/>
                </a:solidFill>
              </a:rPr>
              <a:t>제목</a:t>
            </a:r>
            <a:r>
              <a:rPr lang="en-US" altLang="ko-KR" sz="1500" dirty="0">
                <a:solidFill>
                  <a:srgbClr val="2D2941"/>
                </a:solidFill>
              </a:rPr>
              <a:t>, </a:t>
            </a:r>
            <a:r>
              <a:rPr lang="ko-KR" altLang="en-US" sz="1500" dirty="0">
                <a:solidFill>
                  <a:srgbClr val="2D2941"/>
                </a:solidFill>
              </a:rPr>
              <a:t>내용을 각각 </a:t>
            </a:r>
            <a:r>
              <a:rPr lang="en-US" altLang="ko-KR" sz="1500" dirty="0" err="1">
                <a:solidFill>
                  <a:srgbClr val="2D2941"/>
                </a:solidFill>
              </a:rPr>
              <a:t>bname</a:t>
            </a:r>
            <a:r>
              <a:rPr lang="en-US" altLang="ko-KR" sz="1500" dirty="0">
                <a:solidFill>
                  <a:srgbClr val="2D2941"/>
                </a:solidFill>
              </a:rPr>
              <a:t>, </a:t>
            </a:r>
            <a:r>
              <a:rPr lang="en-US" altLang="ko-KR" sz="1500" dirty="0" err="1">
                <a:solidFill>
                  <a:srgbClr val="2D2941"/>
                </a:solidFill>
              </a:rPr>
              <a:t>btitle</a:t>
            </a:r>
            <a:r>
              <a:rPr lang="en-US" altLang="ko-KR" sz="1500" dirty="0">
                <a:solidFill>
                  <a:srgbClr val="2D2941"/>
                </a:solidFill>
              </a:rPr>
              <a:t>, </a:t>
            </a:r>
            <a:r>
              <a:rPr lang="en-US" altLang="ko-KR" sz="1500" dirty="0" err="1">
                <a:solidFill>
                  <a:srgbClr val="2D2941"/>
                </a:solidFill>
              </a:rPr>
              <a:t>bcontent</a:t>
            </a:r>
            <a:r>
              <a:rPr lang="ko-KR" altLang="en-US" sz="1500" dirty="0">
                <a:solidFill>
                  <a:srgbClr val="2D2941"/>
                </a:solidFill>
              </a:rPr>
              <a:t>로 해서</a:t>
            </a:r>
            <a:endParaRPr lang="en-US" altLang="ko-KR" sz="1500" dirty="0">
              <a:solidFill>
                <a:srgbClr val="2D2941"/>
              </a:solidFill>
            </a:endParaRPr>
          </a:p>
          <a:p>
            <a:r>
              <a:rPr lang="ko-KR" altLang="en-US" sz="1500" dirty="0">
                <a:solidFill>
                  <a:srgbClr val="2D2941"/>
                </a:solidFill>
              </a:rPr>
              <a:t>답글의 </a:t>
            </a:r>
            <a:r>
              <a:rPr lang="ko-KR" altLang="en-US" sz="1500" dirty="0" err="1">
                <a:solidFill>
                  <a:srgbClr val="2D2941"/>
                </a:solidFill>
              </a:rPr>
              <a:t>원본글의</a:t>
            </a:r>
            <a:r>
              <a:rPr lang="ko-KR" altLang="en-US" sz="1500" dirty="0">
                <a:solidFill>
                  <a:srgbClr val="2D2941"/>
                </a:solidFill>
              </a:rPr>
              <a:t> </a:t>
            </a:r>
            <a:r>
              <a:rPr lang="en-US" altLang="ko-KR" sz="1500" dirty="0">
                <a:solidFill>
                  <a:srgbClr val="2D2941"/>
                </a:solidFill>
              </a:rPr>
              <a:t>bid, </a:t>
            </a:r>
            <a:r>
              <a:rPr lang="en-US" altLang="ko-KR" sz="1500" dirty="0" err="1">
                <a:solidFill>
                  <a:srgbClr val="2D2941"/>
                </a:solidFill>
              </a:rPr>
              <a:t>bgroup</a:t>
            </a:r>
            <a:r>
              <a:rPr lang="en-US" altLang="ko-KR" sz="1500" dirty="0">
                <a:solidFill>
                  <a:srgbClr val="2D2941"/>
                </a:solidFill>
              </a:rPr>
              <a:t>, </a:t>
            </a:r>
            <a:r>
              <a:rPr lang="en-US" altLang="ko-KR" sz="1500" dirty="0" err="1">
                <a:solidFill>
                  <a:srgbClr val="2D2941"/>
                </a:solidFill>
              </a:rPr>
              <a:t>bstep</a:t>
            </a:r>
            <a:r>
              <a:rPr lang="en-US" altLang="ko-KR" sz="1500" dirty="0">
                <a:solidFill>
                  <a:srgbClr val="2D2941"/>
                </a:solidFill>
              </a:rPr>
              <a:t>, </a:t>
            </a:r>
            <a:r>
              <a:rPr lang="en-US" altLang="ko-KR" sz="1500" dirty="0" err="1">
                <a:solidFill>
                  <a:srgbClr val="2D2941"/>
                </a:solidFill>
              </a:rPr>
              <a:t>bindent</a:t>
            </a:r>
            <a:r>
              <a:rPr lang="en-US" altLang="ko-KR" sz="1500" dirty="0">
                <a:solidFill>
                  <a:srgbClr val="2D2941"/>
                </a:solidFill>
              </a:rPr>
              <a:t> </a:t>
            </a:r>
            <a:r>
              <a:rPr lang="ko-KR" altLang="en-US" sz="1500" dirty="0">
                <a:solidFill>
                  <a:srgbClr val="2D2941"/>
                </a:solidFill>
              </a:rPr>
              <a:t>값을 함께 </a:t>
            </a:r>
            <a:r>
              <a:rPr lang="en-US" altLang="ko-KR" sz="1500" dirty="0">
                <a:solidFill>
                  <a:srgbClr val="2D2941"/>
                </a:solidFill>
              </a:rPr>
              <a:t>reply.do</a:t>
            </a:r>
            <a:r>
              <a:rPr lang="ko-KR" altLang="en-US" sz="1500" dirty="0">
                <a:solidFill>
                  <a:srgbClr val="2D2941"/>
                </a:solidFill>
              </a:rPr>
              <a:t>로 전달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</p:txBody>
      </p:sp>
      <p:sp>
        <p:nvSpPr>
          <p:cNvPr id="32" name="사각형: 둥근 대각선 방향 모서리 31">
            <a:extLst>
              <a:ext uri="{FF2B5EF4-FFF2-40B4-BE49-F238E27FC236}">
                <a16:creationId xmlns:a16="http://schemas.microsoft.com/office/drawing/2014/main" id="{8A1A117F-8331-4CD8-9D01-43749BF5637A}"/>
              </a:ext>
            </a:extLst>
          </p:cNvPr>
          <p:cNvSpPr/>
          <p:nvPr/>
        </p:nvSpPr>
        <p:spPr>
          <a:xfrm flipH="1">
            <a:off x="7161265" y="1765301"/>
            <a:ext cx="400861" cy="289277"/>
          </a:xfrm>
          <a:prstGeom prst="round2DiagRect">
            <a:avLst>
              <a:gd name="adj1" fmla="val 43709"/>
              <a:gd name="adj2" fmla="val 9701"/>
            </a:avLst>
          </a:prstGeom>
          <a:solidFill>
            <a:srgbClr val="2D2941">
              <a:alpha val="16000"/>
            </a:srgbClr>
          </a:solidFill>
          <a:ln w="19050">
            <a:solidFill>
              <a:srgbClr val="53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E113C6F-9F78-46BB-9439-179ACC8F7E5B}"/>
              </a:ext>
            </a:extLst>
          </p:cNvPr>
          <p:cNvCxnSpPr>
            <a:cxnSpLocks/>
            <a:stCxn id="32" idx="2"/>
            <a:endCxn id="34" idx="1"/>
          </p:cNvCxnSpPr>
          <p:nvPr/>
        </p:nvCxnSpPr>
        <p:spPr>
          <a:xfrm flipV="1">
            <a:off x="7562126" y="1897892"/>
            <a:ext cx="549287" cy="12048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0E06F13-6531-47C8-B371-7D2617445D65}"/>
              </a:ext>
            </a:extLst>
          </p:cNvPr>
          <p:cNvSpPr txBox="1"/>
          <p:nvPr/>
        </p:nvSpPr>
        <p:spPr>
          <a:xfrm>
            <a:off x="8111413" y="1736309"/>
            <a:ext cx="31785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답글을 달 게시글</a:t>
            </a:r>
            <a:r>
              <a:rPr lang="en-US" altLang="ko-KR" sz="1500" dirty="0">
                <a:solidFill>
                  <a:srgbClr val="2D2941"/>
                </a:solidFill>
              </a:rPr>
              <a:t>(</a:t>
            </a:r>
            <a:r>
              <a:rPr lang="ko-KR" altLang="en-US" sz="1500" dirty="0" err="1">
                <a:solidFill>
                  <a:srgbClr val="2D2941"/>
                </a:solidFill>
              </a:rPr>
              <a:t>원본글</a:t>
            </a:r>
            <a:r>
              <a:rPr lang="en-US" altLang="ko-KR" sz="1500" dirty="0">
                <a:solidFill>
                  <a:srgbClr val="2D2941"/>
                </a:solidFill>
              </a:rPr>
              <a:t>)</a:t>
            </a:r>
            <a:r>
              <a:rPr lang="ko-KR" altLang="en-US" sz="1500" dirty="0">
                <a:solidFill>
                  <a:srgbClr val="2D2941"/>
                </a:solidFill>
              </a:rPr>
              <a:t>의 </a:t>
            </a:r>
            <a:r>
              <a:rPr lang="en-US" altLang="ko-KR" sz="1500" dirty="0">
                <a:solidFill>
                  <a:srgbClr val="2D2941"/>
                </a:solidFill>
              </a:rPr>
              <a:t>bid</a:t>
            </a:r>
            <a:r>
              <a:rPr lang="ko-KR" altLang="en-US" sz="1500" dirty="0">
                <a:solidFill>
                  <a:srgbClr val="2D2941"/>
                </a:solidFill>
              </a:rPr>
              <a:t>값</a:t>
            </a:r>
            <a:endParaRPr lang="en-US" altLang="ko-KR" sz="1500" dirty="0">
              <a:solidFill>
                <a:srgbClr val="2D294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FB7CFB4-9EE8-4023-A0A2-597EF8ED15DD}"/>
              </a:ext>
            </a:extLst>
          </p:cNvPr>
          <p:cNvCxnSpPr>
            <a:cxnSpLocks/>
            <a:stCxn id="30" idx="2"/>
            <a:endCxn id="41" idx="0"/>
          </p:cNvCxnSpPr>
          <p:nvPr/>
        </p:nvCxnSpPr>
        <p:spPr>
          <a:xfrm>
            <a:off x="3343891" y="4675494"/>
            <a:ext cx="0" cy="970548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0624833-4947-4923-804D-E87044F57F5B}"/>
              </a:ext>
            </a:extLst>
          </p:cNvPr>
          <p:cNvSpPr txBox="1"/>
          <p:nvPr/>
        </p:nvSpPr>
        <p:spPr>
          <a:xfrm>
            <a:off x="1637184" y="5646042"/>
            <a:ext cx="34134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</a:rPr>
              <a:t>reply_view.do </a:t>
            </a:r>
            <a:r>
              <a:rPr lang="ko-KR" altLang="en-US" sz="1500" dirty="0">
                <a:solidFill>
                  <a:srgbClr val="2D2941"/>
                </a:solidFill>
              </a:rPr>
              <a:t>실행 후</a:t>
            </a:r>
            <a:r>
              <a:rPr lang="en-US" altLang="ko-KR" sz="1500" dirty="0">
                <a:solidFill>
                  <a:srgbClr val="2D2941"/>
                </a:solidFill>
              </a:rPr>
              <a:t>, list.do</a:t>
            </a:r>
            <a:r>
              <a:rPr lang="ko-KR" altLang="en-US" sz="1500" dirty="0">
                <a:solidFill>
                  <a:srgbClr val="2D2941"/>
                </a:solidFill>
              </a:rPr>
              <a:t>를 실행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  <a:r>
              <a:rPr lang="ko-KR" altLang="en-US" sz="1500" dirty="0">
                <a:solidFill>
                  <a:srgbClr val="2D2941"/>
                </a:solidFill>
              </a:rPr>
              <a:t> 전체 게시글 목록을 띄운다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7011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p.14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53C7D9"/>
                </a:solidFill>
              </a:rPr>
              <a:t>웹 페이지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이동 로직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3B4E93-BEED-4EAA-9FB6-297CB29CA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575275"/>
            <a:ext cx="4854222" cy="581313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9598B1D-81BE-4173-9D95-B259EC24EA69}"/>
              </a:ext>
            </a:extLst>
          </p:cNvPr>
          <p:cNvSpPr txBox="1"/>
          <p:nvPr/>
        </p:nvSpPr>
        <p:spPr>
          <a:xfrm>
            <a:off x="1274413" y="1220097"/>
            <a:ext cx="36178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rgbClr val="2D2941"/>
                </a:solidFill>
              </a:rPr>
              <a:t>이전글</a:t>
            </a:r>
            <a:r>
              <a:rPr lang="ko-KR" altLang="en-US" sz="1500" dirty="0">
                <a:solidFill>
                  <a:srgbClr val="2D2941"/>
                </a:solidFill>
              </a:rPr>
              <a:t> 버튼을 누르면 해당 게시글의 </a:t>
            </a:r>
            <a:r>
              <a:rPr lang="en-US" altLang="ko-KR" sz="1500" dirty="0">
                <a:solidFill>
                  <a:srgbClr val="2D2941"/>
                </a:solidFill>
              </a:rPr>
              <a:t>bid</a:t>
            </a:r>
            <a:r>
              <a:rPr lang="ko-KR" altLang="en-US" sz="1500" dirty="0">
                <a:solidFill>
                  <a:srgbClr val="2D2941"/>
                </a:solidFill>
              </a:rPr>
              <a:t>값이 </a:t>
            </a:r>
            <a:r>
              <a:rPr lang="en-US" altLang="ko-KR" sz="1500" dirty="0">
                <a:solidFill>
                  <a:srgbClr val="2D2941"/>
                </a:solidFill>
              </a:rPr>
              <a:t>content_previous.do</a:t>
            </a:r>
            <a:r>
              <a:rPr lang="ko-KR" altLang="en-US" sz="1500" dirty="0">
                <a:solidFill>
                  <a:srgbClr val="2D2941"/>
                </a:solidFill>
              </a:rPr>
              <a:t>로 전달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</p:txBody>
      </p:sp>
      <p:sp>
        <p:nvSpPr>
          <p:cNvPr id="35" name="사각형: 둥근 대각선 방향 모서리 34">
            <a:extLst>
              <a:ext uri="{FF2B5EF4-FFF2-40B4-BE49-F238E27FC236}">
                <a16:creationId xmlns:a16="http://schemas.microsoft.com/office/drawing/2014/main" id="{CDF244E8-6AEA-4A47-A183-37204CD06D5D}"/>
              </a:ext>
            </a:extLst>
          </p:cNvPr>
          <p:cNvSpPr/>
          <p:nvPr/>
        </p:nvSpPr>
        <p:spPr>
          <a:xfrm flipH="1">
            <a:off x="9481216" y="570512"/>
            <a:ext cx="576899" cy="296691"/>
          </a:xfrm>
          <a:prstGeom prst="round2DiagRect">
            <a:avLst>
              <a:gd name="adj1" fmla="val 43709"/>
              <a:gd name="adj2" fmla="val 9701"/>
            </a:avLst>
          </a:prstGeom>
          <a:solidFill>
            <a:srgbClr val="2D2941">
              <a:alpha val="16000"/>
            </a:srgbClr>
          </a:solidFill>
          <a:ln w="19050">
            <a:solidFill>
              <a:srgbClr val="53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D64C105-751A-4CF6-88C5-1807B802240B}"/>
              </a:ext>
            </a:extLst>
          </p:cNvPr>
          <p:cNvCxnSpPr>
            <a:cxnSpLocks/>
            <a:stCxn id="35" idx="0"/>
            <a:endCxn id="31" idx="3"/>
          </p:cNvCxnSpPr>
          <p:nvPr/>
        </p:nvCxnSpPr>
        <p:spPr>
          <a:xfrm flipH="1">
            <a:off x="4892221" y="718858"/>
            <a:ext cx="4588995" cy="778238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44CB577-B065-45C0-B81C-33485A555CF8}"/>
              </a:ext>
            </a:extLst>
          </p:cNvPr>
          <p:cNvSpPr txBox="1"/>
          <p:nvPr/>
        </p:nvSpPr>
        <p:spPr>
          <a:xfrm>
            <a:off x="1389367" y="2521765"/>
            <a:ext cx="33878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이전 게시글을 </a:t>
            </a:r>
            <a:r>
              <a:rPr lang="en-US" altLang="ko-KR" sz="1500" dirty="0" err="1">
                <a:solidFill>
                  <a:srgbClr val="2D2941"/>
                </a:solidFill>
              </a:rPr>
              <a:t>content_view.jsp</a:t>
            </a:r>
            <a:r>
              <a:rPr lang="en-US" altLang="ko-KR" sz="1500" dirty="0">
                <a:solidFill>
                  <a:srgbClr val="2D2941"/>
                </a:solidFill>
              </a:rPr>
              <a:t> </a:t>
            </a:r>
            <a:r>
              <a:rPr lang="ko-KR" altLang="en-US" sz="1500" dirty="0">
                <a:solidFill>
                  <a:srgbClr val="2D2941"/>
                </a:solidFill>
              </a:rPr>
              <a:t>페이지를 띄운다</a:t>
            </a:r>
            <a:r>
              <a:rPr lang="en-US" altLang="ko-KR" sz="1500" dirty="0">
                <a:solidFill>
                  <a:srgbClr val="2D2941"/>
                </a:solidFill>
              </a:rPr>
              <a:t>. </a:t>
            </a:r>
          </a:p>
          <a:p>
            <a:r>
              <a:rPr lang="en-US" altLang="ko-KR" sz="1500" dirty="0">
                <a:solidFill>
                  <a:srgbClr val="2D2941"/>
                </a:solidFill>
              </a:rPr>
              <a:t>(</a:t>
            </a:r>
            <a:r>
              <a:rPr lang="ko-KR" altLang="en-US" sz="1500" dirty="0">
                <a:solidFill>
                  <a:srgbClr val="2D2941"/>
                </a:solidFill>
              </a:rPr>
              <a:t>답글은 제외</a:t>
            </a:r>
            <a:r>
              <a:rPr lang="en-US" altLang="ko-KR" sz="1500" dirty="0">
                <a:solidFill>
                  <a:srgbClr val="2D2941"/>
                </a:solidFill>
              </a:rPr>
              <a:t>, </a:t>
            </a:r>
            <a:r>
              <a:rPr lang="ko-KR" altLang="en-US" sz="1500" dirty="0" err="1">
                <a:solidFill>
                  <a:srgbClr val="2D2941"/>
                </a:solidFill>
              </a:rPr>
              <a:t>원본글로만</a:t>
            </a:r>
            <a:r>
              <a:rPr lang="ko-KR" altLang="en-US" sz="1500" dirty="0">
                <a:solidFill>
                  <a:srgbClr val="2D2941"/>
                </a:solidFill>
              </a:rPr>
              <a:t> 이동 가능</a:t>
            </a:r>
            <a:r>
              <a:rPr lang="en-US" altLang="ko-KR" sz="1500" dirty="0">
                <a:solidFill>
                  <a:srgbClr val="2D2941"/>
                </a:solidFill>
              </a:rPr>
              <a:t>)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2D9CE82-FF69-4CBA-9A9E-B6D74CABAB9A}"/>
              </a:ext>
            </a:extLst>
          </p:cNvPr>
          <p:cNvCxnSpPr>
            <a:cxnSpLocks/>
            <a:stCxn id="31" idx="2"/>
            <a:endCxn id="37" idx="0"/>
          </p:cNvCxnSpPr>
          <p:nvPr/>
        </p:nvCxnSpPr>
        <p:spPr>
          <a:xfrm>
            <a:off x="3083317" y="1774095"/>
            <a:ext cx="0" cy="747670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F528BECB-48E7-4C32-A437-AE2E5E2148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03" b="3989"/>
          <a:stretch/>
        </p:blipFill>
        <p:spPr>
          <a:xfrm>
            <a:off x="632178" y="4562674"/>
            <a:ext cx="5719064" cy="163921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D01B316-B9FB-4F5A-A005-CA740F0DA5FD}"/>
              </a:ext>
            </a:extLst>
          </p:cNvPr>
          <p:cNvSpPr txBox="1"/>
          <p:nvPr/>
        </p:nvSpPr>
        <p:spPr>
          <a:xfrm>
            <a:off x="891822" y="3905035"/>
            <a:ext cx="54594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대신 해당 </a:t>
            </a:r>
            <a:r>
              <a:rPr lang="ko-KR" altLang="en-US" sz="1500" dirty="0" err="1">
                <a:solidFill>
                  <a:srgbClr val="2D2941"/>
                </a:solidFill>
              </a:rPr>
              <a:t>게시글에</a:t>
            </a:r>
            <a:r>
              <a:rPr lang="ko-KR" altLang="en-US" sz="1500" dirty="0">
                <a:solidFill>
                  <a:srgbClr val="2D2941"/>
                </a:solidFill>
              </a:rPr>
              <a:t> 달린 답글이 있을 경우</a:t>
            </a:r>
            <a:r>
              <a:rPr lang="en-US" altLang="ko-KR" sz="1500" dirty="0">
                <a:solidFill>
                  <a:srgbClr val="2D2941"/>
                </a:solidFill>
              </a:rPr>
              <a:t>(</a:t>
            </a:r>
            <a:r>
              <a:rPr lang="ko-KR" altLang="en-US" sz="1500" dirty="0">
                <a:solidFill>
                  <a:srgbClr val="2D2941"/>
                </a:solidFill>
              </a:rPr>
              <a:t>같은 </a:t>
            </a:r>
            <a:r>
              <a:rPr lang="en-US" altLang="ko-KR" sz="1500" dirty="0" err="1">
                <a:solidFill>
                  <a:srgbClr val="2D2941"/>
                </a:solidFill>
              </a:rPr>
              <a:t>bgroup</a:t>
            </a:r>
            <a:r>
              <a:rPr lang="ko-KR" altLang="en-US" sz="1500" dirty="0">
                <a:solidFill>
                  <a:srgbClr val="2D2941"/>
                </a:solidFill>
              </a:rPr>
              <a:t>이고 경우 </a:t>
            </a:r>
            <a:r>
              <a:rPr lang="en-US" altLang="ko-KR" sz="1500" dirty="0" err="1">
                <a:solidFill>
                  <a:srgbClr val="2D2941"/>
                </a:solidFill>
              </a:rPr>
              <a:t>bstep</a:t>
            </a:r>
            <a:r>
              <a:rPr lang="ko-KR" altLang="en-US" sz="1500" dirty="0">
                <a:solidFill>
                  <a:srgbClr val="2D2941"/>
                </a:solidFill>
              </a:rPr>
              <a:t>이 </a:t>
            </a:r>
            <a:r>
              <a:rPr lang="en-US" altLang="ko-KR" sz="1500" dirty="0">
                <a:solidFill>
                  <a:srgbClr val="2D2941"/>
                </a:solidFill>
              </a:rPr>
              <a:t>0</a:t>
            </a:r>
            <a:r>
              <a:rPr lang="ko-KR" altLang="en-US" sz="1500" dirty="0">
                <a:solidFill>
                  <a:srgbClr val="2D2941"/>
                </a:solidFill>
              </a:rPr>
              <a:t>보다 크다</a:t>
            </a:r>
            <a:r>
              <a:rPr lang="en-US" altLang="ko-KR" sz="1500" dirty="0">
                <a:solidFill>
                  <a:srgbClr val="2D2941"/>
                </a:solidFill>
              </a:rPr>
              <a:t>.) </a:t>
            </a:r>
            <a:r>
              <a:rPr lang="ko-KR" altLang="en-US" sz="1500" dirty="0">
                <a:solidFill>
                  <a:srgbClr val="2D2941"/>
                </a:solidFill>
              </a:rPr>
              <a:t>하단에 답글 목록을 </a:t>
            </a:r>
            <a:r>
              <a:rPr lang="ko-KR" altLang="en-US" sz="1500" dirty="0" err="1">
                <a:solidFill>
                  <a:srgbClr val="2D2941"/>
                </a:solidFill>
              </a:rPr>
              <a:t>볼수</a:t>
            </a:r>
            <a:r>
              <a:rPr lang="ko-KR" altLang="en-US" sz="1500" dirty="0">
                <a:solidFill>
                  <a:srgbClr val="2D2941"/>
                </a:solidFill>
              </a:rPr>
              <a:t> 있다</a:t>
            </a:r>
            <a:r>
              <a:rPr lang="en-US" altLang="ko-KR" sz="1500" dirty="0">
                <a:solidFill>
                  <a:srgbClr val="2D2941"/>
                </a:solidFill>
              </a:rPr>
              <a:t>. 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C7BE6F4-1FB6-440C-A85D-9E684B1B2564}"/>
              </a:ext>
            </a:extLst>
          </p:cNvPr>
          <p:cNvSpPr/>
          <p:nvPr/>
        </p:nvSpPr>
        <p:spPr>
          <a:xfrm>
            <a:off x="711200" y="3815004"/>
            <a:ext cx="5640042" cy="2386887"/>
          </a:xfrm>
          <a:prstGeom prst="roundRect">
            <a:avLst>
              <a:gd name="adj" fmla="val 3544"/>
            </a:avLst>
          </a:prstGeom>
          <a:noFill/>
          <a:ln w="19050">
            <a:solidFill>
              <a:srgbClr val="53C7D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578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79CFA0-6C78-48CE-AAF0-5E4247F84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278" y="596078"/>
            <a:ext cx="4922300" cy="569141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p.15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53C7D9"/>
                </a:solidFill>
              </a:rPr>
              <a:t>웹 페이지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이동 로직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598B1D-81BE-4173-9D95-B259EC24EA69}"/>
              </a:ext>
            </a:extLst>
          </p:cNvPr>
          <p:cNvSpPr txBox="1"/>
          <p:nvPr/>
        </p:nvSpPr>
        <p:spPr>
          <a:xfrm>
            <a:off x="1274413" y="1220097"/>
            <a:ext cx="36178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rgbClr val="2D2941"/>
                </a:solidFill>
              </a:rPr>
              <a:t>다음글</a:t>
            </a:r>
            <a:r>
              <a:rPr lang="ko-KR" altLang="en-US" sz="1500" dirty="0">
                <a:solidFill>
                  <a:srgbClr val="2D2941"/>
                </a:solidFill>
              </a:rPr>
              <a:t> 버튼을 누르면 해당 게시글의 </a:t>
            </a:r>
            <a:r>
              <a:rPr lang="en-US" altLang="ko-KR" sz="1500" dirty="0">
                <a:solidFill>
                  <a:srgbClr val="2D2941"/>
                </a:solidFill>
              </a:rPr>
              <a:t>bid</a:t>
            </a:r>
            <a:r>
              <a:rPr lang="ko-KR" altLang="en-US" sz="1500" dirty="0">
                <a:solidFill>
                  <a:srgbClr val="2D2941"/>
                </a:solidFill>
              </a:rPr>
              <a:t>값이 </a:t>
            </a:r>
            <a:r>
              <a:rPr lang="en-US" altLang="ko-KR" sz="1500" dirty="0">
                <a:solidFill>
                  <a:srgbClr val="2D2941"/>
                </a:solidFill>
              </a:rPr>
              <a:t>content_next.do</a:t>
            </a:r>
            <a:r>
              <a:rPr lang="ko-KR" altLang="en-US" sz="1500" dirty="0">
                <a:solidFill>
                  <a:srgbClr val="2D2941"/>
                </a:solidFill>
              </a:rPr>
              <a:t>로 전달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</p:txBody>
      </p:sp>
      <p:sp>
        <p:nvSpPr>
          <p:cNvPr id="35" name="사각형: 둥근 대각선 방향 모서리 34">
            <a:extLst>
              <a:ext uri="{FF2B5EF4-FFF2-40B4-BE49-F238E27FC236}">
                <a16:creationId xmlns:a16="http://schemas.microsoft.com/office/drawing/2014/main" id="{CDF244E8-6AEA-4A47-A183-37204CD06D5D}"/>
              </a:ext>
            </a:extLst>
          </p:cNvPr>
          <p:cNvSpPr/>
          <p:nvPr/>
        </p:nvSpPr>
        <p:spPr>
          <a:xfrm flipH="1">
            <a:off x="9481216" y="570512"/>
            <a:ext cx="576899" cy="296691"/>
          </a:xfrm>
          <a:prstGeom prst="round2DiagRect">
            <a:avLst>
              <a:gd name="adj1" fmla="val 43709"/>
              <a:gd name="adj2" fmla="val 9701"/>
            </a:avLst>
          </a:prstGeom>
          <a:solidFill>
            <a:srgbClr val="2D2941">
              <a:alpha val="16000"/>
            </a:srgbClr>
          </a:solidFill>
          <a:ln w="19050">
            <a:solidFill>
              <a:srgbClr val="53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D64C105-751A-4CF6-88C5-1807B802240B}"/>
              </a:ext>
            </a:extLst>
          </p:cNvPr>
          <p:cNvCxnSpPr>
            <a:cxnSpLocks/>
            <a:stCxn id="35" idx="0"/>
            <a:endCxn id="31" idx="3"/>
          </p:cNvCxnSpPr>
          <p:nvPr/>
        </p:nvCxnSpPr>
        <p:spPr>
          <a:xfrm flipH="1">
            <a:off x="4892221" y="718858"/>
            <a:ext cx="4588995" cy="778238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44CB577-B065-45C0-B81C-33485A555CF8}"/>
              </a:ext>
            </a:extLst>
          </p:cNvPr>
          <p:cNvSpPr txBox="1"/>
          <p:nvPr/>
        </p:nvSpPr>
        <p:spPr>
          <a:xfrm>
            <a:off x="1389367" y="2521765"/>
            <a:ext cx="33878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다음 게시글을 </a:t>
            </a:r>
            <a:r>
              <a:rPr lang="en-US" altLang="ko-KR" sz="1500" dirty="0" err="1">
                <a:solidFill>
                  <a:srgbClr val="2D2941"/>
                </a:solidFill>
              </a:rPr>
              <a:t>content_view.jsp</a:t>
            </a:r>
            <a:r>
              <a:rPr lang="en-US" altLang="ko-KR" sz="1500" dirty="0">
                <a:solidFill>
                  <a:srgbClr val="2D2941"/>
                </a:solidFill>
              </a:rPr>
              <a:t> </a:t>
            </a:r>
            <a:r>
              <a:rPr lang="ko-KR" altLang="en-US" sz="1500" dirty="0">
                <a:solidFill>
                  <a:srgbClr val="2D2941"/>
                </a:solidFill>
              </a:rPr>
              <a:t>페이지를 띄운다</a:t>
            </a:r>
            <a:r>
              <a:rPr lang="en-US" altLang="ko-KR" sz="1500" dirty="0">
                <a:solidFill>
                  <a:srgbClr val="2D2941"/>
                </a:solidFill>
              </a:rPr>
              <a:t>. </a:t>
            </a:r>
          </a:p>
          <a:p>
            <a:r>
              <a:rPr lang="en-US" altLang="ko-KR" sz="1500" dirty="0">
                <a:solidFill>
                  <a:srgbClr val="2D2941"/>
                </a:solidFill>
              </a:rPr>
              <a:t>(</a:t>
            </a:r>
            <a:r>
              <a:rPr lang="ko-KR" altLang="en-US" sz="1500" dirty="0">
                <a:solidFill>
                  <a:srgbClr val="2D2941"/>
                </a:solidFill>
              </a:rPr>
              <a:t>답글은 제외</a:t>
            </a:r>
            <a:r>
              <a:rPr lang="en-US" altLang="ko-KR" sz="1500" dirty="0">
                <a:solidFill>
                  <a:srgbClr val="2D2941"/>
                </a:solidFill>
              </a:rPr>
              <a:t>, </a:t>
            </a:r>
            <a:r>
              <a:rPr lang="ko-KR" altLang="en-US" sz="1500" dirty="0" err="1">
                <a:solidFill>
                  <a:srgbClr val="2D2941"/>
                </a:solidFill>
              </a:rPr>
              <a:t>원본글로만</a:t>
            </a:r>
            <a:r>
              <a:rPr lang="ko-KR" altLang="en-US" sz="1500" dirty="0">
                <a:solidFill>
                  <a:srgbClr val="2D2941"/>
                </a:solidFill>
              </a:rPr>
              <a:t> 이동 가능</a:t>
            </a:r>
            <a:r>
              <a:rPr lang="en-US" altLang="ko-KR" sz="1500" dirty="0">
                <a:solidFill>
                  <a:srgbClr val="2D2941"/>
                </a:solidFill>
              </a:rPr>
              <a:t>)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2D9CE82-FF69-4CBA-9A9E-B6D74CABAB9A}"/>
              </a:ext>
            </a:extLst>
          </p:cNvPr>
          <p:cNvCxnSpPr>
            <a:cxnSpLocks/>
            <a:stCxn id="31" idx="2"/>
            <a:endCxn id="37" idx="0"/>
          </p:cNvCxnSpPr>
          <p:nvPr/>
        </p:nvCxnSpPr>
        <p:spPr>
          <a:xfrm>
            <a:off x="3083317" y="1774095"/>
            <a:ext cx="0" cy="747670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F528BECB-48E7-4C32-A437-AE2E5E2148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03" b="3989"/>
          <a:stretch/>
        </p:blipFill>
        <p:spPr>
          <a:xfrm>
            <a:off x="632178" y="4562674"/>
            <a:ext cx="5719064" cy="163921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D01B316-B9FB-4F5A-A005-CA740F0DA5FD}"/>
              </a:ext>
            </a:extLst>
          </p:cNvPr>
          <p:cNvSpPr txBox="1"/>
          <p:nvPr/>
        </p:nvSpPr>
        <p:spPr>
          <a:xfrm>
            <a:off x="891822" y="3905035"/>
            <a:ext cx="54594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대신 해당 </a:t>
            </a:r>
            <a:r>
              <a:rPr lang="ko-KR" altLang="en-US" sz="1500" dirty="0" err="1">
                <a:solidFill>
                  <a:srgbClr val="2D2941"/>
                </a:solidFill>
              </a:rPr>
              <a:t>게시글에</a:t>
            </a:r>
            <a:r>
              <a:rPr lang="ko-KR" altLang="en-US" sz="1500" dirty="0">
                <a:solidFill>
                  <a:srgbClr val="2D2941"/>
                </a:solidFill>
              </a:rPr>
              <a:t> 달린 답글이 있을 경우</a:t>
            </a:r>
            <a:r>
              <a:rPr lang="en-US" altLang="ko-KR" sz="1500" dirty="0">
                <a:solidFill>
                  <a:srgbClr val="2D2941"/>
                </a:solidFill>
              </a:rPr>
              <a:t>(</a:t>
            </a:r>
            <a:r>
              <a:rPr lang="ko-KR" altLang="en-US" sz="1500" dirty="0">
                <a:solidFill>
                  <a:srgbClr val="2D2941"/>
                </a:solidFill>
              </a:rPr>
              <a:t>같은 </a:t>
            </a:r>
            <a:r>
              <a:rPr lang="en-US" altLang="ko-KR" sz="1500" dirty="0" err="1">
                <a:solidFill>
                  <a:srgbClr val="2D2941"/>
                </a:solidFill>
              </a:rPr>
              <a:t>bgroup</a:t>
            </a:r>
            <a:r>
              <a:rPr lang="ko-KR" altLang="en-US" sz="1500" dirty="0">
                <a:solidFill>
                  <a:srgbClr val="2D2941"/>
                </a:solidFill>
              </a:rPr>
              <a:t>이고 경우 </a:t>
            </a:r>
            <a:r>
              <a:rPr lang="en-US" altLang="ko-KR" sz="1500" dirty="0" err="1">
                <a:solidFill>
                  <a:srgbClr val="2D2941"/>
                </a:solidFill>
              </a:rPr>
              <a:t>bstep</a:t>
            </a:r>
            <a:r>
              <a:rPr lang="ko-KR" altLang="en-US" sz="1500" dirty="0">
                <a:solidFill>
                  <a:srgbClr val="2D2941"/>
                </a:solidFill>
              </a:rPr>
              <a:t>이 </a:t>
            </a:r>
            <a:r>
              <a:rPr lang="en-US" altLang="ko-KR" sz="1500" dirty="0">
                <a:solidFill>
                  <a:srgbClr val="2D2941"/>
                </a:solidFill>
              </a:rPr>
              <a:t>0</a:t>
            </a:r>
            <a:r>
              <a:rPr lang="ko-KR" altLang="en-US" sz="1500" dirty="0">
                <a:solidFill>
                  <a:srgbClr val="2D2941"/>
                </a:solidFill>
              </a:rPr>
              <a:t>보다 크다</a:t>
            </a:r>
            <a:r>
              <a:rPr lang="en-US" altLang="ko-KR" sz="1500" dirty="0">
                <a:solidFill>
                  <a:srgbClr val="2D2941"/>
                </a:solidFill>
              </a:rPr>
              <a:t>.) </a:t>
            </a:r>
            <a:r>
              <a:rPr lang="ko-KR" altLang="en-US" sz="1500" dirty="0">
                <a:solidFill>
                  <a:srgbClr val="2D2941"/>
                </a:solidFill>
              </a:rPr>
              <a:t>하단에 답글 목록을 </a:t>
            </a:r>
            <a:r>
              <a:rPr lang="ko-KR" altLang="en-US" sz="1500" dirty="0" err="1">
                <a:solidFill>
                  <a:srgbClr val="2D2941"/>
                </a:solidFill>
              </a:rPr>
              <a:t>볼수</a:t>
            </a:r>
            <a:r>
              <a:rPr lang="ko-KR" altLang="en-US" sz="1500" dirty="0">
                <a:solidFill>
                  <a:srgbClr val="2D2941"/>
                </a:solidFill>
              </a:rPr>
              <a:t> 있다</a:t>
            </a:r>
            <a:r>
              <a:rPr lang="en-US" altLang="ko-KR" sz="1500" dirty="0">
                <a:solidFill>
                  <a:srgbClr val="2D2941"/>
                </a:solidFill>
              </a:rPr>
              <a:t>. 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C7BE6F4-1FB6-440C-A85D-9E684B1B2564}"/>
              </a:ext>
            </a:extLst>
          </p:cNvPr>
          <p:cNvSpPr/>
          <p:nvPr/>
        </p:nvSpPr>
        <p:spPr>
          <a:xfrm>
            <a:off x="711200" y="3815004"/>
            <a:ext cx="5640042" cy="2386887"/>
          </a:xfrm>
          <a:prstGeom prst="roundRect">
            <a:avLst>
              <a:gd name="adj" fmla="val 3544"/>
            </a:avLst>
          </a:prstGeom>
          <a:noFill/>
          <a:ln w="19050">
            <a:solidFill>
              <a:srgbClr val="53C7D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845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p.16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53C7D9"/>
                </a:solidFill>
              </a:rPr>
              <a:t>웹 페이지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이동 로직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7A9D0C5-F409-4CD4-AE53-2CAD46ED6E4F}"/>
              </a:ext>
            </a:extLst>
          </p:cNvPr>
          <p:cNvGrpSpPr/>
          <p:nvPr/>
        </p:nvGrpSpPr>
        <p:grpSpPr>
          <a:xfrm>
            <a:off x="4886966" y="1251884"/>
            <a:ext cx="6840690" cy="2177116"/>
            <a:chOff x="4162097" y="1488756"/>
            <a:chExt cx="6840690" cy="217711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51023D0-C98A-476B-A2C7-F3DE5B1A9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" t="7457" r="68442" b="92"/>
            <a:stretch/>
          </p:blipFill>
          <p:spPr>
            <a:xfrm>
              <a:off x="4162097" y="1493519"/>
              <a:ext cx="2088445" cy="217235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B3D1AFD-94F5-46A7-9D18-483DB48DDD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78" t="3823"/>
            <a:stretch/>
          </p:blipFill>
          <p:spPr>
            <a:xfrm>
              <a:off x="6250542" y="1488756"/>
              <a:ext cx="1312800" cy="197272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7941D32-8C5F-45FF-BD53-0C1F36068B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493" t="10190" r="2336" b="33018"/>
            <a:stretch/>
          </p:blipFill>
          <p:spPr>
            <a:xfrm>
              <a:off x="7562127" y="1548200"/>
              <a:ext cx="3440660" cy="1458900"/>
            </a:xfrm>
            <a:prstGeom prst="rect">
              <a:avLst/>
            </a:prstGeom>
          </p:spPr>
        </p:pic>
      </p:grpSp>
      <p:sp>
        <p:nvSpPr>
          <p:cNvPr id="29" name="사각형: 둥근 대각선 방향 모서리 28">
            <a:extLst>
              <a:ext uri="{FF2B5EF4-FFF2-40B4-BE49-F238E27FC236}">
                <a16:creationId xmlns:a16="http://schemas.microsoft.com/office/drawing/2014/main" id="{3893F518-3DA5-43F1-AC98-517ECED06643}"/>
              </a:ext>
            </a:extLst>
          </p:cNvPr>
          <p:cNvSpPr/>
          <p:nvPr/>
        </p:nvSpPr>
        <p:spPr>
          <a:xfrm flipH="1">
            <a:off x="5486399" y="1211644"/>
            <a:ext cx="1489010" cy="2338717"/>
          </a:xfrm>
          <a:prstGeom prst="round2DiagRect">
            <a:avLst>
              <a:gd name="adj1" fmla="val 43709"/>
              <a:gd name="adj2" fmla="val 9701"/>
            </a:avLst>
          </a:prstGeom>
          <a:solidFill>
            <a:srgbClr val="2D2941">
              <a:alpha val="9000"/>
            </a:srgbClr>
          </a:solidFill>
          <a:ln w="19050">
            <a:solidFill>
              <a:srgbClr val="53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16ED319-BA2B-4C2E-AAC5-8141F686A7BC}"/>
              </a:ext>
            </a:extLst>
          </p:cNvPr>
          <p:cNvCxnSpPr>
            <a:cxnSpLocks/>
            <a:stCxn id="29" idx="0"/>
            <a:endCxn id="34" idx="3"/>
          </p:cNvCxnSpPr>
          <p:nvPr/>
        </p:nvCxnSpPr>
        <p:spPr>
          <a:xfrm flipH="1" flipV="1">
            <a:off x="4657213" y="1950266"/>
            <a:ext cx="829186" cy="430737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6B8967E-7FD4-4AD3-8B0D-7F2AD1A9B5AD}"/>
              </a:ext>
            </a:extLst>
          </p:cNvPr>
          <p:cNvSpPr txBox="1"/>
          <p:nvPr/>
        </p:nvSpPr>
        <p:spPr>
          <a:xfrm>
            <a:off x="263019" y="1442434"/>
            <a:ext cx="43941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날짜 범위 검색 조건을 선택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  <a:p>
            <a:r>
              <a:rPr lang="ko-KR" altLang="en-US" sz="1500" dirty="0">
                <a:solidFill>
                  <a:srgbClr val="2D2941"/>
                </a:solidFill>
              </a:rPr>
              <a:t>따로 선택하지 않으면 전체 날짜를 기준으로 검색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  <a:p>
            <a:r>
              <a:rPr lang="en-US" altLang="ko-KR" sz="1500" dirty="0" err="1">
                <a:solidFill>
                  <a:srgbClr val="2D2941"/>
                </a:solidFill>
              </a:rPr>
              <a:t>dateSearch</a:t>
            </a:r>
            <a:r>
              <a:rPr lang="ko-KR" altLang="en-US" sz="1500" dirty="0">
                <a:solidFill>
                  <a:srgbClr val="2D2941"/>
                </a:solidFill>
              </a:rPr>
              <a:t>라는 이름으로 위에서 부터 순서대로 각각 </a:t>
            </a:r>
            <a:r>
              <a:rPr lang="en-US" altLang="ko-KR" sz="1500" dirty="0">
                <a:solidFill>
                  <a:srgbClr val="2D2941"/>
                </a:solidFill>
              </a:rPr>
              <a:t>one, seven, month, year, all</a:t>
            </a:r>
            <a:r>
              <a:rPr lang="ko-KR" altLang="en-US" sz="1500" dirty="0">
                <a:solidFill>
                  <a:srgbClr val="2D2941"/>
                </a:solidFill>
              </a:rPr>
              <a:t>로 값을 전달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</p:txBody>
      </p:sp>
      <p:sp>
        <p:nvSpPr>
          <p:cNvPr id="40" name="사각형: 둥근 대각선 방향 모서리 39">
            <a:extLst>
              <a:ext uri="{FF2B5EF4-FFF2-40B4-BE49-F238E27FC236}">
                <a16:creationId xmlns:a16="http://schemas.microsoft.com/office/drawing/2014/main" id="{763E7E1C-A6E6-4821-8458-13C06F21FF49}"/>
              </a:ext>
            </a:extLst>
          </p:cNvPr>
          <p:cNvSpPr/>
          <p:nvPr/>
        </p:nvSpPr>
        <p:spPr>
          <a:xfrm flipH="1">
            <a:off x="6975409" y="1216408"/>
            <a:ext cx="1311585" cy="2091228"/>
          </a:xfrm>
          <a:prstGeom prst="round2DiagRect">
            <a:avLst>
              <a:gd name="adj1" fmla="val 43709"/>
              <a:gd name="adj2" fmla="val 9701"/>
            </a:avLst>
          </a:prstGeom>
          <a:solidFill>
            <a:srgbClr val="2D2941">
              <a:alpha val="9000"/>
            </a:srgbClr>
          </a:solidFill>
          <a:ln w="19050">
            <a:solidFill>
              <a:srgbClr val="53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6B2BD0B-CD36-46A1-831C-AC1D732115B8}"/>
              </a:ext>
            </a:extLst>
          </p:cNvPr>
          <p:cNvCxnSpPr>
            <a:cxnSpLocks/>
            <a:stCxn id="40" idx="0"/>
            <a:endCxn id="45" idx="3"/>
          </p:cNvCxnSpPr>
          <p:nvPr/>
        </p:nvCxnSpPr>
        <p:spPr>
          <a:xfrm flipH="1">
            <a:off x="4851193" y="2262022"/>
            <a:ext cx="2124216" cy="1497933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28F0D8-D4B8-4522-B1AB-E1F34337DD5E}"/>
              </a:ext>
            </a:extLst>
          </p:cNvPr>
          <p:cNvSpPr txBox="1"/>
          <p:nvPr/>
        </p:nvSpPr>
        <p:spPr>
          <a:xfrm>
            <a:off x="566527" y="3252123"/>
            <a:ext cx="4284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글 범위 검색 조건을 선택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  <a:p>
            <a:r>
              <a:rPr lang="ko-KR" altLang="en-US" sz="1500" dirty="0">
                <a:solidFill>
                  <a:srgbClr val="2D2941"/>
                </a:solidFill>
              </a:rPr>
              <a:t>따로 선택하지 않으면 전체 글을 기준으로 검색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  <a:p>
            <a:r>
              <a:rPr lang="en-US" altLang="ko-KR" sz="1500" dirty="0" err="1">
                <a:solidFill>
                  <a:srgbClr val="2D2941"/>
                </a:solidFill>
              </a:rPr>
              <a:t>textSearch</a:t>
            </a:r>
            <a:r>
              <a:rPr lang="ko-KR" altLang="en-US" sz="1500" dirty="0">
                <a:solidFill>
                  <a:srgbClr val="2D2941"/>
                </a:solidFill>
              </a:rPr>
              <a:t>라는 이름으로 위에서 부터 순서대로 각각 </a:t>
            </a:r>
            <a:r>
              <a:rPr lang="en-US" altLang="ko-KR" sz="1500" dirty="0">
                <a:solidFill>
                  <a:srgbClr val="2D2941"/>
                </a:solidFill>
              </a:rPr>
              <a:t>title, content, name, total</a:t>
            </a:r>
            <a:r>
              <a:rPr lang="ko-KR" altLang="en-US" sz="1500" dirty="0">
                <a:solidFill>
                  <a:srgbClr val="2D2941"/>
                </a:solidFill>
              </a:rPr>
              <a:t>로 값을 전달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</p:txBody>
      </p:sp>
      <p:sp>
        <p:nvSpPr>
          <p:cNvPr id="46" name="사각형: 둥근 대각선 방향 모서리 45">
            <a:extLst>
              <a:ext uri="{FF2B5EF4-FFF2-40B4-BE49-F238E27FC236}">
                <a16:creationId xmlns:a16="http://schemas.microsoft.com/office/drawing/2014/main" id="{FD9D9D4D-3878-496C-9DFF-2C2DEFF33424}"/>
              </a:ext>
            </a:extLst>
          </p:cNvPr>
          <p:cNvSpPr/>
          <p:nvPr/>
        </p:nvSpPr>
        <p:spPr>
          <a:xfrm flipH="1">
            <a:off x="8286993" y="1306565"/>
            <a:ext cx="2392295" cy="646413"/>
          </a:xfrm>
          <a:prstGeom prst="round2DiagRect">
            <a:avLst>
              <a:gd name="adj1" fmla="val 43709"/>
              <a:gd name="adj2" fmla="val 9701"/>
            </a:avLst>
          </a:prstGeom>
          <a:solidFill>
            <a:srgbClr val="2D2941">
              <a:alpha val="9000"/>
            </a:srgbClr>
          </a:solidFill>
          <a:ln w="19050">
            <a:solidFill>
              <a:srgbClr val="53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3479DA5-0559-4839-9D11-A0F625CED53A}"/>
              </a:ext>
            </a:extLst>
          </p:cNvPr>
          <p:cNvCxnSpPr>
            <a:cxnSpLocks/>
            <a:stCxn id="46" idx="1"/>
            <a:endCxn id="52" idx="3"/>
          </p:cNvCxnSpPr>
          <p:nvPr/>
        </p:nvCxnSpPr>
        <p:spPr>
          <a:xfrm flipH="1">
            <a:off x="7100239" y="1952978"/>
            <a:ext cx="2382901" cy="2822392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E4A78E1-DA60-4707-ABED-CFF0DE548B49}"/>
              </a:ext>
            </a:extLst>
          </p:cNvPr>
          <p:cNvSpPr txBox="1"/>
          <p:nvPr/>
        </p:nvSpPr>
        <p:spPr>
          <a:xfrm>
            <a:off x="2708860" y="4613787"/>
            <a:ext cx="43913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solidFill>
                  <a:srgbClr val="2D2941"/>
                </a:solidFill>
              </a:rPr>
              <a:t>searchWord</a:t>
            </a:r>
            <a:r>
              <a:rPr lang="ko-KR" altLang="en-US" sz="1500" dirty="0">
                <a:solidFill>
                  <a:srgbClr val="2D2941"/>
                </a:solidFill>
              </a:rPr>
              <a:t>라는 이름으로 기재한 검색어를 전달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</p:txBody>
      </p:sp>
      <p:sp>
        <p:nvSpPr>
          <p:cNvPr id="58" name="사각형: 둥근 대각선 방향 모서리 57">
            <a:extLst>
              <a:ext uri="{FF2B5EF4-FFF2-40B4-BE49-F238E27FC236}">
                <a16:creationId xmlns:a16="http://schemas.microsoft.com/office/drawing/2014/main" id="{BC8A45EA-3B13-4795-B6EF-B9A6D95E9265}"/>
              </a:ext>
            </a:extLst>
          </p:cNvPr>
          <p:cNvSpPr/>
          <p:nvPr/>
        </p:nvSpPr>
        <p:spPr>
          <a:xfrm flipH="1">
            <a:off x="10661437" y="1306565"/>
            <a:ext cx="1066219" cy="646413"/>
          </a:xfrm>
          <a:prstGeom prst="round2DiagRect">
            <a:avLst>
              <a:gd name="adj1" fmla="val 43709"/>
              <a:gd name="adj2" fmla="val 9701"/>
            </a:avLst>
          </a:prstGeom>
          <a:solidFill>
            <a:srgbClr val="2D2941">
              <a:alpha val="9000"/>
            </a:srgbClr>
          </a:solidFill>
          <a:ln w="19050">
            <a:solidFill>
              <a:srgbClr val="53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D630312-FDE9-4F5C-A748-CE2A383A68D8}"/>
              </a:ext>
            </a:extLst>
          </p:cNvPr>
          <p:cNvCxnSpPr>
            <a:cxnSpLocks/>
            <a:stCxn id="58" idx="1"/>
            <a:endCxn id="62" idx="0"/>
          </p:cNvCxnSpPr>
          <p:nvPr/>
        </p:nvCxnSpPr>
        <p:spPr>
          <a:xfrm flipH="1">
            <a:off x="9336989" y="1952978"/>
            <a:ext cx="1857557" cy="3322481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97B1D4B-F871-4232-A243-3FD0D998A5CF}"/>
              </a:ext>
            </a:extLst>
          </p:cNvPr>
          <p:cNvSpPr txBox="1"/>
          <p:nvPr/>
        </p:nvSpPr>
        <p:spPr>
          <a:xfrm>
            <a:off x="6791766" y="5275459"/>
            <a:ext cx="50904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검색 버튼을 누르면 </a:t>
            </a:r>
            <a:r>
              <a:rPr lang="en-US" altLang="ko-KR" sz="1500" dirty="0">
                <a:solidFill>
                  <a:srgbClr val="2D2941"/>
                </a:solidFill>
              </a:rPr>
              <a:t>searchResult.do</a:t>
            </a:r>
            <a:r>
              <a:rPr lang="ko-KR" altLang="en-US" sz="1500" dirty="0">
                <a:solidFill>
                  <a:srgbClr val="2D2941"/>
                </a:solidFill>
              </a:rPr>
              <a:t>로 값을 전달 실행 후</a:t>
            </a:r>
            <a:r>
              <a:rPr lang="en-US" altLang="ko-KR" sz="1500" dirty="0">
                <a:solidFill>
                  <a:srgbClr val="2D2941"/>
                </a:solidFill>
              </a:rPr>
              <a:t>, </a:t>
            </a:r>
            <a:r>
              <a:rPr lang="en-US" altLang="ko-KR" sz="1500" dirty="0" err="1">
                <a:solidFill>
                  <a:srgbClr val="2D2941"/>
                </a:solidFill>
              </a:rPr>
              <a:t>searchResult.jsp</a:t>
            </a:r>
            <a:r>
              <a:rPr lang="ko-KR" altLang="en-US" sz="1500" dirty="0">
                <a:solidFill>
                  <a:srgbClr val="2D2941"/>
                </a:solidFill>
              </a:rPr>
              <a:t>를 띄운다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6980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p.17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53C7D9"/>
                </a:solidFill>
              </a:rPr>
              <a:t>웹 페이지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이동 로직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F3319E-258C-4038-9117-8AD448B9B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30" y="785578"/>
            <a:ext cx="6376726" cy="5760589"/>
          </a:xfrm>
          <a:prstGeom prst="rect">
            <a:avLst/>
          </a:prstGeom>
        </p:spPr>
      </p:pic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44AD7DE6-54C3-4DF4-AD9C-76AC19EEDAC4}"/>
              </a:ext>
            </a:extLst>
          </p:cNvPr>
          <p:cNvSpPr/>
          <p:nvPr/>
        </p:nvSpPr>
        <p:spPr>
          <a:xfrm flipH="1">
            <a:off x="8047527" y="780815"/>
            <a:ext cx="2541450" cy="291629"/>
          </a:xfrm>
          <a:prstGeom prst="round2DiagRect">
            <a:avLst>
              <a:gd name="adj1" fmla="val 43709"/>
              <a:gd name="adj2" fmla="val 9701"/>
            </a:avLst>
          </a:prstGeom>
          <a:solidFill>
            <a:srgbClr val="2D2941">
              <a:alpha val="12000"/>
            </a:srgbClr>
          </a:solidFill>
          <a:ln w="19050">
            <a:solidFill>
              <a:srgbClr val="53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1FC1284-F18D-4F5B-98EB-7E6D371C62A4}"/>
              </a:ext>
            </a:extLst>
          </p:cNvPr>
          <p:cNvCxnSpPr>
            <a:cxnSpLocks/>
            <a:stCxn id="27" idx="0"/>
            <a:endCxn id="32" idx="3"/>
          </p:cNvCxnSpPr>
          <p:nvPr/>
        </p:nvCxnSpPr>
        <p:spPr>
          <a:xfrm flipH="1">
            <a:off x="5161085" y="926630"/>
            <a:ext cx="2886442" cy="553402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B502B0C-EA0A-489D-96F6-2C52F1DDA73A}"/>
              </a:ext>
            </a:extLst>
          </p:cNvPr>
          <p:cNvSpPr txBox="1"/>
          <p:nvPr/>
        </p:nvSpPr>
        <p:spPr>
          <a:xfrm>
            <a:off x="332461" y="1318449"/>
            <a:ext cx="48286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검색 버튼을 누르면 </a:t>
            </a:r>
            <a:r>
              <a:rPr lang="en-US" altLang="ko-KR" sz="1500" dirty="0">
                <a:solidFill>
                  <a:srgbClr val="2D2941"/>
                </a:solidFill>
              </a:rPr>
              <a:t>searchResult.do</a:t>
            </a:r>
            <a:r>
              <a:rPr lang="ko-KR" altLang="en-US" sz="1500" dirty="0">
                <a:solidFill>
                  <a:srgbClr val="2D2941"/>
                </a:solidFill>
              </a:rPr>
              <a:t>로 값을 전달 실행</a:t>
            </a:r>
            <a:endParaRPr lang="en-US" altLang="ko-KR" sz="1500" dirty="0">
              <a:solidFill>
                <a:srgbClr val="2D294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8956E0-46AF-4BD2-9CAF-94D87918B802}"/>
              </a:ext>
            </a:extLst>
          </p:cNvPr>
          <p:cNvSpPr txBox="1"/>
          <p:nvPr/>
        </p:nvSpPr>
        <p:spPr>
          <a:xfrm>
            <a:off x="1118084" y="2237023"/>
            <a:ext cx="3257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solidFill>
                  <a:srgbClr val="2D2941"/>
                </a:solidFill>
              </a:rPr>
              <a:t>searchResult.jsp</a:t>
            </a:r>
            <a:r>
              <a:rPr lang="ko-KR" altLang="en-US" sz="1500" dirty="0">
                <a:solidFill>
                  <a:srgbClr val="2D2941"/>
                </a:solidFill>
              </a:rPr>
              <a:t>에 검색 결과에 맞는 게시글 목록을 띄운다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78EFC32-8045-413D-9D84-768E8C547F5B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2746773" y="1641614"/>
            <a:ext cx="0" cy="595409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대각선 방향 모서리 37">
            <a:extLst>
              <a:ext uri="{FF2B5EF4-FFF2-40B4-BE49-F238E27FC236}">
                <a16:creationId xmlns:a16="http://schemas.microsoft.com/office/drawing/2014/main" id="{16EDDE3B-B280-4D84-9FA4-36BDCA1DD219}"/>
              </a:ext>
            </a:extLst>
          </p:cNvPr>
          <p:cNvSpPr/>
          <p:nvPr/>
        </p:nvSpPr>
        <p:spPr>
          <a:xfrm flipH="1">
            <a:off x="5520488" y="5757610"/>
            <a:ext cx="959334" cy="323164"/>
          </a:xfrm>
          <a:prstGeom prst="round2DiagRect">
            <a:avLst>
              <a:gd name="adj1" fmla="val 43709"/>
              <a:gd name="adj2" fmla="val 9701"/>
            </a:avLst>
          </a:prstGeom>
          <a:solidFill>
            <a:srgbClr val="2D2941">
              <a:alpha val="16000"/>
            </a:srgbClr>
          </a:solidFill>
          <a:ln w="19050">
            <a:solidFill>
              <a:srgbClr val="53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3D07F45-514C-4F47-ABFA-8DE4A4FD583E}"/>
              </a:ext>
            </a:extLst>
          </p:cNvPr>
          <p:cNvCxnSpPr>
            <a:cxnSpLocks/>
            <a:stCxn id="38" idx="0"/>
            <a:endCxn id="42" idx="3"/>
          </p:cNvCxnSpPr>
          <p:nvPr/>
        </p:nvCxnSpPr>
        <p:spPr>
          <a:xfrm flipH="1">
            <a:off x="4375461" y="5919192"/>
            <a:ext cx="1145027" cy="1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1812E91-A19D-46C7-9937-EB94089842D2}"/>
              </a:ext>
            </a:extLst>
          </p:cNvPr>
          <p:cNvSpPr txBox="1"/>
          <p:nvPr/>
        </p:nvSpPr>
        <p:spPr>
          <a:xfrm>
            <a:off x="3156261" y="5757610"/>
            <a:ext cx="121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</a:rPr>
              <a:t>list.do</a:t>
            </a:r>
            <a:r>
              <a:rPr lang="ko-KR" altLang="en-US" sz="1500" dirty="0">
                <a:solidFill>
                  <a:srgbClr val="2D2941"/>
                </a:solidFill>
              </a:rPr>
              <a:t> 실행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5B89B78-12F4-4FDA-9513-A3FD58108D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" t="27820" r="1041" b="10323"/>
          <a:stretch/>
        </p:blipFill>
        <p:spPr>
          <a:xfrm>
            <a:off x="230908" y="3922965"/>
            <a:ext cx="5120022" cy="131479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587DC01-3B22-41C8-AF9C-76C7657A7B0C}"/>
              </a:ext>
            </a:extLst>
          </p:cNvPr>
          <p:cNvSpPr txBox="1"/>
          <p:nvPr/>
        </p:nvSpPr>
        <p:spPr>
          <a:xfrm>
            <a:off x="1451367" y="3621480"/>
            <a:ext cx="34097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검색 조건에 맞는 게시글이 없을 경우</a:t>
            </a:r>
            <a:endParaRPr lang="en-US" altLang="ko-KR" sz="1500" dirty="0">
              <a:solidFill>
                <a:srgbClr val="2D29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833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p.18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53C7D9"/>
                </a:solidFill>
              </a:rPr>
              <a:t>View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페이지 구현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AFAAB-FF58-450E-9752-78F636D50833}"/>
              </a:ext>
            </a:extLst>
          </p:cNvPr>
          <p:cNvSpPr txBox="1"/>
          <p:nvPr/>
        </p:nvSpPr>
        <p:spPr>
          <a:xfrm>
            <a:off x="543475" y="927147"/>
            <a:ext cx="610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2D2941"/>
                </a:solidFill>
              </a:rPr>
              <a:t>list.jsp</a:t>
            </a:r>
            <a:r>
              <a:rPr lang="en-US" altLang="ko-KR" b="1" dirty="0">
                <a:solidFill>
                  <a:srgbClr val="2D2941"/>
                </a:solidFill>
              </a:rPr>
              <a:t> (list.do</a:t>
            </a:r>
            <a:r>
              <a:rPr lang="ko-KR" altLang="en-US" b="1" dirty="0">
                <a:solidFill>
                  <a:srgbClr val="2D2941"/>
                </a:solidFill>
              </a:rPr>
              <a:t>로 접속하면 보여지는 게시글 목록 페이지</a:t>
            </a:r>
            <a:r>
              <a:rPr lang="en-US" altLang="ko-KR" b="1" dirty="0">
                <a:solidFill>
                  <a:srgbClr val="2D2941"/>
                </a:solidFill>
              </a:rPr>
              <a:t>)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6A5CE9-857F-4BDD-8723-2ADC87048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69" y="1656022"/>
            <a:ext cx="5941431" cy="43792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F89E0B-60A9-4506-B39B-59829B80C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1259"/>
            <a:ext cx="5991350" cy="437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84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p.19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53C7D9"/>
                </a:solidFill>
              </a:rPr>
              <a:t>View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페이지 구현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AFAAB-FF58-450E-9752-78F636D50833}"/>
              </a:ext>
            </a:extLst>
          </p:cNvPr>
          <p:cNvSpPr txBox="1"/>
          <p:nvPr/>
        </p:nvSpPr>
        <p:spPr>
          <a:xfrm>
            <a:off x="543476" y="927147"/>
            <a:ext cx="89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2D2941"/>
                </a:solidFill>
              </a:rPr>
              <a:t>list.jsp</a:t>
            </a:r>
            <a:r>
              <a:rPr lang="en-US" altLang="ko-KR" b="1" dirty="0">
                <a:solidFill>
                  <a:srgbClr val="2D2941"/>
                </a:solidFill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31F7CD-2228-44B6-9D47-C39761184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92" y="1296479"/>
            <a:ext cx="9256382" cy="501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2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p.2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49" name="사각형: 둥근 대각선 방향 모서리 48">
            <a:extLst>
              <a:ext uri="{FF2B5EF4-FFF2-40B4-BE49-F238E27FC236}">
                <a16:creationId xmlns:a16="http://schemas.microsoft.com/office/drawing/2014/main" id="{E9034358-2C2F-445D-9666-E736CC4F3DB3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53C7D9"/>
                </a:solidFill>
              </a:rPr>
              <a:t>목차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LIST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9076D8-7553-4C8C-99D5-9B963029A9C8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CA0A92-9836-4425-9745-B21D9B3FA256}"/>
              </a:ext>
            </a:extLst>
          </p:cNvPr>
          <p:cNvSpPr/>
          <p:nvPr/>
        </p:nvSpPr>
        <p:spPr>
          <a:xfrm>
            <a:off x="2036216" y="1533466"/>
            <a:ext cx="1910751" cy="968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53C7D9"/>
                </a:solidFill>
              </a:rPr>
              <a:t>01</a:t>
            </a:r>
            <a:endParaRPr lang="en-US" altLang="ko-KR" sz="1600" dirty="0">
              <a:solidFill>
                <a:srgbClr val="53C7D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</a:rPr>
              <a:t>개발환경  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</a:rPr>
              <a:t>3p ~ 4p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0E38231-F3E2-41E8-9611-E6A7227CE7AE}"/>
              </a:ext>
            </a:extLst>
          </p:cNvPr>
          <p:cNvSpPr/>
          <p:nvPr/>
        </p:nvSpPr>
        <p:spPr>
          <a:xfrm>
            <a:off x="6966616" y="1463479"/>
            <a:ext cx="3820093" cy="2076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5F6297"/>
                </a:solidFill>
              </a:rPr>
              <a:t>02</a:t>
            </a:r>
            <a:endParaRPr lang="en-US" altLang="ko-KR" sz="1600" dirty="0">
              <a:solidFill>
                <a:srgbClr val="5F6297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</a:rPr>
              <a:t>프로젝트 설계</a:t>
            </a:r>
            <a:endParaRPr lang="en-US" altLang="ko-KR" sz="1600" dirty="0">
              <a:solidFill>
                <a:prstClr val="white">
                  <a:lumMod val="50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</a:rPr>
              <a:t>MVC Model2  </a:t>
            </a: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</a:rPr>
              <a:t>게시판 설계  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</a:rPr>
              <a:t>5p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</a:rPr>
              <a:t>DB Table  </a:t>
            </a:r>
            <a:r>
              <a:rPr lang="en-US" altLang="ko-KR" sz="1600" dirty="0" err="1">
                <a:solidFill>
                  <a:prstClr val="white">
                    <a:lumMod val="50000"/>
                  </a:prstClr>
                </a:solidFill>
              </a:rPr>
              <a:t>mvc_board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</a:rPr>
              <a:t>설계  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</a:rPr>
              <a:t>6p ~ 7p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</a:rPr>
              <a:t>프로젝트 폴더 구성  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</a:rPr>
              <a:t>8p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1A8B57-9DF2-4DE9-97B0-098D9104A9E3}"/>
              </a:ext>
            </a:extLst>
          </p:cNvPr>
          <p:cNvSpPr/>
          <p:nvPr/>
        </p:nvSpPr>
        <p:spPr>
          <a:xfrm>
            <a:off x="2036216" y="3948606"/>
            <a:ext cx="3477638" cy="2076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53C7D9"/>
                </a:solidFill>
              </a:rPr>
              <a:t>03</a:t>
            </a:r>
            <a:endParaRPr lang="en-US" altLang="ko-KR" sz="1600" dirty="0">
              <a:solidFill>
                <a:srgbClr val="53C7D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</a:rPr>
              <a:t>상세 구현 내용</a:t>
            </a:r>
            <a:endParaRPr lang="en-US" altLang="ko-KR" sz="1600" dirty="0">
              <a:solidFill>
                <a:prstClr val="white">
                  <a:lumMod val="50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</a:rPr>
              <a:t>웹 페이지  이동 로직  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</a:rPr>
              <a:t>9p ~ 17p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</a:rPr>
              <a:t>View </a:t>
            </a: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</a:rPr>
              <a:t>페이지 구현 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</a:rPr>
              <a:t> 18p ~ 26p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</a:rPr>
              <a:t>코드 이동 로직  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</a:rPr>
              <a:t>27p</a:t>
            </a: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</a:rPr>
              <a:t>~</a:t>
            </a: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</a:rPr>
              <a:t>38p</a:t>
            </a:r>
            <a:endParaRPr lang="ko-KR" altLang="en-US" sz="16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79CE7C-E291-4EA8-A282-F4BBB337D420}"/>
              </a:ext>
            </a:extLst>
          </p:cNvPr>
          <p:cNvSpPr/>
          <p:nvPr/>
        </p:nvSpPr>
        <p:spPr>
          <a:xfrm>
            <a:off x="7088705" y="3948606"/>
            <a:ext cx="2725283" cy="1706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5F6297"/>
                </a:solidFill>
              </a:rPr>
              <a:t>04</a:t>
            </a:r>
            <a:endParaRPr lang="en-US" altLang="ko-KR" sz="1600" dirty="0">
              <a:solidFill>
                <a:srgbClr val="5F6297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</a:rPr>
              <a:t>어려웠던 점과 후기</a:t>
            </a:r>
            <a:endParaRPr lang="en-US" altLang="ko-KR" sz="1600" dirty="0">
              <a:solidFill>
                <a:prstClr val="white">
                  <a:lumMod val="50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</a:rPr>
              <a:t>어려웠던 점  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</a:rPr>
              <a:t>39p ~ 43p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</a:rPr>
              <a:t>후기 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</a:rPr>
              <a:t>/ </a:t>
            </a:r>
            <a:r>
              <a:rPr lang="ko-KR" altLang="en-US" sz="1600" dirty="0" err="1">
                <a:solidFill>
                  <a:prstClr val="white">
                    <a:lumMod val="50000"/>
                  </a:prstClr>
                </a:solidFill>
              </a:rPr>
              <a:t>느낀점</a:t>
            </a:r>
            <a:r>
              <a:rPr lang="en-US" altLang="ko-KR" sz="1600" dirty="0">
                <a:solidFill>
                  <a:prstClr val="white">
                    <a:lumMod val="50000"/>
                  </a:prstClr>
                </a:solidFill>
              </a:rPr>
              <a:t>  44p</a:t>
            </a:r>
          </a:p>
        </p:txBody>
      </p:sp>
    </p:spTree>
    <p:extLst>
      <p:ext uri="{BB962C8B-B14F-4D97-AF65-F5344CB8AC3E}">
        <p14:creationId xmlns:p14="http://schemas.microsoft.com/office/powerpoint/2010/main" val="2747211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p.20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53C7D9"/>
                </a:solidFill>
              </a:rPr>
              <a:t>View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페이지 구현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AFAAB-FF58-450E-9752-78F636D50833}"/>
              </a:ext>
            </a:extLst>
          </p:cNvPr>
          <p:cNvSpPr txBox="1"/>
          <p:nvPr/>
        </p:nvSpPr>
        <p:spPr>
          <a:xfrm>
            <a:off x="543475" y="927147"/>
            <a:ext cx="487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2D2941"/>
                </a:solidFill>
              </a:rPr>
              <a:t>content_view.jsp</a:t>
            </a:r>
            <a:r>
              <a:rPr lang="en-US" altLang="ko-KR" b="1" dirty="0">
                <a:solidFill>
                  <a:srgbClr val="2D2941"/>
                </a:solidFill>
              </a:rPr>
              <a:t> (</a:t>
            </a:r>
            <a:r>
              <a:rPr lang="ko-KR" altLang="en-US" b="1" dirty="0">
                <a:solidFill>
                  <a:srgbClr val="2D2941"/>
                </a:solidFill>
              </a:rPr>
              <a:t>게시글 내용 조회 페이지</a:t>
            </a:r>
            <a:r>
              <a:rPr lang="en-US" altLang="ko-KR" b="1" dirty="0">
                <a:solidFill>
                  <a:srgbClr val="2D2941"/>
                </a:solidFill>
              </a:rPr>
              <a:t>)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6508BB-A8F5-4BD7-AFE1-3B92531BF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" y="1444078"/>
            <a:ext cx="5560217" cy="50355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808964-9935-4227-8309-17FEA337D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620" y="1852248"/>
            <a:ext cx="6409804" cy="428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21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p.21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53C7D9"/>
                </a:solidFill>
              </a:rPr>
              <a:t>View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페이지 구현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AFAAB-FF58-450E-9752-78F636D50833}"/>
              </a:ext>
            </a:extLst>
          </p:cNvPr>
          <p:cNvSpPr txBox="1"/>
          <p:nvPr/>
        </p:nvSpPr>
        <p:spPr>
          <a:xfrm>
            <a:off x="230890" y="2841322"/>
            <a:ext cx="349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2D2941"/>
                </a:solidFill>
              </a:rPr>
              <a:t>write_view.jsp</a:t>
            </a:r>
            <a:r>
              <a:rPr lang="en-US" altLang="ko-KR" b="1" dirty="0">
                <a:solidFill>
                  <a:srgbClr val="2D2941"/>
                </a:solidFill>
              </a:rPr>
              <a:t> (</a:t>
            </a:r>
            <a:r>
              <a:rPr lang="ko-KR" altLang="en-US" b="1" dirty="0">
                <a:solidFill>
                  <a:srgbClr val="2D2941"/>
                </a:solidFill>
              </a:rPr>
              <a:t>글 작성 페이지</a:t>
            </a:r>
            <a:r>
              <a:rPr lang="en-US" altLang="ko-KR" b="1" dirty="0">
                <a:solidFill>
                  <a:srgbClr val="2D2941"/>
                </a:solidFill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CB446F-4789-4D68-AEA6-1C63745DA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588" y="978122"/>
            <a:ext cx="8294456" cy="537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23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p.22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53C7D9"/>
                </a:solidFill>
              </a:rPr>
              <a:t>View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페이지 구현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AFAAB-FF58-450E-9752-78F636D50833}"/>
              </a:ext>
            </a:extLst>
          </p:cNvPr>
          <p:cNvSpPr txBox="1"/>
          <p:nvPr/>
        </p:nvSpPr>
        <p:spPr>
          <a:xfrm>
            <a:off x="101936" y="2935106"/>
            <a:ext cx="372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2D2941"/>
                </a:solidFill>
              </a:rPr>
              <a:t>modify_view.jsp</a:t>
            </a:r>
            <a:r>
              <a:rPr lang="en-US" altLang="ko-KR" b="1" dirty="0">
                <a:solidFill>
                  <a:srgbClr val="2D2941"/>
                </a:solidFill>
              </a:rPr>
              <a:t> (</a:t>
            </a:r>
            <a:r>
              <a:rPr lang="ko-KR" altLang="en-US" b="1" dirty="0">
                <a:solidFill>
                  <a:srgbClr val="2D2941"/>
                </a:solidFill>
              </a:rPr>
              <a:t>글 수정 페이지</a:t>
            </a:r>
            <a:r>
              <a:rPr lang="en-US" altLang="ko-KR" b="1" dirty="0">
                <a:solidFill>
                  <a:srgbClr val="2D2941"/>
                </a:solidFill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8C6E5D-530F-4FCF-9107-3ECF2A46C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76" y="832637"/>
            <a:ext cx="8358750" cy="567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15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p.23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53C7D9"/>
                </a:solidFill>
              </a:rPr>
              <a:t>View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페이지 구현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AFAAB-FF58-450E-9752-78F636D50833}"/>
              </a:ext>
            </a:extLst>
          </p:cNvPr>
          <p:cNvSpPr txBox="1"/>
          <p:nvPr/>
        </p:nvSpPr>
        <p:spPr>
          <a:xfrm>
            <a:off x="101936" y="2935106"/>
            <a:ext cx="372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2D2941"/>
                </a:solidFill>
              </a:rPr>
              <a:t>reply_view.jsp</a:t>
            </a:r>
            <a:r>
              <a:rPr lang="en-US" altLang="ko-KR" b="1" dirty="0">
                <a:solidFill>
                  <a:srgbClr val="2D2941"/>
                </a:solidFill>
              </a:rPr>
              <a:t> (</a:t>
            </a:r>
            <a:r>
              <a:rPr lang="ko-KR" altLang="en-US" b="1" dirty="0">
                <a:solidFill>
                  <a:srgbClr val="2D2941"/>
                </a:solidFill>
              </a:rPr>
              <a:t>답글 작성 페이지</a:t>
            </a:r>
            <a:r>
              <a:rPr lang="en-US" altLang="ko-KR" b="1" dirty="0">
                <a:solidFill>
                  <a:srgbClr val="2D2941"/>
                </a:solidFill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E25CA3-0D15-46CA-B4BC-F426D7377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962" y="955581"/>
            <a:ext cx="8346102" cy="542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8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p.24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53C7D9"/>
                </a:solidFill>
              </a:rPr>
              <a:t>View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페이지 구현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AFAAB-FF58-450E-9752-78F636D50833}"/>
              </a:ext>
            </a:extLst>
          </p:cNvPr>
          <p:cNvSpPr txBox="1"/>
          <p:nvPr/>
        </p:nvSpPr>
        <p:spPr>
          <a:xfrm>
            <a:off x="287084" y="3059668"/>
            <a:ext cx="395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2D2941"/>
                </a:solidFill>
              </a:rPr>
              <a:t>searchResult.jsp</a:t>
            </a:r>
            <a:r>
              <a:rPr lang="en-US" altLang="ko-KR" b="1" dirty="0">
                <a:solidFill>
                  <a:srgbClr val="2D2941"/>
                </a:solidFill>
              </a:rPr>
              <a:t> (</a:t>
            </a:r>
            <a:r>
              <a:rPr lang="ko-KR" altLang="en-US" b="1" dirty="0">
                <a:solidFill>
                  <a:srgbClr val="2D2941"/>
                </a:solidFill>
              </a:rPr>
              <a:t>검색 결과 페이지</a:t>
            </a:r>
            <a:r>
              <a:rPr lang="en-US" altLang="ko-KR" b="1" dirty="0">
                <a:solidFill>
                  <a:srgbClr val="2D2941"/>
                </a:solidFill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870BCD-8CBC-4C30-9928-4100D0D52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456" y="1051498"/>
            <a:ext cx="7641996" cy="518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61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p.254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53C7D9"/>
                </a:solidFill>
              </a:rPr>
              <a:t>View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페이지 구현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AFAAB-FF58-450E-9752-78F636D50833}"/>
              </a:ext>
            </a:extLst>
          </p:cNvPr>
          <p:cNvSpPr txBox="1"/>
          <p:nvPr/>
        </p:nvSpPr>
        <p:spPr>
          <a:xfrm>
            <a:off x="441256" y="2931068"/>
            <a:ext cx="395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2D2941"/>
                </a:solidFill>
              </a:rPr>
              <a:t>searchResult.jsp</a:t>
            </a:r>
            <a:r>
              <a:rPr lang="en-US" altLang="ko-KR" b="1" dirty="0">
                <a:solidFill>
                  <a:srgbClr val="2D2941"/>
                </a:solidFill>
              </a:rPr>
              <a:t> (</a:t>
            </a:r>
            <a:r>
              <a:rPr lang="ko-KR" altLang="en-US" b="1" dirty="0">
                <a:solidFill>
                  <a:srgbClr val="2D2941"/>
                </a:solidFill>
              </a:rPr>
              <a:t>검색 결과 페이지</a:t>
            </a:r>
            <a:r>
              <a:rPr lang="en-US" altLang="ko-KR" b="1" dirty="0">
                <a:solidFill>
                  <a:srgbClr val="2D2941"/>
                </a:solidFill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DF4A94-487E-4724-92C3-0F0700F0E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75" y="832637"/>
            <a:ext cx="6974303" cy="559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29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p.26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53C7D9"/>
                </a:solidFill>
              </a:rPr>
              <a:t>View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페이지 구현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AFAAB-FF58-450E-9752-78F636D50833}"/>
              </a:ext>
            </a:extLst>
          </p:cNvPr>
          <p:cNvSpPr txBox="1"/>
          <p:nvPr/>
        </p:nvSpPr>
        <p:spPr>
          <a:xfrm>
            <a:off x="207848" y="3008687"/>
            <a:ext cx="395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2D2941"/>
                </a:solidFill>
              </a:rPr>
              <a:t>searchResult.jsp</a:t>
            </a:r>
            <a:r>
              <a:rPr lang="en-US" altLang="ko-KR" b="1" dirty="0">
                <a:solidFill>
                  <a:srgbClr val="2D2941"/>
                </a:solidFill>
              </a:rPr>
              <a:t> (</a:t>
            </a:r>
            <a:r>
              <a:rPr lang="ko-KR" altLang="en-US" b="1" dirty="0">
                <a:solidFill>
                  <a:srgbClr val="2D2941"/>
                </a:solidFill>
              </a:rPr>
              <a:t>검색 결과 페이지</a:t>
            </a:r>
            <a:r>
              <a:rPr lang="en-US" altLang="ko-KR" b="1" dirty="0">
                <a:solidFill>
                  <a:srgbClr val="2D2941"/>
                </a:solidFill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50D26A-2E1A-4832-8161-9D657F648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42" y="791987"/>
            <a:ext cx="7404116" cy="25860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A19D8E-7B03-47DC-B97F-8AC354027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33" y="3415655"/>
            <a:ext cx="7447725" cy="312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0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p.27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53C7D9"/>
                </a:solidFill>
              </a:rPr>
              <a:t>코드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이동 로직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CE5E5A-6F6F-4031-AB95-11B9A0658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64" y="1264071"/>
            <a:ext cx="6574570" cy="52350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6DD33-E495-48D9-BC27-6C6C39227648}"/>
              </a:ext>
            </a:extLst>
          </p:cNvPr>
          <p:cNvSpPr txBox="1"/>
          <p:nvPr/>
        </p:nvSpPr>
        <p:spPr>
          <a:xfrm>
            <a:off x="266464" y="940906"/>
            <a:ext cx="6591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</a:rPr>
              <a:t>① .do</a:t>
            </a:r>
            <a:r>
              <a:rPr lang="ko-KR" altLang="en-US" sz="1500" dirty="0">
                <a:solidFill>
                  <a:srgbClr val="2D2941"/>
                </a:solidFill>
              </a:rPr>
              <a:t>로 들어온 요청을 </a:t>
            </a:r>
            <a:r>
              <a:rPr lang="en-US" altLang="ko-KR" sz="1500" dirty="0" err="1">
                <a:solidFill>
                  <a:srgbClr val="2D2941"/>
                </a:solidFill>
              </a:rPr>
              <a:t>Bcontroller</a:t>
            </a:r>
            <a:r>
              <a:rPr lang="ko-KR" altLang="en-US" sz="1500" dirty="0">
                <a:solidFill>
                  <a:srgbClr val="2D2941"/>
                </a:solidFill>
              </a:rPr>
              <a:t>가 받는다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</p:txBody>
      </p:sp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ACCB7713-DE88-4F09-B238-1121848EF9CD}"/>
              </a:ext>
            </a:extLst>
          </p:cNvPr>
          <p:cNvSpPr/>
          <p:nvPr/>
        </p:nvSpPr>
        <p:spPr>
          <a:xfrm flipH="1">
            <a:off x="687648" y="4375507"/>
            <a:ext cx="1701081" cy="173425"/>
          </a:xfrm>
          <a:prstGeom prst="round2DiagRect">
            <a:avLst>
              <a:gd name="adj1" fmla="val 43709"/>
              <a:gd name="adj2" fmla="val 9701"/>
            </a:avLst>
          </a:prstGeom>
          <a:solidFill>
            <a:srgbClr val="2D2941">
              <a:alpha val="16000"/>
            </a:srgbClr>
          </a:solidFill>
          <a:ln w="19050">
            <a:solidFill>
              <a:srgbClr val="53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39228BDE-EEAA-4446-BEB1-D6CC0A723504}"/>
              </a:ext>
            </a:extLst>
          </p:cNvPr>
          <p:cNvSpPr/>
          <p:nvPr/>
        </p:nvSpPr>
        <p:spPr>
          <a:xfrm flipH="1">
            <a:off x="1043351" y="1241660"/>
            <a:ext cx="494838" cy="213204"/>
          </a:xfrm>
          <a:prstGeom prst="round2DiagRect">
            <a:avLst>
              <a:gd name="adj1" fmla="val 43709"/>
              <a:gd name="adj2" fmla="val 9701"/>
            </a:avLst>
          </a:prstGeom>
          <a:solidFill>
            <a:srgbClr val="2D2941">
              <a:alpha val="10000"/>
            </a:srgbClr>
          </a:solidFill>
          <a:ln w="19050">
            <a:solidFill>
              <a:srgbClr val="53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대각선 방향 모서리 16">
            <a:extLst>
              <a:ext uri="{FF2B5EF4-FFF2-40B4-BE49-F238E27FC236}">
                <a16:creationId xmlns:a16="http://schemas.microsoft.com/office/drawing/2014/main" id="{CD1E8225-B4CF-4052-B3EC-B35E9CA6EFB3}"/>
              </a:ext>
            </a:extLst>
          </p:cNvPr>
          <p:cNvSpPr/>
          <p:nvPr/>
        </p:nvSpPr>
        <p:spPr>
          <a:xfrm flipH="1">
            <a:off x="598657" y="2901053"/>
            <a:ext cx="5910184" cy="501845"/>
          </a:xfrm>
          <a:prstGeom prst="round2DiagRect">
            <a:avLst>
              <a:gd name="adj1" fmla="val 43709"/>
              <a:gd name="adj2" fmla="val 9701"/>
            </a:avLst>
          </a:prstGeom>
          <a:solidFill>
            <a:srgbClr val="2D2941">
              <a:alpha val="10000"/>
            </a:srgbClr>
          </a:solidFill>
          <a:ln w="19050">
            <a:solidFill>
              <a:srgbClr val="53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C9985C87-94E5-4291-80BB-FCD6AC2F5036}"/>
              </a:ext>
            </a:extLst>
          </p:cNvPr>
          <p:cNvSpPr/>
          <p:nvPr/>
        </p:nvSpPr>
        <p:spPr>
          <a:xfrm flipH="1">
            <a:off x="607140" y="3726063"/>
            <a:ext cx="5910184" cy="501845"/>
          </a:xfrm>
          <a:prstGeom prst="round2DiagRect">
            <a:avLst>
              <a:gd name="adj1" fmla="val 43709"/>
              <a:gd name="adj2" fmla="val 9701"/>
            </a:avLst>
          </a:prstGeom>
          <a:solidFill>
            <a:srgbClr val="2D2941">
              <a:alpha val="10000"/>
            </a:srgbClr>
          </a:solidFill>
          <a:ln w="19050">
            <a:solidFill>
              <a:srgbClr val="53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3750E0-7451-4A54-868B-A0AF9900AE68}"/>
              </a:ext>
            </a:extLst>
          </p:cNvPr>
          <p:cNvSpPr txBox="1"/>
          <p:nvPr/>
        </p:nvSpPr>
        <p:spPr>
          <a:xfrm>
            <a:off x="2550210" y="1659394"/>
            <a:ext cx="3929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② 받은 요청은 </a:t>
            </a:r>
            <a:r>
              <a:rPr lang="en-US" altLang="ko-KR" sz="1500" dirty="0">
                <a:solidFill>
                  <a:srgbClr val="2D2941"/>
                </a:solidFill>
              </a:rPr>
              <a:t>Get</a:t>
            </a:r>
            <a:r>
              <a:rPr lang="ko-KR" altLang="en-US" sz="1500" dirty="0">
                <a:solidFill>
                  <a:srgbClr val="2D2941"/>
                </a:solidFill>
              </a:rPr>
              <a:t>방식이든</a:t>
            </a:r>
            <a:r>
              <a:rPr lang="en-US" altLang="ko-KR" sz="1500" dirty="0">
                <a:solidFill>
                  <a:srgbClr val="2D2941"/>
                </a:solidFill>
              </a:rPr>
              <a:t> Post</a:t>
            </a:r>
            <a:r>
              <a:rPr lang="ko-KR" altLang="en-US" sz="1500" dirty="0">
                <a:solidFill>
                  <a:srgbClr val="2D2941"/>
                </a:solidFill>
              </a:rPr>
              <a:t> 방식이든 모두 </a:t>
            </a:r>
            <a:r>
              <a:rPr lang="en-US" altLang="ko-KR" sz="1500" dirty="0" err="1">
                <a:solidFill>
                  <a:srgbClr val="2D2941"/>
                </a:solidFill>
              </a:rPr>
              <a:t>actionDo</a:t>
            </a:r>
            <a:r>
              <a:rPr lang="ko-KR" altLang="en-US" sz="1500" dirty="0">
                <a:solidFill>
                  <a:srgbClr val="2D2941"/>
                </a:solidFill>
              </a:rPr>
              <a:t>가 처리하도록 한다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BC1A7FC-B375-4720-8726-AA3F5793CE2D}"/>
              </a:ext>
            </a:extLst>
          </p:cNvPr>
          <p:cNvCxnSpPr>
            <a:cxnSpLocks/>
            <a:stCxn id="19" idx="2"/>
            <a:endCxn id="17" idx="3"/>
          </p:cNvCxnSpPr>
          <p:nvPr/>
        </p:nvCxnSpPr>
        <p:spPr>
          <a:xfrm flipH="1">
            <a:off x="3553749" y="2213392"/>
            <a:ext cx="961095" cy="687661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CD1B688-09D9-451B-BBD2-1123D845F117}"/>
              </a:ext>
            </a:extLst>
          </p:cNvPr>
          <p:cNvCxnSpPr>
            <a:cxnSpLocks/>
            <a:stCxn id="19" idx="2"/>
            <a:endCxn id="18" idx="3"/>
          </p:cNvCxnSpPr>
          <p:nvPr/>
        </p:nvCxnSpPr>
        <p:spPr>
          <a:xfrm flipH="1">
            <a:off x="3562232" y="2213392"/>
            <a:ext cx="952612" cy="1512671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1C56549-FD4A-458D-9E67-110DF50775C5}"/>
              </a:ext>
            </a:extLst>
          </p:cNvPr>
          <p:cNvCxnSpPr>
            <a:cxnSpLocks/>
            <a:stCxn id="10" idx="1"/>
            <a:endCxn id="15" idx="0"/>
          </p:cNvCxnSpPr>
          <p:nvPr/>
        </p:nvCxnSpPr>
        <p:spPr>
          <a:xfrm rot="10800000" flipH="1" flipV="1">
            <a:off x="266463" y="1102488"/>
            <a:ext cx="776887" cy="245773"/>
          </a:xfrm>
          <a:prstGeom prst="bentConnector3">
            <a:avLst>
              <a:gd name="adj1" fmla="val -20371"/>
            </a:avLst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6655206-5BF8-4FAE-B37E-D023BAF95FD1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1538188" y="3402898"/>
            <a:ext cx="2024044" cy="972609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4D1F994-8BD7-4285-B2B9-5F8D9296A660}"/>
              </a:ext>
            </a:extLst>
          </p:cNvPr>
          <p:cNvCxnSpPr>
            <a:cxnSpLocks/>
          </p:cNvCxnSpPr>
          <p:nvPr/>
        </p:nvCxnSpPr>
        <p:spPr>
          <a:xfrm flipH="1">
            <a:off x="2388729" y="4250319"/>
            <a:ext cx="1214130" cy="203525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90996D07-1F6D-4FDC-9ABB-D7C616014D49}"/>
              </a:ext>
            </a:extLst>
          </p:cNvPr>
          <p:cNvSpPr/>
          <p:nvPr/>
        </p:nvSpPr>
        <p:spPr>
          <a:xfrm flipH="1">
            <a:off x="687648" y="5531330"/>
            <a:ext cx="2559644" cy="1031186"/>
          </a:xfrm>
          <a:prstGeom prst="round2DiagRect">
            <a:avLst>
              <a:gd name="adj1" fmla="val 43709"/>
              <a:gd name="adj2" fmla="val 9701"/>
            </a:avLst>
          </a:prstGeom>
          <a:solidFill>
            <a:srgbClr val="2D2941">
              <a:alpha val="10000"/>
            </a:srgbClr>
          </a:solidFill>
          <a:ln w="19050">
            <a:solidFill>
              <a:srgbClr val="53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98E8EC-A757-407D-AFA1-8C7EA54901B5}"/>
              </a:ext>
            </a:extLst>
          </p:cNvPr>
          <p:cNvSpPr txBox="1"/>
          <p:nvPr/>
        </p:nvSpPr>
        <p:spPr>
          <a:xfrm>
            <a:off x="2793725" y="4708461"/>
            <a:ext cx="42870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③ 요청에 따라 </a:t>
            </a:r>
            <a:r>
              <a:rPr lang="en-US" altLang="ko-KR" sz="1500" dirty="0" err="1">
                <a:solidFill>
                  <a:srgbClr val="2D2941"/>
                </a:solidFill>
              </a:rPr>
              <a:t>BCommand</a:t>
            </a:r>
            <a:r>
              <a:rPr lang="ko-KR" altLang="en-US" sz="1500" dirty="0">
                <a:solidFill>
                  <a:srgbClr val="2D2941"/>
                </a:solidFill>
              </a:rPr>
              <a:t>를 상속받는 자손 중 로직을 실행할 객체를 생성해</a:t>
            </a:r>
            <a:r>
              <a:rPr lang="en-US" altLang="ko-KR" sz="1500" dirty="0">
                <a:solidFill>
                  <a:srgbClr val="2D2941"/>
                </a:solidFill>
              </a:rPr>
              <a:t> </a:t>
            </a:r>
            <a:r>
              <a:rPr lang="ko-KR" altLang="en-US" sz="1500" dirty="0">
                <a:solidFill>
                  <a:srgbClr val="2D2941"/>
                </a:solidFill>
              </a:rPr>
              <a:t>로직 실행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3297A98-D9FB-48E0-A6C2-EA67D3CC2C83}"/>
              </a:ext>
            </a:extLst>
          </p:cNvPr>
          <p:cNvCxnSpPr>
            <a:cxnSpLocks/>
            <a:stCxn id="44" idx="2"/>
            <a:endCxn id="43" idx="2"/>
          </p:cNvCxnSpPr>
          <p:nvPr/>
        </p:nvCxnSpPr>
        <p:spPr>
          <a:xfrm flipH="1">
            <a:off x="3247292" y="5262459"/>
            <a:ext cx="1689940" cy="784464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>
            <a:extLst>
              <a:ext uri="{FF2B5EF4-FFF2-40B4-BE49-F238E27FC236}">
                <a16:creationId xmlns:a16="http://schemas.microsoft.com/office/drawing/2014/main" id="{E2C00E77-96CF-4AB3-ABF4-761CD09D9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818" y="3758477"/>
            <a:ext cx="4999153" cy="76968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992F0B00-1E15-4FFF-8D96-70B94D18A88D}"/>
              </a:ext>
            </a:extLst>
          </p:cNvPr>
          <p:cNvSpPr txBox="1"/>
          <p:nvPr/>
        </p:nvSpPr>
        <p:spPr>
          <a:xfrm>
            <a:off x="7156035" y="2003224"/>
            <a:ext cx="47695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④ 처리한 로직은 </a:t>
            </a:r>
            <a:r>
              <a:rPr lang="en-US" altLang="ko-KR" sz="1500" dirty="0" err="1">
                <a:solidFill>
                  <a:srgbClr val="2D2941"/>
                </a:solidFill>
              </a:rPr>
              <a:t>RequestDispatcher</a:t>
            </a:r>
            <a:r>
              <a:rPr lang="en-US" altLang="ko-KR" sz="1500" dirty="0">
                <a:solidFill>
                  <a:srgbClr val="2D2941"/>
                </a:solidFill>
              </a:rPr>
              <a:t> </a:t>
            </a:r>
            <a:r>
              <a:rPr lang="ko-KR" altLang="en-US" sz="1500" dirty="0">
                <a:solidFill>
                  <a:srgbClr val="2D2941"/>
                </a:solidFill>
              </a:rPr>
              <a:t>객체를 통해 </a:t>
            </a:r>
            <a:r>
              <a:rPr lang="en-US" altLang="ko-KR" sz="1500" dirty="0" err="1">
                <a:solidFill>
                  <a:srgbClr val="2D2941"/>
                </a:solidFill>
              </a:rPr>
              <a:t>viewPage</a:t>
            </a:r>
            <a:r>
              <a:rPr lang="ko-KR" altLang="en-US" sz="1500" dirty="0">
                <a:solidFill>
                  <a:srgbClr val="2D2941"/>
                </a:solidFill>
              </a:rPr>
              <a:t>로 포워딩 시켜 해당 </a:t>
            </a:r>
            <a:r>
              <a:rPr lang="en-US" altLang="ko-KR" sz="1500" dirty="0">
                <a:solidFill>
                  <a:srgbClr val="2D2941"/>
                </a:solidFill>
              </a:rPr>
              <a:t>view </a:t>
            </a:r>
            <a:r>
              <a:rPr lang="ko-KR" altLang="en-US" sz="1500" dirty="0">
                <a:solidFill>
                  <a:srgbClr val="2D2941"/>
                </a:solidFill>
              </a:rPr>
              <a:t>페이지를 띄운다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A2BB760-0873-4BB1-84D7-8CE4765DF4C1}"/>
              </a:ext>
            </a:extLst>
          </p:cNvPr>
          <p:cNvCxnSpPr>
            <a:cxnSpLocks/>
            <a:stCxn id="60" idx="2"/>
            <a:endCxn id="59" idx="0"/>
          </p:cNvCxnSpPr>
          <p:nvPr/>
        </p:nvCxnSpPr>
        <p:spPr>
          <a:xfrm>
            <a:off x="9540786" y="2557222"/>
            <a:ext cx="8609" cy="1201255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96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46CEA9B-DD19-49E8-B40D-8AEA48D71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730" y="1053599"/>
            <a:ext cx="6102754" cy="5588345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p.28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53C7D9"/>
                </a:solidFill>
              </a:rPr>
              <a:t>코드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이동 로직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815F30-D4A8-4CDA-B985-5F6E41706C1C}"/>
              </a:ext>
            </a:extLst>
          </p:cNvPr>
          <p:cNvSpPr txBox="1"/>
          <p:nvPr/>
        </p:nvSpPr>
        <p:spPr>
          <a:xfrm>
            <a:off x="230890" y="1264139"/>
            <a:ext cx="4446213" cy="325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</a:rPr>
              <a:t>① list .do</a:t>
            </a:r>
            <a:r>
              <a:rPr lang="ko-KR" altLang="en-US" sz="1500" dirty="0">
                <a:solidFill>
                  <a:srgbClr val="2D2941"/>
                </a:solidFill>
              </a:rPr>
              <a:t>로 들어온 요청을 </a:t>
            </a:r>
            <a:r>
              <a:rPr lang="en-US" altLang="ko-KR" sz="1500" dirty="0" err="1">
                <a:solidFill>
                  <a:srgbClr val="2D2941"/>
                </a:solidFill>
              </a:rPr>
              <a:t>Bcontroller</a:t>
            </a:r>
            <a:r>
              <a:rPr lang="ko-KR" altLang="en-US" sz="1500" dirty="0">
                <a:solidFill>
                  <a:srgbClr val="2D2941"/>
                </a:solidFill>
              </a:rPr>
              <a:t>가 받는다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E9D1FB-BC49-4B93-AFB0-8A23FE460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28" y="1614898"/>
            <a:ext cx="4266735" cy="101422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FD8EE84-F78D-49E5-8B9E-24B7D65878C9}"/>
              </a:ext>
            </a:extLst>
          </p:cNvPr>
          <p:cNvSpPr txBox="1"/>
          <p:nvPr/>
        </p:nvSpPr>
        <p:spPr>
          <a:xfrm>
            <a:off x="7131319" y="408039"/>
            <a:ext cx="44462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</a:rPr>
              <a:t>② </a:t>
            </a:r>
            <a:r>
              <a:rPr lang="en-US" altLang="ko-KR" sz="1500" dirty="0" err="1">
                <a:solidFill>
                  <a:srgbClr val="2D2941"/>
                </a:solidFill>
              </a:rPr>
              <a:t>BListCommand</a:t>
            </a:r>
            <a:r>
              <a:rPr lang="en-US" altLang="ko-KR" sz="1500" dirty="0">
                <a:solidFill>
                  <a:srgbClr val="2D2941"/>
                </a:solidFill>
              </a:rPr>
              <a:t> </a:t>
            </a:r>
            <a:r>
              <a:rPr lang="ko-KR" altLang="en-US" sz="1500" dirty="0">
                <a:solidFill>
                  <a:srgbClr val="2D2941"/>
                </a:solidFill>
              </a:rPr>
              <a:t>객체를 통해 로직 처리</a:t>
            </a:r>
            <a:endParaRPr lang="en-US" altLang="ko-KR" sz="1500" dirty="0">
              <a:solidFill>
                <a:srgbClr val="2D2941"/>
              </a:solidFill>
            </a:endParaRPr>
          </a:p>
          <a:p>
            <a:r>
              <a:rPr lang="en-US" altLang="ko-KR" sz="1500" dirty="0">
                <a:solidFill>
                  <a:srgbClr val="2D2941"/>
                </a:solidFill>
              </a:rPr>
              <a:t>(</a:t>
            </a:r>
            <a:r>
              <a:rPr lang="en-US" altLang="ko-KR" sz="1500" dirty="0" err="1">
                <a:solidFill>
                  <a:srgbClr val="2D2941"/>
                </a:solidFill>
              </a:rPr>
              <a:t>BDao</a:t>
            </a:r>
            <a:r>
              <a:rPr lang="en-US" altLang="ko-KR" sz="1500" dirty="0">
                <a:solidFill>
                  <a:srgbClr val="2D2941"/>
                </a:solidFill>
              </a:rPr>
              <a:t> </a:t>
            </a:r>
            <a:r>
              <a:rPr lang="ko-KR" altLang="en-US" sz="1500" dirty="0">
                <a:solidFill>
                  <a:srgbClr val="2D2941"/>
                </a:solidFill>
              </a:rPr>
              <a:t>객체를 통해 </a:t>
            </a:r>
            <a:r>
              <a:rPr lang="en-US" altLang="ko-KR" sz="1500" dirty="0">
                <a:solidFill>
                  <a:srgbClr val="2D2941"/>
                </a:solidFill>
              </a:rPr>
              <a:t>DB</a:t>
            </a:r>
            <a:r>
              <a:rPr lang="ko-KR" altLang="en-US" sz="1500" dirty="0">
                <a:solidFill>
                  <a:srgbClr val="2D2941"/>
                </a:solidFill>
              </a:rPr>
              <a:t>에 저장된 정보를 가져온다</a:t>
            </a:r>
            <a:r>
              <a:rPr lang="en-US" altLang="ko-KR" sz="1500" dirty="0">
                <a:solidFill>
                  <a:srgbClr val="2D2941"/>
                </a:solidFill>
              </a:rPr>
              <a:t>.)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BDE807-4890-4926-BD09-2E714E1188FF}"/>
              </a:ext>
            </a:extLst>
          </p:cNvPr>
          <p:cNvSpPr txBox="1"/>
          <p:nvPr/>
        </p:nvSpPr>
        <p:spPr>
          <a:xfrm>
            <a:off x="540946" y="3355629"/>
            <a:ext cx="41795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</a:rPr>
              <a:t>② </a:t>
            </a:r>
            <a:r>
              <a:rPr lang="ko-KR" altLang="en-US" sz="1500" dirty="0" err="1">
                <a:solidFill>
                  <a:srgbClr val="2D2941"/>
                </a:solidFill>
              </a:rPr>
              <a:t>페이징</a:t>
            </a:r>
            <a:r>
              <a:rPr lang="ko-KR" altLang="en-US" sz="1500" dirty="0">
                <a:solidFill>
                  <a:srgbClr val="2D2941"/>
                </a:solidFill>
              </a:rPr>
              <a:t> 처리를 위해</a:t>
            </a:r>
            <a:r>
              <a:rPr lang="en-US" altLang="ko-KR" sz="1500" dirty="0">
                <a:solidFill>
                  <a:srgbClr val="2D2941"/>
                </a:solidFill>
              </a:rPr>
              <a:t> </a:t>
            </a:r>
            <a:r>
              <a:rPr lang="en-US" altLang="ko-KR" sz="1500" dirty="0" err="1">
                <a:solidFill>
                  <a:srgbClr val="2D2941"/>
                </a:solidFill>
              </a:rPr>
              <a:t>PageVO</a:t>
            </a:r>
            <a:r>
              <a:rPr lang="ko-KR" altLang="en-US" sz="1500" dirty="0">
                <a:solidFill>
                  <a:srgbClr val="2D2941"/>
                </a:solidFill>
              </a:rPr>
              <a:t>와 </a:t>
            </a:r>
            <a:r>
              <a:rPr lang="en-US" altLang="ko-KR" sz="1500" dirty="0">
                <a:solidFill>
                  <a:srgbClr val="2D2941"/>
                </a:solidFill>
              </a:rPr>
              <a:t>Criteria </a:t>
            </a:r>
            <a:r>
              <a:rPr lang="ko-KR" altLang="en-US" sz="1500" dirty="0">
                <a:solidFill>
                  <a:srgbClr val="2D2941"/>
                </a:solidFill>
              </a:rPr>
              <a:t>객체 생성 처리 값을 </a:t>
            </a:r>
            <a:r>
              <a:rPr lang="en-US" altLang="ko-KR" sz="1500" dirty="0">
                <a:solidFill>
                  <a:srgbClr val="2D2941"/>
                </a:solidFill>
              </a:rPr>
              <a:t>request </a:t>
            </a:r>
            <a:r>
              <a:rPr lang="ko-KR" altLang="en-US" sz="1500" dirty="0">
                <a:solidFill>
                  <a:srgbClr val="2D2941"/>
                </a:solidFill>
              </a:rPr>
              <a:t>객체에 저장</a:t>
            </a:r>
            <a:endParaRPr lang="en-US" altLang="ko-KR" sz="1500" dirty="0">
              <a:solidFill>
                <a:srgbClr val="2D294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FAEF16C-F943-4FED-AACA-0FED092CB0E6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 flipV="1">
            <a:off x="4677103" y="685038"/>
            <a:ext cx="2454216" cy="741694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대각선 방향 모서리 38">
            <a:extLst>
              <a:ext uri="{FF2B5EF4-FFF2-40B4-BE49-F238E27FC236}">
                <a16:creationId xmlns:a16="http://schemas.microsoft.com/office/drawing/2014/main" id="{3043CDF0-013E-4703-9FF3-9C73A8BC4DE0}"/>
              </a:ext>
            </a:extLst>
          </p:cNvPr>
          <p:cNvSpPr/>
          <p:nvPr/>
        </p:nvSpPr>
        <p:spPr>
          <a:xfrm flipH="1">
            <a:off x="6377354" y="2644646"/>
            <a:ext cx="5540147" cy="1786677"/>
          </a:xfrm>
          <a:prstGeom prst="round2DiagRect">
            <a:avLst>
              <a:gd name="adj1" fmla="val 43709"/>
              <a:gd name="adj2" fmla="val 9701"/>
            </a:avLst>
          </a:prstGeom>
          <a:solidFill>
            <a:srgbClr val="2D2941">
              <a:alpha val="10000"/>
            </a:srgbClr>
          </a:solidFill>
          <a:ln w="19050">
            <a:solidFill>
              <a:srgbClr val="53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대각선 방향 모서리 40">
            <a:extLst>
              <a:ext uri="{FF2B5EF4-FFF2-40B4-BE49-F238E27FC236}">
                <a16:creationId xmlns:a16="http://schemas.microsoft.com/office/drawing/2014/main" id="{B49104AD-B4FE-4422-B745-21E8E901C41F}"/>
              </a:ext>
            </a:extLst>
          </p:cNvPr>
          <p:cNvSpPr/>
          <p:nvPr/>
        </p:nvSpPr>
        <p:spPr>
          <a:xfrm flipH="1">
            <a:off x="6541476" y="5362470"/>
            <a:ext cx="2965939" cy="288054"/>
          </a:xfrm>
          <a:prstGeom prst="round2DiagRect">
            <a:avLst>
              <a:gd name="adj1" fmla="val 43709"/>
              <a:gd name="adj2" fmla="val 9701"/>
            </a:avLst>
          </a:prstGeom>
          <a:solidFill>
            <a:srgbClr val="2D2941">
              <a:alpha val="10000"/>
            </a:srgbClr>
          </a:solidFill>
          <a:ln w="19050">
            <a:solidFill>
              <a:srgbClr val="53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BECFE5B-549E-465C-B10B-0D4822B3A88A}"/>
              </a:ext>
            </a:extLst>
          </p:cNvPr>
          <p:cNvCxnSpPr>
            <a:cxnSpLocks/>
            <a:stCxn id="33" idx="3"/>
            <a:endCxn id="39" idx="0"/>
          </p:cNvCxnSpPr>
          <p:nvPr/>
        </p:nvCxnSpPr>
        <p:spPr>
          <a:xfrm flipV="1">
            <a:off x="4720518" y="3537985"/>
            <a:ext cx="1656836" cy="94643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AFA53C1-B8BD-46C0-806F-A350A4C5EF6B}"/>
              </a:ext>
            </a:extLst>
          </p:cNvPr>
          <p:cNvCxnSpPr>
            <a:cxnSpLocks/>
            <a:stCxn id="33" idx="3"/>
            <a:endCxn id="41" idx="0"/>
          </p:cNvCxnSpPr>
          <p:nvPr/>
        </p:nvCxnSpPr>
        <p:spPr>
          <a:xfrm>
            <a:off x="4720518" y="3632628"/>
            <a:ext cx="1820958" cy="1873869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4EB55A8-F7BC-4484-BEFC-2B87F07152E0}"/>
              </a:ext>
            </a:extLst>
          </p:cNvPr>
          <p:cNvSpPr txBox="1"/>
          <p:nvPr/>
        </p:nvSpPr>
        <p:spPr>
          <a:xfrm>
            <a:off x="438722" y="5195788"/>
            <a:ext cx="4384019" cy="33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③ 처리한 요청을 </a:t>
            </a:r>
            <a:r>
              <a:rPr lang="en-US" altLang="ko-KR" sz="1500" dirty="0" err="1">
                <a:solidFill>
                  <a:srgbClr val="2D2941"/>
                </a:solidFill>
              </a:rPr>
              <a:t>list.jsp</a:t>
            </a:r>
            <a:r>
              <a:rPr lang="en-US" altLang="ko-KR" sz="1500" dirty="0">
                <a:solidFill>
                  <a:srgbClr val="2D2941"/>
                </a:solidFill>
              </a:rPr>
              <a:t>(view)</a:t>
            </a:r>
            <a:r>
              <a:rPr lang="ko-KR" altLang="en-US" sz="1500" dirty="0">
                <a:solidFill>
                  <a:srgbClr val="2D2941"/>
                </a:solidFill>
              </a:rPr>
              <a:t>를 통해 응답한다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5187DA6-5A41-43E9-A54C-D127B1811F62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>
            <a:off x="2630732" y="3909627"/>
            <a:ext cx="0" cy="1286161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356AFB3-FA1F-4237-8D14-FAEE569A05FA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2630732" y="962037"/>
            <a:ext cx="6723694" cy="2393592"/>
          </a:xfrm>
          <a:prstGeom prst="line">
            <a:avLst/>
          </a:prstGeom>
          <a:ln w="19050">
            <a:solidFill>
              <a:srgbClr val="53C7D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38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p.29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53C7D9"/>
                </a:solidFill>
              </a:rPr>
              <a:t>코드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이동 로직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C962DD-A829-489B-8CAD-28EB5BBD0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730" y="904213"/>
            <a:ext cx="4779314" cy="559489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E91D47-62D5-492E-8AB8-5604EF7C4420}"/>
              </a:ext>
            </a:extLst>
          </p:cNvPr>
          <p:cNvSpPr txBox="1"/>
          <p:nvPr/>
        </p:nvSpPr>
        <p:spPr>
          <a:xfrm>
            <a:off x="1101969" y="3028890"/>
            <a:ext cx="3938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D2941"/>
                </a:solidFill>
              </a:rPr>
              <a:t>Criteria.java</a:t>
            </a:r>
          </a:p>
          <a:p>
            <a:r>
              <a:rPr lang="ko-KR" altLang="en-US" sz="1500" dirty="0">
                <a:solidFill>
                  <a:srgbClr val="2D2941"/>
                </a:solidFill>
              </a:rPr>
              <a:t>이 객체를 통해 페이지 번호와 한 페이지당 보여줄 게시글 수의 값을 정하고 사용한다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629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p.3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763929" y="2184451"/>
            <a:ext cx="2585872" cy="2489098"/>
            <a:chOff x="1461528" y="1974849"/>
            <a:chExt cx="1290205" cy="1290205"/>
          </a:xfrm>
        </p:grpSpPr>
        <p:sp>
          <p:nvSpPr>
            <p:cNvPr id="54" name="타원 53"/>
            <p:cNvSpPr/>
            <p:nvPr/>
          </p:nvSpPr>
          <p:spPr>
            <a:xfrm>
              <a:off x="1461528" y="1974849"/>
              <a:ext cx="1290205" cy="1290205"/>
            </a:xfrm>
            <a:prstGeom prst="ellipse">
              <a:avLst/>
            </a:prstGeom>
            <a:solidFill>
              <a:srgbClr val="BFE2EB"/>
            </a:solidFill>
            <a:ln w="6350">
              <a:solidFill>
                <a:srgbClr val="53C7D9"/>
              </a:solidFill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1597366" y="2096008"/>
              <a:ext cx="1018528" cy="1044601"/>
            </a:xfrm>
            <a:prstGeom prst="ellipse">
              <a:avLst/>
            </a:prstGeom>
            <a:solidFill>
              <a:srgbClr val="53C7D9"/>
            </a:solidFill>
            <a:ln>
              <a:noFill/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635" algn="ctr">
                <a:lnSpc>
                  <a:spcPct val="100000"/>
                </a:lnSpc>
                <a:spcBef>
                  <a:spcPts val="1435"/>
                </a:spcBef>
              </a:pPr>
              <a:r>
                <a:rPr lang="ko-KR" altLang="en-US" sz="2400" dirty="0">
                  <a:solidFill>
                    <a:srgbClr val="FFFFFF"/>
                  </a:solidFill>
                  <a:latin typeface="UKIJ CJK"/>
                  <a:cs typeface="UKIJ CJK"/>
                </a:rPr>
                <a:t>개발</a:t>
              </a:r>
              <a:r>
                <a:rPr lang="ko-KR" altLang="en-US" sz="2400" spc="155" dirty="0">
                  <a:solidFill>
                    <a:srgbClr val="FFFFFF"/>
                  </a:solidFill>
                  <a:latin typeface="UKIJ CJK"/>
                  <a:cs typeface="UKIJ CJK"/>
                </a:rPr>
                <a:t> </a:t>
              </a:r>
              <a:r>
                <a:rPr lang="ko-KR" altLang="en-US" sz="2400" dirty="0">
                  <a:solidFill>
                    <a:srgbClr val="FFFFFF"/>
                  </a:solidFill>
                  <a:latin typeface="UKIJ CJK"/>
                  <a:cs typeface="UKIJ CJK"/>
                </a:rPr>
                <a:t>툴</a:t>
              </a:r>
              <a:endParaRPr lang="ko-KR" altLang="en-US" sz="2400" dirty="0">
                <a:latin typeface="UKIJ CJK"/>
                <a:cs typeface="UKIJ CJK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828946" y="1313112"/>
            <a:ext cx="2161944" cy="2112718"/>
            <a:chOff x="1461528" y="1974849"/>
            <a:chExt cx="1290205" cy="1290205"/>
          </a:xfrm>
        </p:grpSpPr>
        <p:sp>
          <p:nvSpPr>
            <p:cNvPr id="64" name="타원 63"/>
            <p:cNvSpPr/>
            <p:nvPr/>
          </p:nvSpPr>
          <p:spPr>
            <a:xfrm>
              <a:off x="1461528" y="1974849"/>
              <a:ext cx="1290205" cy="1290205"/>
            </a:xfrm>
            <a:prstGeom prst="ellipse">
              <a:avLst/>
            </a:prstGeom>
            <a:solidFill>
              <a:schemeClr val="bg1">
                <a:alpha val="79000"/>
              </a:schemeClr>
            </a:solidFill>
            <a:ln w="6350">
              <a:solidFill>
                <a:srgbClr val="53C7D9"/>
              </a:solidFill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1541555" y="2050193"/>
              <a:ext cx="1130150" cy="11362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ko-KR" altLang="en-US" sz="13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자바 개발 키트</a:t>
              </a:r>
            </a:p>
            <a:p>
              <a:pPr algn="ctr"/>
              <a:r>
                <a:rPr lang="en-US" altLang="ko-KR" sz="13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JDK 11.0.2</a:t>
              </a:r>
            </a:p>
          </p:txBody>
        </p:sp>
      </p:grpSp>
      <p:sp>
        <p:nvSpPr>
          <p:cNvPr id="49" name="사각형: 둥근 대각선 방향 모서리 48">
            <a:extLst>
              <a:ext uri="{FF2B5EF4-FFF2-40B4-BE49-F238E27FC236}">
                <a16:creationId xmlns:a16="http://schemas.microsoft.com/office/drawing/2014/main" id="{E9034358-2C2F-445D-9666-E736CC4F3DB3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53C7D9"/>
                </a:solidFill>
              </a:rPr>
              <a:t>개발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환경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9076D8-7553-4C8C-99D5-9B963029A9C8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10C1F1-4327-405D-ABCB-1616849C0D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1" t="31544" r="13090" b="31660"/>
          <a:stretch/>
        </p:blipFill>
        <p:spPr>
          <a:xfrm>
            <a:off x="4195678" y="2018977"/>
            <a:ext cx="1428475" cy="399217"/>
          </a:xfrm>
          <a:prstGeom prst="rect">
            <a:avLst/>
          </a:prstGeom>
        </p:spPr>
      </p:pic>
      <p:grpSp>
        <p:nvGrpSpPr>
          <p:cNvPr id="80" name="그룹 79">
            <a:extLst>
              <a:ext uri="{FF2B5EF4-FFF2-40B4-BE49-F238E27FC236}">
                <a16:creationId xmlns:a16="http://schemas.microsoft.com/office/drawing/2014/main" id="{9FCDDBFB-1D85-4EDE-A818-DB5168C16F5A}"/>
              </a:ext>
            </a:extLst>
          </p:cNvPr>
          <p:cNvGrpSpPr/>
          <p:nvPr/>
        </p:nvGrpSpPr>
        <p:grpSpPr>
          <a:xfrm>
            <a:off x="3828946" y="3791347"/>
            <a:ext cx="2161944" cy="2112718"/>
            <a:chOff x="1461528" y="1974849"/>
            <a:chExt cx="1290205" cy="1290205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2626C5F6-9F52-4538-B004-C84CA25DFCDC}"/>
                </a:ext>
              </a:extLst>
            </p:cNvPr>
            <p:cNvSpPr/>
            <p:nvPr/>
          </p:nvSpPr>
          <p:spPr>
            <a:xfrm>
              <a:off x="1461528" y="1974849"/>
              <a:ext cx="1290205" cy="1290205"/>
            </a:xfrm>
            <a:prstGeom prst="ellipse">
              <a:avLst/>
            </a:prstGeom>
            <a:solidFill>
              <a:schemeClr val="bg1">
                <a:alpha val="79000"/>
              </a:schemeClr>
            </a:solidFill>
            <a:ln w="6350">
              <a:solidFill>
                <a:srgbClr val="53C7D9"/>
              </a:solidFill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01245548-3C7C-4503-AF9A-6CF46433D954}"/>
                </a:ext>
              </a:extLst>
            </p:cNvPr>
            <p:cNvSpPr/>
            <p:nvPr/>
          </p:nvSpPr>
          <p:spPr>
            <a:xfrm>
              <a:off x="1541555" y="2050193"/>
              <a:ext cx="1130150" cy="11362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1300" spc="-5" dirty="0">
                  <a:solidFill>
                    <a:srgbClr val="404040"/>
                  </a:solidFill>
                  <a:cs typeface="UKIJ CJK"/>
                </a:rPr>
                <a:t>데이터베이스</a:t>
              </a:r>
              <a:r>
                <a:rPr lang="ko-KR" altLang="en-US" sz="1300" spc="80" dirty="0">
                  <a:solidFill>
                    <a:srgbClr val="404040"/>
                  </a:solidFill>
                  <a:cs typeface="UKIJ CJK"/>
                </a:rPr>
                <a:t> </a:t>
              </a:r>
              <a:r>
                <a:rPr lang="ko-KR" altLang="en-US" sz="1300" dirty="0">
                  <a:solidFill>
                    <a:srgbClr val="404040"/>
                  </a:solidFill>
                  <a:cs typeface="UKIJ CJK"/>
                </a:rPr>
                <a:t>툴</a:t>
              </a:r>
              <a:endParaRPr lang="ko-KR" altLang="en-US" sz="1300" dirty="0">
                <a:cs typeface="UKIJ CJK"/>
              </a:endParaRPr>
            </a:p>
            <a:p>
              <a:pPr algn="ctr">
                <a:lnSpc>
                  <a:spcPct val="100000"/>
                </a:lnSpc>
                <a:spcBef>
                  <a:spcPts val="5"/>
                </a:spcBef>
              </a:pPr>
              <a:r>
                <a:rPr lang="en-US" altLang="ko-KR" sz="1300" b="0" spc="45" dirty="0" err="1">
                  <a:solidFill>
                    <a:srgbClr val="404040"/>
                  </a:solidFill>
                  <a:cs typeface="Bandal"/>
                </a:rPr>
                <a:t>sqldeveloper</a:t>
              </a:r>
              <a:r>
                <a:rPr lang="ko-KR" altLang="en-US" sz="1300" b="0" spc="-120" dirty="0">
                  <a:solidFill>
                    <a:srgbClr val="404040"/>
                  </a:solidFill>
                  <a:cs typeface="Bandal"/>
                </a:rPr>
                <a:t> </a:t>
              </a:r>
              <a:r>
                <a:rPr lang="en-US" altLang="ko-KR" sz="1300" spc="65" dirty="0">
                  <a:solidFill>
                    <a:srgbClr val="404040"/>
                  </a:solidFill>
                  <a:cs typeface="Bandal"/>
                </a:rPr>
                <a:t>19.2.1</a:t>
              </a:r>
              <a:endParaRPr lang="ko-KR" altLang="en-US" sz="1300" dirty="0">
                <a:cs typeface="Bandal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29AF2C0-2D95-41AE-8A11-26785F078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053" y="4168472"/>
            <a:ext cx="673724" cy="759124"/>
          </a:xfrm>
          <a:prstGeom prst="rect">
            <a:avLst/>
          </a:prstGeom>
        </p:spPr>
      </p:pic>
      <p:grpSp>
        <p:nvGrpSpPr>
          <p:cNvPr id="86" name="그룹 85">
            <a:extLst>
              <a:ext uri="{FF2B5EF4-FFF2-40B4-BE49-F238E27FC236}">
                <a16:creationId xmlns:a16="http://schemas.microsoft.com/office/drawing/2014/main" id="{0DA4F347-A34D-4BBA-BD7F-627D5FB10709}"/>
              </a:ext>
            </a:extLst>
          </p:cNvPr>
          <p:cNvGrpSpPr/>
          <p:nvPr/>
        </p:nvGrpSpPr>
        <p:grpSpPr>
          <a:xfrm>
            <a:off x="6470035" y="1306527"/>
            <a:ext cx="2161944" cy="2112718"/>
            <a:chOff x="1461528" y="1974849"/>
            <a:chExt cx="1290205" cy="1290205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7CD69A4A-1914-48C3-86AE-88C7984E5105}"/>
                </a:ext>
              </a:extLst>
            </p:cNvPr>
            <p:cNvSpPr/>
            <p:nvPr/>
          </p:nvSpPr>
          <p:spPr>
            <a:xfrm>
              <a:off x="1461528" y="1974849"/>
              <a:ext cx="1290205" cy="1290205"/>
            </a:xfrm>
            <a:prstGeom prst="ellipse">
              <a:avLst/>
            </a:prstGeom>
            <a:solidFill>
              <a:schemeClr val="bg1">
                <a:alpha val="79000"/>
              </a:schemeClr>
            </a:solidFill>
            <a:ln w="6350">
              <a:solidFill>
                <a:srgbClr val="53C7D9"/>
              </a:solidFill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CB28FF59-49D3-433F-87B0-5ADFB686588B}"/>
                </a:ext>
              </a:extLst>
            </p:cNvPr>
            <p:cNvSpPr/>
            <p:nvPr/>
          </p:nvSpPr>
          <p:spPr>
            <a:xfrm>
              <a:off x="1541555" y="2050193"/>
              <a:ext cx="1130150" cy="11362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en-US" altLang="ko-KR" sz="13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IDE</a:t>
              </a:r>
            </a:p>
            <a:p>
              <a:pPr algn="ctr"/>
              <a:r>
                <a:rPr lang="en-US" altLang="ko-KR" sz="13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Eclipse EE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39A1F013-CA77-44C5-A2AA-892727907AEF}"/>
              </a:ext>
            </a:extLst>
          </p:cNvPr>
          <p:cNvGrpSpPr/>
          <p:nvPr/>
        </p:nvGrpSpPr>
        <p:grpSpPr>
          <a:xfrm>
            <a:off x="9111124" y="1329677"/>
            <a:ext cx="2161944" cy="2112718"/>
            <a:chOff x="1461528" y="1974849"/>
            <a:chExt cx="1290205" cy="1290205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336515C7-2C4C-45FB-8921-113530EC9684}"/>
                </a:ext>
              </a:extLst>
            </p:cNvPr>
            <p:cNvSpPr/>
            <p:nvPr/>
          </p:nvSpPr>
          <p:spPr>
            <a:xfrm>
              <a:off x="1461528" y="1974849"/>
              <a:ext cx="1290205" cy="1290205"/>
            </a:xfrm>
            <a:prstGeom prst="ellipse">
              <a:avLst/>
            </a:prstGeom>
            <a:solidFill>
              <a:schemeClr val="bg1">
                <a:alpha val="79000"/>
              </a:schemeClr>
            </a:solidFill>
            <a:ln w="6350">
              <a:solidFill>
                <a:srgbClr val="53C7D9"/>
              </a:solidFill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82D601A-5B54-4889-B187-EA054E92FF7D}"/>
                </a:ext>
              </a:extLst>
            </p:cNvPr>
            <p:cNvSpPr/>
            <p:nvPr/>
          </p:nvSpPr>
          <p:spPr>
            <a:xfrm>
              <a:off x="1541555" y="2050193"/>
              <a:ext cx="1130150" cy="11362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ko-KR" altLang="en-US" sz="13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컨테이너 </a:t>
              </a:r>
              <a:r>
                <a:rPr lang="en-US" altLang="ko-KR" sz="13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(WAS)</a:t>
              </a:r>
            </a:p>
            <a:p>
              <a:pPr algn="ctr"/>
              <a:r>
                <a:rPr lang="en-US" altLang="ko-KR" sz="13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Apache-Tomcat 9.0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EC066E2-A7EF-49DA-82FC-7B812C6A3AD2}"/>
              </a:ext>
            </a:extLst>
          </p:cNvPr>
          <p:cNvGrpSpPr/>
          <p:nvPr/>
        </p:nvGrpSpPr>
        <p:grpSpPr>
          <a:xfrm>
            <a:off x="6481155" y="3788656"/>
            <a:ext cx="2161944" cy="2112718"/>
            <a:chOff x="1461528" y="1974849"/>
            <a:chExt cx="1290205" cy="1290205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4CB8359-5931-40F0-AEC3-E5BEB6231186}"/>
                </a:ext>
              </a:extLst>
            </p:cNvPr>
            <p:cNvSpPr/>
            <p:nvPr/>
          </p:nvSpPr>
          <p:spPr>
            <a:xfrm>
              <a:off x="1461528" y="1974849"/>
              <a:ext cx="1290205" cy="1290205"/>
            </a:xfrm>
            <a:prstGeom prst="ellipse">
              <a:avLst/>
            </a:prstGeom>
            <a:solidFill>
              <a:schemeClr val="bg1">
                <a:alpha val="79000"/>
              </a:schemeClr>
            </a:solidFill>
            <a:ln w="6350">
              <a:solidFill>
                <a:srgbClr val="53C7D9"/>
              </a:solidFill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B6BECF37-89E2-44F7-B927-647AA4E64788}"/>
                </a:ext>
              </a:extLst>
            </p:cNvPr>
            <p:cNvSpPr/>
            <p:nvPr/>
          </p:nvSpPr>
          <p:spPr>
            <a:xfrm>
              <a:off x="1541555" y="2050193"/>
              <a:ext cx="1130150" cy="11362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en-US" altLang="ko-KR" sz="13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Oracle Database 11g</a:t>
              </a:r>
            </a:p>
            <a:p>
              <a:pPr algn="ctr"/>
              <a:r>
                <a:rPr lang="en-US" altLang="ko-KR" sz="13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Express Edition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7909449-204B-4277-A1D2-4BD3E01386AD}"/>
              </a:ext>
            </a:extLst>
          </p:cNvPr>
          <p:cNvGrpSpPr/>
          <p:nvPr/>
        </p:nvGrpSpPr>
        <p:grpSpPr>
          <a:xfrm>
            <a:off x="9133364" y="3788656"/>
            <a:ext cx="2161944" cy="2112718"/>
            <a:chOff x="1461528" y="1974849"/>
            <a:chExt cx="1290205" cy="129020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A69BF9B0-348C-42DB-92EC-58ECBCB20BD1}"/>
                </a:ext>
              </a:extLst>
            </p:cNvPr>
            <p:cNvSpPr/>
            <p:nvPr/>
          </p:nvSpPr>
          <p:spPr>
            <a:xfrm>
              <a:off x="1461528" y="1974849"/>
              <a:ext cx="1290205" cy="1290205"/>
            </a:xfrm>
            <a:prstGeom prst="ellipse">
              <a:avLst/>
            </a:prstGeom>
            <a:solidFill>
              <a:schemeClr val="bg1">
                <a:alpha val="79000"/>
              </a:schemeClr>
            </a:solidFill>
            <a:ln w="6350">
              <a:solidFill>
                <a:srgbClr val="53C7D9"/>
              </a:solidFill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9B0C4C0-FD70-47DD-9061-6CAD02387AE8}"/>
                </a:ext>
              </a:extLst>
            </p:cNvPr>
            <p:cNvSpPr/>
            <p:nvPr/>
          </p:nvSpPr>
          <p:spPr>
            <a:xfrm>
              <a:off x="1541555" y="2050193"/>
              <a:ext cx="1130150" cy="11362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en-US" altLang="ko-KR" sz="140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github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D5E45FC-73BE-49F8-83C1-B21A137313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166" b="31014"/>
          <a:stretch/>
        </p:blipFill>
        <p:spPr>
          <a:xfrm>
            <a:off x="6775627" y="2014269"/>
            <a:ext cx="1572999" cy="3403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E3DD237-CA40-4403-8580-7DCF9A9B63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602" b="28948"/>
          <a:stretch/>
        </p:blipFill>
        <p:spPr>
          <a:xfrm>
            <a:off x="6682983" y="4255692"/>
            <a:ext cx="1758288" cy="77728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D5DCA07-1653-433A-99AF-3D2B483F31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5601" y="1818232"/>
            <a:ext cx="1023086" cy="73243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C031A16-7641-4727-9848-4E7214D3B8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1643" y="4601345"/>
            <a:ext cx="1785384" cy="43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15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44609D5-75D9-4C7B-AA0A-97E983E67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283" y="2154555"/>
            <a:ext cx="6721007" cy="442988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p.30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53C7D9"/>
                </a:solidFill>
              </a:rPr>
              <a:t>코드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이동 로직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E91D47-62D5-492E-8AB8-5604EF7C4420}"/>
              </a:ext>
            </a:extLst>
          </p:cNvPr>
          <p:cNvSpPr txBox="1"/>
          <p:nvPr/>
        </p:nvSpPr>
        <p:spPr>
          <a:xfrm>
            <a:off x="5826369" y="1119619"/>
            <a:ext cx="45870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D2941"/>
                </a:solidFill>
              </a:rPr>
              <a:t>Criteria.java</a:t>
            </a:r>
          </a:p>
          <a:p>
            <a:r>
              <a:rPr lang="ko-KR" altLang="en-US" sz="1500" dirty="0">
                <a:solidFill>
                  <a:srgbClr val="2D2941"/>
                </a:solidFill>
              </a:rPr>
              <a:t>이 객체를 통해 페이지 하단에 </a:t>
            </a:r>
            <a:r>
              <a:rPr lang="ko-KR" altLang="en-US" sz="1500" dirty="0" err="1">
                <a:solidFill>
                  <a:srgbClr val="2D2941"/>
                </a:solidFill>
              </a:rPr>
              <a:t>페이징</a:t>
            </a:r>
            <a:r>
              <a:rPr lang="ko-KR" altLang="en-US" sz="1500" dirty="0">
                <a:solidFill>
                  <a:srgbClr val="2D2941"/>
                </a:solidFill>
              </a:rPr>
              <a:t> 바를 만든다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FDDC45-5A1A-4CDF-B9AC-5F7499B99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7" y="807436"/>
            <a:ext cx="5349944" cy="57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49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FAB7C29-5815-4E48-AA11-B4CEB938D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08" y="2091505"/>
            <a:ext cx="7026450" cy="4452756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p.31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53C7D9"/>
                </a:solidFill>
              </a:rPr>
              <a:t>코드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이동 로직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4C664-FED9-4962-9721-602E31A44530}"/>
              </a:ext>
            </a:extLst>
          </p:cNvPr>
          <p:cNvSpPr txBox="1"/>
          <p:nvPr/>
        </p:nvSpPr>
        <p:spPr>
          <a:xfrm>
            <a:off x="230890" y="1504409"/>
            <a:ext cx="52203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</a:rPr>
              <a:t>① content_view.do</a:t>
            </a:r>
            <a:r>
              <a:rPr lang="ko-KR" altLang="en-US" sz="1500" dirty="0">
                <a:solidFill>
                  <a:srgbClr val="2D2941"/>
                </a:solidFill>
              </a:rPr>
              <a:t>로 들어온 요청을 </a:t>
            </a:r>
            <a:r>
              <a:rPr lang="en-US" altLang="ko-KR" sz="1500" dirty="0" err="1">
                <a:solidFill>
                  <a:srgbClr val="2D2941"/>
                </a:solidFill>
              </a:rPr>
              <a:t>BController</a:t>
            </a:r>
            <a:r>
              <a:rPr lang="ko-KR" altLang="en-US" sz="1500" dirty="0">
                <a:solidFill>
                  <a:srgbClr val="2D2941"/>
                </a:solidFill>
              </a:rPr>
              <a:t>가 받는다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7D4788-69A9-4FCE-AC72-135385EF6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50" y="1981110"/>
            <a:ext cx="3916230" cy="8260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EAF083-8981-4EF8-8227-0DAF39C7E00B}"/>
              </a:ext>
            </a:extLst>
          </p:cNvPr>
          <p:cNvSpPr txBox="1"/>
          <p:nvPr/>
        </p:nvSpPr>
        <p:spPr>
          <a:xfrm>
            <a:off x="6404488" y="1173214"/>
            <a:ext cx="44462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</a:rPr>
              <a:t>② </a:t>
            </a:r>
            <a:r>
              <a:rPr lang="en-US" altLang="ko-KR" sz="1500" dirty="0" err="1">
                <a:solidFill>
                  <a:srgbClr val="2D2941"/>
                </a:solidFill>
              </a:rPr>
              <a:t>BContentCommand</a:t>
            </a:r>
            <a:r>
              <a:rPr lang="en-US" altLang="ko-KR" sz="1500" dirty="0">
                <a:solidFill>
                  <a:srgbClr val="2D2941"/>
                </a:solidFill>
              </a:rPr>
              <a:t> </a:t>
            </a:r>
            <a:r>
              <a:rPr lang="ko-KR" altLang="en-US" sz="1500" dirty="0">
                <a:solidFill>
                  <a:srgbClr val="2D2941"/>
                </a:solidFill>
              </a:rPr>
              <a:t>객체를 통해 로직 처리</a:t>
            </a:r>
          </a:p>
          <a:p>
            <a:r>
              <a:rPr lang="en-US" altLang="ko-KR" sz="1500" dirty="0">
                <a:solidFill>
                  <a:srgbClr val="2D2941"/>
                </a:solidFill>
              </a:rPr>
              <a:t>(</a:t>
            </a:r>
            <a:r>
              <a:rPr lang="en-US" altLang="ko-KR" sz="1500" dirty="0" err="1">
                <a:solidFill>
                  <a:srgbClr val="2D2941"/>
                </a:solidFill>
              </a:rPr>
              <a:t>BDao</a:t>
            </a:r>
            <a:r>
              <a:rPr lang="en-US" altLang="ko-KR" sz="1500" dirty="0">
                <a:solidFill>
                  <a:srgbClr val="2D2941"/>
                </a:solidFill>
              </a:rPr>
              <a:t> </a:t>
            </a:r>
            <a:r>
              <a:rPr lang="ko-KR" altLang="en-US" sz="1500" dirty="0">
                <a:solidFill>
                  <a:srgbClr val="2D2941"/>
                </a:solidFill>
              </a:rPr>
              <a:t>객체를 통해 </a:t>
            </a:r>
            <a:r>
              <a:rPr lang="en-US" altLang="ko-KR" sz="1500" dirty="0">
                <a:solidFill>
                  <a:srgbClr val="2D2941"/>
                </a:solidFill>
              </a:rPr>
              <a:t>DB</a:t>
            </a:r>
            <a:r>
              <a:rPr lang="ko-KR" altLang="en-US" sz="1500" dirty="0">
                <a:solidFill>
                  <a:srgbClr val="2D2941"/>
                </a:solidFill>
              </a:rPr>
              <a:t>에 저장된 정보를 가져온다</a:t>
            </a:r>
            <a:r>
              <a:rPr lang="en-US" altLang="ko-KR" sz="1500" dirty="0">
                <a:solidFill>
                  <a:srgbClr val="2D2941"/>
                </a:solidFill>
              </a:rPr>
              <a:t>.)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765A9B5-4935-4DC2-B3A5-46BA4789D6E6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5451231" y="1450213"/>
            <a:ext cx="953257" cy="215779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E4724D0-5997-4830-92E6-22B4400E0F9C}"/>
              </a:ext>
            </a:extLst>
          </p:cNvPr>
          <p:cNvSpPr txBox="1"/>
          <p:nvPr/>
        </p:nvSpPr>
        <p:spPr>
          <a:xfrm>
            <a:off x="441256" y="4027711"/>
            <a:ext cx="43840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③ 처리한 요청을 </a:t>
            </a:r>
            <a:r>
              <a:rPr lang="en-US" altLang="ko-KR" sz="1500" dirty="0" err="1">
                <a:solidFill>
                  <a:srgbClr val="2D2941"/>
                </a:solidFill>
              </a:rPr>
              <a:t>content_view.jsp</a:t>
            </a:r>
            <a:r>
              <a:rPr lang="en-US" altLang="ko-KR" sz="1500" dirty="0">
                <a:solidFill>
                  <a:srgbClr val="2D2941"/>
                </a:solidFill>
              </a:rPr>
              <a:t>(view)</a:t>
            </a:r>
            <a:r>
              <a:rPr lang="ko-KR" altLang="en-US" sz="1500" dirty="0">
                <a:solidFill>
                  <a:srgbClr val="2D2941"/>
                </a:solidFill>
              </a:rPr>
              <a:t>를 통해 응답한다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A4EDE23-EC95-456F-B077-240CA117F3CD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flipH="1">
            <a:off x="2633266" y="1727212"/>
            <a:ext cx="5994329" cy="2300499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723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1AF4E2C-31FE-450B-9C9E-8B77E5C21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327" y="3788152"/>
            <a:ext cx="7509557" cy="2784755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p.32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53C7D9"/>
                </a:solidFill>
              </a:rPr>
              <a:t>코드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이동 로직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4C664-FED9-4962-9721-602E31A44530}"/>
              </a:ext>
            </a:extLst>
          </p:cNvPr>
          <p:cNvSpPr txBox="1"/>
          <p:nvPr/>
        </p:nvSpPr>
        <p:spPr>
          <a:xfrm>
            <a:off x="230891" y="1157686"/>
            <a:ext cx="49314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</a:rPr>
              <a:t>① write_view.do</a:t>
            </a:r>
            <a:r>
              <a:rPr lang="ko-KR" altLang="en-US" sz="1500" dirty="0">
                <a:solidFill>
                  <a:srgbClr val="2D2941"/>
                </a:solidFill>
              </a:rPr>
              <a:t>로 요청이 들어오면 우선 </a:t>
            </a:r>
            <a:r>
              <a:rPr lang="en-US" altLang="ko-KR" sz="1500" dirty="0" err="1">
                <a:solidFill>
                  <a:srgbClr val="2D2941"/>
                </a:solidFill>
              </a:rPr>
              <a:t>write_view.jsp</a:t>
            </a:r>
            <a:r>
              <a:rPr lang="en-US" altLang="ko-KR" sz="1500" dirty="0">
                <a:solidFill>
                  <a:srgbClr val="2D2941"/>
                </a:solidFill>
              </a:rPr>
              <a:t> </a:t>
            </a:r>
            <a:r>
              <a:rPr lang="ko-KR" altLang="en-US" sz="1500" dirty="0">
                <a:solidFill>
                  <a:srgbClr val="2D2941"/>
                </a:solidFill>
              </a:rPr>
              <a:t>페이지를 띄운다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  <a:r>
              <a:rPr lang="ko-KR" altLang="en-US" sz="1500" dirty="0">
                <a:solidFill>
                  <a:srgbClr val="2D2941"/>
                </a:solidFill>
              </a:rPr>
              <a:t> </a:t>
            </a:r>
            <a:endParaRPr lang="en-US" altLang="ko-KR" sz="1500" dirty="0">
              <a:solidFill>
                <a:srgbClr val="2D294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EAF083-8981-4EF8-8227-0DAF39C7E00B}"/>
              </a:ext>
            </a:extLst>
          </p:cNvPr>
          <p:cNvSpPr txBox="1"/>
          <p:nvPr/>
        </p:nvSpPr>
        <p:spPr>
          <a:xfrm>
            <a:off x="118114" y="3651860"/>
            <a:ext cx="44462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</a:rPr>
              <a:t>② </a:t>
            </a:r>
            <a:r>
              <a:rPr lang="en-US" altLang="ko-KR" sz="1500" dirty="0" err="1">
                <a:solidFill>
                  <a:srgbClr val="2D2941"/>
                </a:solidFill>
              </a:rPr>
              <a:t>write_view.jsp</a:t>
            </a:r>
            <a:r>
              <a:rPr lang="ko-KR" altLang="en-US" sz="1500" dirty="0">
                <a:solidFill>
                  <a:srgbClr val="2D2941"/>
                </a:solidFill>
              </a:rPr>
              <a:t>에서 </a:t>
            </a:r>
            <a:r>
              <a:rPr lang="en-US" altLang="ko-KR" sz="1500" dirty="0">
                <a:solidFill>
                  <a:srgbClr val="2D2941"/>
                </a:solidFill>
              </a:rPr>
              <a:t>write.do</a:t>
            </a:r>
            <a:r>
              <a:rPr lang="ko-KR" altLang="en-US" sz="1500" dirty="0">
                <a:solidFill>
                  <a:srgbClr val="2D2941"/>
                </a:solidFill>
              </a:rPr>
              <a:t>로 요청이 들어오면</a:t>
            </a:r>
            <a:endParaRPr lang="en-US" altLang="ko-KR" sz="1500" dirty="0">
              <a:solidFill>
                <a:srgbClr val="2D294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765A9B5-4935-4DC2-B3A5-46BA4789D6E6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flipH="1">
            <a:off x="2341221" y="3101660"/>
            <a:ext cx="1" cy="550200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E4724D0-5997-4830-92E6-22B4400E0F9C}"/>
              </a:ext>
            </a:extLst>
          </p:cNvPr>
          <p:cNvSpPr txBox="1"/>
          <p:nvPr/>
        </p:nvSpPr>
        <p:spPr>
          <a:xfrm>
            <a:off x="6426556" y="3356061"/>
            <a:ext cx="43840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③ </a:t>
            </a:r>
            <a:r>
              <a:rPr lang="en-US" altLang="ko-KR" sz="1500" dirty="0" err="1">
                <a:solidFill>
                  <a:srgbClr val="2D2941"/>
                </a:solidFill>
              </a:rPr>
              <a:t>BWriteCommand</a:t>
            </a:r>
            <a:r>
              <a:rPr lang="ko-KR" altLang="en-US" sz="1500" dirty="0">
                <a:solidFill>
                  <a:srgbClr val="2D2941"/>
                </a:solidFill>
              </a:rPr>
              <a:t>를 통해 로직을 처리</a:t>
            </a:r>
            <a:endParaRPr lang="en-US" altLang="ko-KR" sz="1500" dirty="0">
              <a:solidFill>
                <a:srgbClr val="2D294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A4EDE23-EC95-456F-B077-240CA117F3CD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4564327" y="3517644"/>
            <a:ext cx="1862229" cy="295799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F6ED06B-9047-4036-90A2-0A9F3B3D0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88" y="1707886"/>
            <a:ext cx="4158467" cy="13937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28A444-EBE4-4A5C-8583-66579E7C41A4}"/>
              </a:ext>
            </a:extLst>
          </p:cNvPr>
          <p:cNvSpPr txBox="1"/>
          <p:nvPr/>
        </p:nvSpPr>
        <p:spPr>
          <a:xfrm>
            <a:off x="6233814" y="1535473"/>
            <a:ext cx="47695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④ 다시 </a:t>
            </a:r>
            <a:r>
              <a:rPr lang="en-US" altLang="ko-KR" sz="1500" dirty="0">
                <a:solidFill>
                  <a:srgbClr val="2D2941"/>
                </a:solidFill>
              </a:rPr>
              <a:t>list.do</a:t>
            </a:r>
            <a:r>
              <a:rPr lang="ko-KR" altLang="en-US" sz="1500" dirty="0">
                <a:solidFill>
                  <a:srgbClr val="2D2941"/>
                </a:solidFill>
              </a:rPr>
              <a:t>를 실행해 </a:t>
            </a:r>
            <a:r>
              <a:rPr lang="en-US" altLang="ko-KR" sz="1500" dirty="0" err="1">
                <a:solidFill>
                  <a:srgbClr val="2D2941"/>
                </a:solidFill>
              </a:rPr>
              <a:t>list.jsp</a:t>
            </a:r>
            <a:r>
              <a:rPr lang="en-US" altLang="ko-KR" sz="1500" dirty="0">
                <a:solidFill>
                  <a:srgbClr val="2D2941"/>
                </a:solidFill>
              </a:rPr>
              <a:t> </a:t>
            </a:r>
            <a:r>
              <a:rPr lang="ko-KR" altLang="en-US" sz="1500" dirty="0">
                <a:solidFill>
                  <a:srgbClr val="2D2941"/>
                </a:solidFill>
              </a:rPr>
              <a:t>페이지를 띄운다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6B95B7F-327D-4731-BEA1-A2F61504DD4F}"/>
              </a:ext>
            </a:extLst>
          </p:cNvPr>
          <p:cNvCxnSpPr>
            <a:cxnSpLocks/>
            <a:stCxn id="23" idx="0"/>
            <a:endCxn id="18" idx="2"/>
          </p:cNvCxnSpPr>
          <p:nvPr/>
        </p:nvCxnSpPr>
        <p:spPr>
          <a:xfrm flipH="1" flipV="1">
            <a:off x="8618565" y="1858638"/>
            <a:ext cx="1" cy="1497423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011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B4DAC4A-22F1-4119-B0E1-C5FCF7B02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4" y="4027807"/>
            <a:ext cx="6002924" cy="167559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271C7D4-7D6B-4DD9-8F8D-1654D7487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583" y="3774334"/>
            <a:ext cx="5921253" cy="26062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20BEAB0-B618-471B-8B47-C620AEFCB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68" y="1585052"/>
            <a:ext cx="4036635" cy="1802662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p.33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53C7D9"/>
                </a:solidFill>
              </a:rPr>
              <a:t>코드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이동 로직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4C664-FED9-4962-9721-602E31A44530}"/>
              </a:ext>
            </a:extLst>
          </p:cNvPr>
          <p:cNvSpPr txBox="1"/>
          <p:nvPr/>
        </p:nvSpPr>
        <p:spPr>
          <a:xfrm>
            <a:off x="230890" y="1023205"/>
            <a:ext cx="52203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</a:rPr>
              <a:t>① reply_view.do</a:t>
            </a:r>
            <a:r>
              <a:rPr lang="ko-KR" altLang="en-US" sz="1500" dirty="0">
                <a:solidFill>
                  <a:srgbClr val="2D2941"/>
                </a:solidFill>
              </a:rPr>
              <a:t>로 요청이 들어오면 </a:t>
            </a:r>
            <a:r>
              <a:rPr lang="en-US" altLang="ko-KR" sz="1500" dirty="0" err="1">
                <a:solidFill>
                  <a:srgbClr val="2D2941"/>
                </a:solidFill>
              </a:rPr>
              <a:t>BReplyViewCommand</a:t>
            </a:r>
            <a:r>
              <a:rPr lang="ko-KR" altLang="en-US" sz="1500" dirty="0">
                <a:solidFill>
                  <a:srgbClr val="2D2941"/>
                </a:solidFill>
              </a:rPr>
              <a:t>를 통해 로직 처리</a:t>
            </a:r>
            <a:r>
              <a:rPr lang="en-US" altLang="ko-KR" sz="1500" dirty="0">
                <a:solidFill>
                  <a:srgbClr val="2D2941"/>
                </a:solidFill>
              </a:rPr>
              <a:t>,</a:t>
            </a:r>
            <a:r>
              <a:rPr lang="ko-KR" altLang="en-US" sz="1500" dirty="0">
                <a:solidFill>
                  <a:srgbClr val="2D2941"/>
                </a:solidFill>
              </a:rPr>
              <a:t> </a:t>
            </a:r>
            <a:r>
              <a:rPr lang="en-US" altLang="ko-KR" sz="1500" dirty="0" err="1">
                <a:solidFill>
                  <a:srgbClr val="2D2941"/>
                </a:solidFill>
              </a:rPr>
              <a:t>reply_view.jsp</a:t>
            </a:r>
            <a:r>
              <a:rPr lang="en-US" altLang="ko-KR" sz="1500" dirty="0">
                <a:solidFill>
                  <a:srgbClr val="2D2941"/>
                </a:solidFill>
              </a:rPr>
              <a:t> </a:t>
            </a:r>
            <a:r>
              <a:rPr lang="ko-KR" altLang="en-US" sz="1500" dirty="0">
                <a:solidFill>
                  <a:srgbClr val="2D2941"/>
                </a:solidFill>
              </a:rPr>
              <a:t>페이지를 띄운다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  <a:r>
              <a:rPr lang="ko-KR" altLang="en-US" sz="1500" dirty="0">
                <a:solidFill>
                  <a:srgbClr val="2D2941"/>
                </a:solidFill>
              </a:rPr>
              <a:t> </a:t>
            </a:r>
            <a:endParaRPr lang="en-US" altLang="ko-KR" sz="1500" dirty="0">
              <a:solidFill>
                <a:srgbClr val="2D294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EAF083-8981-4EF8-8227-0DAF39C7E00B}"/>
              </a:ext>
            </a:extLst>
          </p:cNvPr>
          <p:cNvSpPr txBox="1"/>
          <p:nvPr/>
        </p:nvSpPr>
        <p:spPr>
          <a:xfrm>
            <a:off x="1787602" y="5646341"/>
            <a:ext cx="44462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</a:rPr>
              <a:t>② </a:t>
            </a:r>
            <a:r>
              <a:rPr lang="en-US" altLang="ko-KR" sz="1500" dirty="0" err="1">
                <a:solidFill>
                  <a:srgbClr val="2D2941"/>
                </a:solidFill>
              </a:rPr>
              <a:t>reply_view.jsp</a:t>
            </a:r>
            <a:r>
              <a:rPr lang="en-US" altLang="ko-KR" sz="1500" dirty="0">
                <a:solidFill>
                  <a:srgbClr val="2D2941"/>
                </a:solidFill>
              </a:rPr>
              <a:t> </a:t>
            </a:r>
            <a:r>
              <a:rPr lang="ko-KR" altLang="en-US" sz="1500" dirty="0">
                <a:solidFill>
                  <a:srgbClr val="2D2941"/>
                </a:solidFill>
              </a:rPr>
              <a:t>에서</a:t>
            </a:r>
            <a:r>
              <a:rPr lang="en-US" altLang="ko-KR" sz="1500" dirty="0">
                <a:solidFill>
                  <a:srgbClr val="2D2941"/>
                </a:solidFill>
              </a:rPr>
              <a:t>reply.do</a:t>
            </a:r>
            <a:r>
              <a:rPr lang="ko-KR" altLang="en-US" sz="1500" dirty="0">
                <a:solidFill>
                  <a:srgbClr val="2D2941"/>
                </a:solidFill>
              </a:rPr>
              <a:t>로 요청이 들어오면</a:t>
            </a:r>
            <a:endParaRPr lang="en-US" altLang="ko-KR" sz="1500" dirty="0">
              <a:solidFill>
                <a:srgbClr val="2D294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4724D0-5997-4830-92E6-22B4400E0F9C}"/>
              </a:ext>
            </a:extLst>
          </p:cNvPr>
          <p:cNvSpPr txBox="1"/>
          <p:nvPr/>
        </p:nvSpPr>
        <p:spPr>
          <a:xfrm>
            <a:off x="6426556" y="2636389"/>
            <a:ext cx="43840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③ </a:t>
            </a:r>
            <a:r>
              <a:rPr lang="en-US" altLang="ko-KR" sz="1500" dirty="0" err="1">
                <a:solidFill>
                  <a:srgbClr val="2D2941"/>
                </a:solidFill>
              </a:rPr>
              <a:t>BReplyCommand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  <a:r>
              <a:rPr lang="ko-KR" altLang="en-US" sz="1500" dirty="0">
                <a:solidFill>
                  <a:srgbClr val="2D2941"/>
                </a:solidFill>
              </a:rPr>
              <a:t>를 통해 로직을 처리</a:t>
            </a:r>
            <a:endParaRPr lang="en-US" altLang="ko-KR" sz="1500" dirty="0">
              <a:solidFill>
                <a:srgbClr val="2D294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A4EDE23-EC95-456F-B077-240CA117F3CD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V="1">
            <a:off x="4010709" y="2959554"/>
            <a:ext cx="4607857" cy="2686787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28A444-EBE4-4A5C-8583-66579E7C41A4}"/>
              </a:ext>
            </a:extLst>
          </p:cNvPr>
          <p:cNvSpPr txBox="1"/>
          <p:nvPr/>
        </p:nvSpPr>
        <p:spPr>
          <a:xfrm>
            <a:off x="6233815" y="996986"/>
            <a:ext cx="47695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④ 다시 </a:t>
            </a:r>
            <a:r>
              <a:rPr lang="en-US" altLang="ko-KR" sz="1500" dirty="0">
                <a:solidFill>
                  <a:srgbClr val="2D2941"/>
                </a:solidFill>
              </a:rPr>
              <a:t>list.do</a:t>
            </a:r>
            <a:r>
              <a:rPr lang="ko-KR" altLang="en-US" sz="1500" dirty="0">
                <a:solidFill>
                  <a:srgbClr val="2D2941"/>
                </a:solidFill>
              </a:rPr>
              <a:t>를 실행해 </a:t>
            </a:r>
            <a:r>
              <a:rPr lang="en-US" altLang="ko-KR" sz="1500" dirty="0" err="1">
                <a:solidFill>
                  <a:srgbClr val="2D2941"/>
                </a:solidFill>
              </a:rPr>
              <a:t>list.jsp</a:t>
            </a:r>
            <a:r>
              <a:rPr lang="en-US" altLang="ko-KR" sz="1500" dirty="0">
                <a:solidFill>
                  <a:srgbClr val="2D2941"/>
                </a:solidFill>
              </a:rPr>
              <a:t> </a:t>
            </a:r>
            <a:r>
              <a:rPr lang="ko-KR" altLang="en-US" sz="1500" dirty="0">
                <a:solidFill>
                  <a:srgbClr val="2D2941"/>
                </a:solidFill>
              </a:rPr>
              <a:t>페이지를 띄운다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6B95B7F-327D-4731-BEA1-A2F61504DD4F}"/>
              </a:ext>
            </a:extLst>
          </p:cNvPr>
          <p:cNvCxnSpPr>
            <a:cxnSpLocks/>
            <a:stCxn id="23" idx="0"/>
            <a:endCxn id="18" idx="2"/>
          </p:cNvCxnSpPr>
          <p:nvPr/>
        </p:nvCxnSpPr>
        <p:spPr>
          <a:xfrm flipV="1">
            <a:off x="8618566" y="1320151"/>
            <a:ext cx="0" cy="1316238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9726ED9-61F5-4ED7-BD8E-55A581D72A4C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3114286" y="3387714"/>
            <a:ext cx="0" cy="640093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1887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3B2DE8D-9F4C-4712-BA5D-D1A697134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621" y="4048257"/>
            <a:ext cx="8059035" cy="2293726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p.34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53C7D9"/>
                </a:solidFill>
              </a:rPr>
              <a:t>코드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이동 로직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4C664-FED9-4962-9721-602E31A44530}"/>
              </a:ext>
            </a:extLst>
          </p:cNvPr>
          <p:cNvSpPr txBox="1"/>
          <p:nvPr/>
        </p:nvSpPr>
        <p:spPr>
          <a:xfrm>
            <a:off x="403323" y="1415306"/>
            <a:ext cx="46915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</a:rPr>
              <a:t>① delete.do</a:t>
            </a:r>
            <a:r>
              <a:rPr lang="ko-KR" altLang="en-US" sz="1500" dirty="0">
                <a:solidFill>
                  <a:srgbClr val="2D2941"/>
                </a:solidFill>
              </a:rPr>
              <a:t> 로 들어온 요청을 </a:t>
            </a:r>
            <a:r>
              <a:rPr lang="en-US" altLang="ko-KR" sz="1500" dirty="0" err="1">
                <a:solidFill>
                  <a:srgbClr val="2D2941"/>
                </a:solidFill>
              </a:rPr>
              <a:t>BController</a:t>
            </a:r>
            <a:r>
              <a:rPr lang="ko-KR" altLang="en-US" sz="1500" dirty="0">
                <a:solidFill>
                  <a:srgbClr val="2D2941"/>
                </a:solidFill>
              </a:rPr>
              <a:t>가 받는다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EAF083-8981-4EF8-8227-0DAF39C7E00B}"/>
              </a:ext>
            </a:extLst>
          </p:cNvPr>
          <p:cNvSpPr txBox="1"/>
          <p:nvPr/>
        </p:nvSpPr>
        <p:spPr>
          <a:xfrm>
            <a:off x="6197557" y="3651292"/>
            <a:ext cx="3571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</a:rPr>
              <a:t>② </a:t>
            </a:r>
            <a:r>
              <a:rPr lang="en-US" altLang="ko-KR" sz="1500" dirty="0" err="1">
                <a:solidFill>
                  <a:srgbClr val="2D2941"/>
                </a:solidFill>
              </a:rPr>
              <a:t>BDeleteCommand</a:t>
            </a:r>
            <a:r>
              <a:rPr lang="ko-KR" altLang="en-US" sz="1500" dirty="0">
                <a:solidFill>
                  <a:srgbClr val="2D2941"/>
                </a:solidFill>
              </a:rPr>
              <a:t>를 통해 로직 처리</a:t>
            </a:r>
            <a:endParaRPr lang="en-US" altLang="ko-KR" sz="1500" dirty="0">
              <a:solidFill>
                <a:srgbClr val="2D294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4724D0-5997-4830-92E6-22B4400E0F9C}"/>
              </a:ext>
            </a:extLst>
          </p:cNvPr>
          <p:cNvSpPr txBox="1"/>
          <p:nvPr/>
        </p:nvSpPr>
        <p:spPr>
          <a:xfrm>
            <a:off x="5791285" y="1553390"/>
            <a:ext cx="43840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③ 다시 </a:t>
            </a:r>
            <a:r>
              <a:rPr lang="en-US" altLang="ko-KR" sz="1500" dirty="0">
                <a:solidFill>
                  <a:srgbClr val="2D2941"/>
                </a:solidFill>
              </a:rPr>
              <a:t>list.do</a:t>
            </a:r>
            <a:r>
              <a:rPr lang="ko-KR" altLang="en-US" sz="1500" dirty="0">
                <a:solidFill>
                  <a:srgbClr val="2D2941"/>
                </a:solidFill>
              </a:rPr>
              <a:t>를 실행해 </a:t>
            </a:r>
            <a:r>
              <a:rPr lang="en-US" altLang="ko-KR" sz="1500" dirty="0" err="1">
                <a:solidFill>
                  <a:srgbClr val="2D2941"/>
                </a:solidFill>
              </a:rPr>
              <a:t>list.jsp</a:t>
            </a:r>
            <a:r>
              <a:rPr lang="en-US" altLang="ko-KR" sz="1500" dirty="0">
                <a:solidFill>
                  <a:srgbClr val="2D2941"/>
                </a:solidFill>
              </a:rPr>
              <a:t> </a:t>
            </a:r>
            <a:r>
              <a:rPr lang="ko-KR" altLang="en-US" sz="1500" dirty="0">
                <a:solidFill>
                  <a:srgbClr val="2D2941"/>
                </a:solidFill>
              </a:rPr>
              <a:t>페이지를 띄운다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A4EDE23-EC95-456F-B077-240CA117F3CD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V="1">
            <a:off x="7983295" y="1876555"/>
            <a:ext cx="0" cy="1774737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9726ED9-61F5-4ED7-BD8E-55A581D72A4C}"/>
              </a:ext>
            </a:extLst>
          </p:cNvPr>
          <p:cNvCxnSpPr>
            <a:cxnSpLocks/>
            <a:stCxn id="4" idx="2"/>
            <a:endCxn id="17" idx="1"/>
          </p:cNvCxnSpPr>
          <p:nvPr/>
        </p:nvCxnSpPr>
        <p:spPr>
          <a:xfrm>
            <a:off x="2749116" y="2893955"/>
            <a:ext cx="3448441" cy="918920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A4E6F4F-1C3D-49CB-8D9C-8D1F60C54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07" y="1890833"/>
            <a:ext cx="4384018" cy="100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83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A203D3C-DDD3-43FE-A415-FD6E75351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252" y="3987659"/>
            <a:ext cx="7138326" cy="258488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F78BDF8-572F-4B47-9007-6DF4CEFC4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19" y="1790480"/>
            <a:ext cx="4144340" cy="18917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p.35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53C7D9"/>
                </a:solidFill>
              </a:rPr>
              <a:t>코드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이동 로직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4C664-FED9-4962-9721-602E31A44530}"/>
              </a:ext>
            </a:extLst>
          </p:cNvPr>
          <p:cNvSpPr txBox="1"/>
          <p:nvPr/>
        </p:nvSpPr>
        <p:spPr>
          <a:xfrm>
            <a:off x="562932" y="1190316"/>
            <a:ext cx="38109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</a:rPr>
              <a:t>① write_view.do</a:t>
            </a:r>
            <a:r>
              <a:rPr lang="ko-KR" altLang="en-US" sz="1500" dirty="0">
                <a:solidFill>
                  <a:srgbClr val="2D2941"/>
                </a:solidFill>
              </a:rPr>
              <a:t>로 요청이 들어오면 우선 </a:t>
            </a:r>
            <a:r>
              <a:rPr lang="en-US" altLang="ko-KR" sz="1500" dirty="0" err="1">
                <a:solidFill>
                  <a:srgbClr val="2D2941"/>
                </a:solidFill>
              </a:rPr>
              <a:t>modify_view.jsp</a:t>
            </a:r>
            <a:r>
              <a:rPr lang="en-US" altLang="ko-KR" sz="1500" dirty="0">
                <a:solidFill>
                  <a:srgbClr val="2D2941"/>
                </a:solidFill>
              </a:rPr>
              <a:t> </a:t>
            </a:r>
            <a:r>
              <a:rPr lang="ko-KR" altLang="en-US" sz="1500" dirty="0">
                <a:solidFill>
                  <a:srgbClr val="2D2941"/>
                </a:solidFill>
              </a:rPr>
              <a:t>페이지를 띄운다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  <a:r>
              <a:rPr lang="ko-KR" altLang="en-US" sz="1500" dirty="0">
                <a:solidFill>
                  <a:srgbClr val="2D2941"/>
                </a:solidFill>
              </a:rPr>
              <a:t> </a:t>
            </a:r>
            <a:endParaRPr lang="en-US" altLang="ko-KR" sz="1500" dirty="0">
              <a:solidFill>
                <a:srgbClr val="2D294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EAF083-8981-4EF8-8227-0DAF39C7E00B}"/>
              </a:ext>
            </a:extLst>
          </p:cNvPr>
          <p:cNvSpPr txBox="1"/>
          <p:nvPr/>
        </p:nvSpPr>
        <p:spPr>
          <a:xfrm>
            <a:off x="177785" y="4956936"/>
            <a:ext cx="45812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</a:rPr>
              <a:t>② </a:t>
            </a:r>
            <a:r>
              <a:rPr lang="en-US" altLang="ko-KR" sz="1500" dirty="0" err="1">
                <a:solidFill>
                  <a:srgbClr val="2D2941"/>
                </a:solidFill>
              </a:rPr>
              <a:t>modify_view.jsp</a:t>
            </a:r>
            <a:r>
              <a:rPr lang="ko-KR" altLang="en-US" sz="1500" dirty="0">
                <a:solidFill>
                  <a:srgbClr val="2D2941"/>
                </a:solidFill>
              </a:rPr>
              <a:t>에서 </a:t>
            </a:r>
            <a:r>
              <a:rPr lang="en-US" altLang="ko-KR" sz="1500" dirty="0">
                <a:solidFill>
                  <a:srgbClr val="2D2941"/>
                </a:solidFill>
              </a:rPr>
              <a:t>write.do</a:t>
            </a:r>
            <a:r>
              <a:rPr lang="ko-KR" altLang="en-US" sz="1500" dirty="0">
                <a:solidFill>
                  <a:srgbClr val="2D2941"/>
                </a:solidFill>
              </a:rPr>
              <a:t>로 요청이 들어오면</a:t>
            </a:r>
            <a:endParaRPr lang="en-US" altLang="ko-KR" sz="1500" dirty="0">
              <a:solidFill>
                <a:srgbClr val="2D294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765A9B5-4935-4DC2-B3A5-46BA4789D6E6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>
            <a:off x="2468389" y="3682223"/>
            <a:ext cx="0" cy="1274713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E4724D0-5997-4830-92E6-22B4400E0F9C}"/>
              </a:ext>
            </a:extLst>
          </p:cNvPr>
          <p:cNvSpPr txBox="1"/>
          <p:nvPr/>
        </p:nvSpPr>
        <p:spPr>
          <a:xfrm>
            <a:off x="6426556" y="3520641"/>
            <a:ext cx="43840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③ </a:t>
            </a:r>
            <a:r>
              <a:rPr lang="en-US" altLang="ko-KR" sz="1500" dirty="0" err="1">
                <a:solidFill>
                  <a:srgbClr val="2D2941"/>
                </a:solidFill>
              </a:rPr>
              <a:t>BModifyCommand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  <a:r>
              <a:rPr lang="ko-KR" altLang="en-US" sz="1500" dirty="0">
                <a:solidFill>
                  <a:srgbClr val="2D2941"/>
                </a:solidFill>
              </a:rPr>
              <a:t>를 통해 로직을 처리</a:t>
            </a:r>
            <a:endParaRPr lang="en-US" altLang="ko-KR" sz="1500" dirty="0">
              <a:solidFill>
                <a:srgbClr val="2D294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A4EDE23-EC95-456F-B077-240CA117F3CD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4758993" y="3682224"/>
            <a:ext cx="1667563" cy="1436295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28A444-EBE4-4A5C-8583-66579E7C41A4}"/>
              </a:ext>
            </a:extLst>
          </p:cNvPr>
          <p:cNvSpPr txBox="1"/>
          <p:nvPr/>
        </p:nvSpPr>
        <p:spPr>
          <a:xfrm>
            <a:off x="6330184" y="1411676"/>
            <a:ext cx="4576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④ 다시 </a:t>
            </a:r>
            <a:r>
              <a:rPr lang="en-US" altLang="ko-KR" sz="1500" dirty="0">
                <a:solidFill>
                  <a:srgbClr val="2D2941"/>
                </a:solidFill>
              </a:rPr>
              <a:t>content_view.do</a:t>
            </a:r>
            <a:r>
              <a:rPr lang="ko-KR" altLang="en-US" sz="1500" dirty="0">
                <a:solidFill>
                  <a:srgbClr val="2D2941"/>
                </a:solidFill>
              </a:rPr>
              <a:t>를 실행해 </a:t>
            </a:r>
            <a:r>
              <a:rPr lang="en-US" altLang="ko-KR" sz="1500" dirty="0" err="1">
                <a:solidFill>
                  <a:srgbClr val="2D2941"/>
                </a:solidFill>
              </a:rPr>
              <a:t>content_view.jsp</a:t>
            </a:r>
            <a:r>
              <a:rPr lang="en-US" altLang="ko-KR" sz="1500" dirty="0">
                <a:solidFill>
                  <a:srgbClr val="2D2941"/>
                </a:solidFill>
              </a:rPr>
              <a:t> </a:t>
            </a:r>
            <a:r>
              <a:rPr lang="ko-KR" altLang="en-US" sz="1500" dirty="0">
                <a:solidFill>
                  <a:srgbClr val="2D2941"/>
                </a:solidFill>
              </a:rPr>
              <a:t>페이지를 띄운다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6B95B7F-327D-4731-BEA1-A2F61504DD4F}"/>
              </a:ext>
            </a:extLst>
          </p:cNvPr>
          <p:cNvCxnSpPr>
            <a:cxnSpLocks/>
            <a:stCxn id="23" idx="0"/>
            <a:endCxn id="18" idx="2"/>
          </p:cNvCxnSpPr>
          <p:nvPr/>
        </p:nvCxnSpPr>
        <p:spPr>
          <a:xfrm flipH="1" flipV="1">
            <a:off x="8618565" y="1965674"/>
            <a:ext cx="1" cy="1554967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60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53CCB48-CD67-40E1-AF49-B2468D47D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353" y="2026233"/>
            <a:ext cx="6509095" cy="451584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p.36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53C7D9"/>
                </a:solidFill>
              </a:rPr>
              <a:t>코드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이동 로직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4C664-FED9-4962-9721-602E31A44530}"/>
              </a:ext>
            </a:extLst>
          </p:cNvPr>
          <p:cNvSpPr txBox="1"/>
          <p:nvPr/>
        </p:nvSpPr>
        <p:spPr>
          <a:xfrm>
            <a:off x="403323" y="1415306"/>
            <a:ext cx="46915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</a:rPr>
              <a:t>① content_next.do </a:t>
            </a:r>
            <a:r>
              <a:rPr lang="ko-KR" altLang="en-US" sz="1500" dirty="0">
                <a:solidFill>
                  <a:srgbClr val="2D2941"/>
                </a:solidFill>
              </a:rPr>
              <a:t>로 들어온 요청을 </a:t>
            </a:r>
            <a:r>
              <a:rPr lang="en-US" altLang="ko-KR" sz="1500" dirty="0" err="1">
                <a:solidFill>
                  <a:srgbClr val="2D2941"/>
                </a:solidFill>
              </a:rPr>
              <a:t>BController</a:t>
            </a:r>
            <a:r>
              <a:rPr lang="ko-KR" altLang="en-US" sz="1500" dirty="0">
                <a:solidFill>
                  <a:srgbClr val="2D2941"/>
                </a:solidFill>
              </a:rPr>
              <a:t>가 받는다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EAF083-8981-4EF8-8227-0DAF39C7E00B}"/>
              </a:ext>
            </a:extLst>
          </p:cNvPr>
          <p:cNvSpPr txBox="1"/>
          <p:nvPr/>
        </p:nvSpPr>
        <p:spPr>
          <a:xfrm>
            <a:off x="963377" y="4664774"/>
            <a:ext cx="3571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</a:rPr>
              <a:t>② </a:t>
            </a:r>
            <a:r>
              <a:rPr lang="en-US" altLang="ko-KR" sz="1500" dirty="0" err="1">
                <a:solidFill>
                  <a:srgbClr val="2D2941"/>
                </a:solidFill>
              </a:rPr>
              <a:t>BContentNextCommand</a:t>
            </a:r>
            <a:r>
              <a:rPr lang="ko-KR" altLang="en-US" sz="1500" dirty="0">
                <a:solidFill>
                  <a:srgbClr val="2D2941"/>
                </a:solidFill>
              </a:rPr>
              <a:t>를 통해 로직 처리</a:t>
            </a:r>
            <a:endParaRPr lang="en-US" altLang="ko-KR" sz="1500" dirty="0">
              <a:solidFill>
                <a:srgbClr val="2D294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4724D0-5997-4830-92E6-22B4400E0F9C}"/>
              </a:ext>
            </a:extLst>
          </p:cNvPr>
          <p:cNvSpPr txBox="1"/>
          <p:nvPr/>
        </p:nvSpPr>
        <p:spPr>
          <a:xfrm>
            <a:off x="6840352" y="1415306"/>
            <a:ext cx="33207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③ </a:t>
            </a:r>
            <a:r>
              <a:rPr lang="en-US" altLang="ko-KR" sz="1500" dirty="0" err="1">
                <a:solidFill>
                  <a:srgbClr val="2D2941"/>
                </a:solidFill>
              </a:rPr>
              <a:t>content_view.jsp</a:t>
            </a:r>
            <a:r>
              <a:rPr lang="en-US" altLang="ko-KR" sz="1500" dirty="0">
                <a:solidFill>
                  <a:srgbClr val="2D2941"/>
                </a:solidFill>
              </a:rPr>
              <a:t> </a:t>
            </a:r>
            <a:r>
              <a:rPr lang="ko-KR" altLang="en-US" sz="1500" dirty="0">
                <a:solidFill>
                  <a:srgbClr val="2D2941"/>
                </a:solidFill>
              </a:rPr>
              <a:t>페이지를 띄운다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A4EDE23-EC95-456F-B077-240CA117F3CD}"/>
              </a:ext>
            </a:extLst>
          </p:cNvPr>
          <p:cNvCxnSpPr>
            <a:cxnSpLocks/>
            <a:stCxn id="17" idx="3"/>
            <a:endCxn id="23" idx="2"/>
          </p:cNvCxnSpPr>
          <p:nvPr/>
        </p:nvCxnSpPr>
        <p:spPr>
          <a:xfrm flipV="1">
            <a:off x="4534853" y="1738471"/>
            <a:ext cx="3965896" cy="3203302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9726ED9-61F5-4ED7-BD8E-55A581D72A4C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>
            <a:off x="2749115" y="3053735"/>
            <a:ext cx="0" cy="1611039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EECCF5B-8EC0-4B2F-A959-330F6E054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63" y="2073938"/>
            <a:ext cx="4536103" cy="97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36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CE1B71F-3A69-4DAC-B2A5-7FA400E19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30" y="1891212"/>
            <a:ext cx="6566246" cy="454521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p.37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53C7D9"/>
                </a:solidFill>
              </a:rPr>
              <a:t>코드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이동 로직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4C664-FED9-4962-9721-602E31A44530}"/>
              </a:ext>
            </a:extLst>
          </p:cNvPr>
          <p:cNvSpPr txBox="1"/>
          <p:nvPr/>
        </p:nvSpPr>
        <p:spPr>
          <a:xfrm>
            <a:off x="774145" y="1411952"/>
            <a:ext cx="37208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</a:rPr>
              <a:t>① content_previous.do </a:t>
            </a:r>
            <a:r>
              <a:rPr lang="ko-KR" altLang="en-US" sz="1500" dirty="0">
                <a:solidFill>
                  <a:srgbClr val="2D2941"/>
                </a:solidFill>
              </a:rPr>
              <a:t>로 들어온 요청을 </a:t>
            </a:r>
            <a:r>
              <a:rPr lang="en-US" altLang="ko-KR" sz="1500" dirty="0" err="1">
                <a:solidFill>
                  <a:srgbClr val="2D2941"/>
                </a:solidFill>
              </a:rPr>
              <a:t>BController</a:t>
            </a:r>
            <a:r>
              <a:rPr lang="ko-KR" altLang="en-US" sz="1500" dirty="0">
                <a:solidFill>
                  <a:srgbClr val="2D2941"/>
                </a:solidFill>
              </a:rPr>
              <a:t>가 받는다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EAF083-8981-4EF8-8227-0DAF39C7E00B}"/>
              </a:ext>
            </a:extLst>
          </p:cNvPr>
          <p:cNvSpPr txBox="1"/>
          <p:nvPr/>
        </p:nvSpPr>
        <p:spPr>
          <a:xfrm>
            <a:off x="870780" y="4638001"/>
            <a:ext cx="3571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</a:rPr>
              <a:t>② </a:t>
            </a:r>
            <a:r>
              <a:rPr lang="en-US" altLang="ko-KR" sz="1500" dirty="0" err="1">
                <a:solidFill>
                  <a:srgbClr val="2D2941"/>
                </a:solidFill>
              </a:rPr>
              <a:t>BContentPreviousCommand</a:t>
            </a:r>
            <a:r>
              <a:rPr lang="ko-KR" altLang="en-US" sz="1500" dirty="0">
                <a:solidFill>
                  <a:srgbClr val="2D2941"/>
                </a:solidFill>
              </a:rPr>
              <a:t>를 통해 로직 처리</a:t>
            </a:r>
            <a:endParaRPr lang="en-US" altLang="ko-KR" sz="1500" dirty="0">
              <a:solidFill>
                <a:srgbClr val="2D294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A4EDE23-EC95-456F-B077-240CA117F3CD}"/>
              </a:ext>
            </a:extLst>
          </p:cNvPr>
          <p:cNvCxnSpPr>
            <a:cxnSpLocks/>
            <a:stCxn id="17" idx="3"/>
            <a:endCxn id="18" idx="2"/>
          </p:cNvCxnSpPr>
          <p:nvPr/>
        </p:nvCxnSpPr>
        <p:spPr>
          <a:xfrm flipV="1">
            <a:off x="4442256" y="1738471"/>
            <a:ext cx="4058493" cy="3176529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9726ED9-61F5-4ED7-BD8E-55A581D72A4C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2634567" y="2908698"/>
            <a:ext cx="21951" cy="1729303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5DFB682-1FFB-4687-8B44-B33B483782CD}"/>
              </a:ext>
            </a:extLst>
          </p:cNvPr>
          <p:cNvSpPr txBox="1"/>
          <p:nvPr/>
        </p:nvSpPr>
        <p:spPr>
          <a:xfrm>
            <a:off x="6840352" y="1415306"/>
            <a:ext cx="33207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③ </a:t>
            </a:r>
            <a:r>
              <a:rPr lang="en-US" altLang="ko-KR" sz="1500" dirty="0" err="1">
                <a:solidFill>
                  <a:srgbClr val="2D2941"/>
                </a:solidFill>
              </a:rPr>
              <a:t>content_view.jsp</a:t>
            </a:r>
            <a:r>
              <a:rPr lang="en-US" altLang="ko-KR" sz="1500" dirty="0">
                <a:solidFill>
                  <a:srgbClr val="2D2941"/>
                </a:solidFill>
              </a:rPr>
              <a:t> </a:t>
            </a:r>
            <a:r>
              <a:rPr lang="ko-KR" altLang="en-US" sz="1500" dirty="0">
                <a:solidFill>
                  <a:srgbClr val="2D2941"/>
                </a:solidFill>
              </a:rPr>
              <a:t>페이지를 띄운다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C117F0-5907-422F-822B-0A3712A97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56" y="2039749"/>
            <a:ext cx="4386621" cy="86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27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CEBE2F-C5E4-4EE9-B80D-C2372B199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526" y="1380168"/>
            <a:ext cx="5577912" cy="520178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p.38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53C7D9"/>
                </a:solidFill>
              </a:rPr>
              <a:t>코드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이동 로직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4C664-FED9-4962-9721-602E31A44530}"/>
              </a:ext>
            </a:extLst>
          </p:cNvPr>
          <p:cNvSpPr txBox="1"/>
          <p:nvPr/>
        </p:nvSpPr>
        <p:spPr>
          <a:xfrm>
            <a:off x="714562" y="1380168"/>
            <a:ext cx="4577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</a:rPr>
              <a:t>① searchResult.do </a:t>
            </a:r>
            <a:r>
              <a:rPr lang="ko-KR" altLang="en-US" sz="1500" dirty="0">
                <a:solidFill>
                  <a:srgbClr val="2D2941"/>
                </a:solidFill>
              </a:rPr>
              <a:t>로 들어온 요청을 </a:t>
            </a:r>
            <a:r>
              <a:rPr lang="en-US" altLang="ko-KR" sz="1500" dirty="0" err="1">
                <a:solidFill>
                  <a:srgbClr val="2D2941"/>
                </a:solidFill>
              </a:rPr>
              <a:t>BController</a:t>
            </a:r>
            <a:r>
              <a:rPr lang="ko-KR" altLang="en-US" sz="1500" dirty="0">
                <a:solidFill>
                  <a:srgbClr val="2D2941"/>
                </a:solidFill>
              </a:rPr>
              <a:t>가 받는다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EAF083-8981-4EF8-8227-0DAF39C7E00B}"/>
              </a:ext>
            </a:extLst>
          </p:cNvPr>
          <p:cNvSpPr txBox="1"/>
          <p:nvPr/>
        </p:nvSpPr>
        <p:spPr>
          <a:xfrm>
            <a:off x="1217576" y="4774574"/>
            <a:ext cx="3571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</a:rPr>
              <a:t>② </a:t>
            </a:r>
            <a:r>
              <a:rPr lang="en-US" altLang="ko-KR" sz="1500" dirty="0" err="1">
                <a:solidFill>
                  <a:srgbClr val="2D2941"/>
                </a:solidFill>
              </a:rPr>
              <a:t>BSearchCommand</a:t>
            </a:r>
            <a:r>
              <a:rPr lang="ko-KR" altLang="en-US" sz="1500" dirty="0">
                <a:solidFill>
                  <a:srgbClr val="2D2941"/>
                </a:solidFill>
              </a:rPr>
              <a:t>를 통해 로직 처리</a:t>
            </a:r>
            <a:endParaRPr lang="en-US" altLang="ko-KR" sz="1500" dirty="0">
              <a:solidFill>
                <a:srgbClr val="2D294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A4EDE23-EC95-456F-B077-240CA117F3CD}"/>
              </a:ext>
            </a:extLst>
          </p:cNvPr>
          <p:cNvCxnSpPr>
            <a:cxnSpLocks/>
            <a:stCxn id="17" idx="3"/>
            <a:endCxn id="18" idx="2"/>
          </p:cNvCxnSpPr>
          <p:nvPr/>
        </p:nvCxnSpPr>
        <p:spPr>
          <a:xfrm flipV="1">
            <a:off x="4789052" y="1306368"/>
            <a:ext cx="2967345" cy="3629789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9726ED9-61F5-4ED7-BD8E-55A581D72A4C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 flipH="1">
            <a:off x="3003314" y="2914286"/>
            <a:ext cx="15823" cy="1860288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5DFB682-1FFB-4687-8B44-B33B483782CD}"/>
              </a:ext>
            </a:extLst>
          </p:cNvPr>
          <p:cNvSpPr txBox="1"/>
          <p:nvPr/>
        </p:nvSpPr>
        <p:spPr>
          <a:xfrm>
            <a:off x="6096000" y="983203"/>
            <a:ext cx="33207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③ </a:t>
            </a:r>
            <a:r>
              <a:rPr lang="en-US" altLang="ko-KR" sz="1500" dirty="0" err="1">
                <a:solidFill>
                  <a:srgbClr val="2D2941"/>
                </a:solidFill>
              </a:rPr>
              <a:t>searchResult.jsp</a:t>
            </a:r>
            <a:r>
              <a:rPr lang="en-US" altLang="ko-KR" sz="1500" dirty="0">
                <a:solidFill>
                  <a:srgbClr val="2D2941"/>
                </a:solidFill>
              </a:rPr>
              <a:t> </a:t>
            </a:r>
            <a:r>
              <a:rPr lang="ko-KR" altLang="en-US" sz="1500" dirty="0">
                <a:solidFill>
                  <a:srgbClr val="2D2941"/>
                </a:solidFill>
              </a:rPr>
              <a:t>페이지를 띄운다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6888A2-D7F6-4C84-A2D6-F361CE805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07" y="1960363"/>
            <a:ext cx="4545859" cy="95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45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p.39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53C7D9"/>
                </a:solidFill>
              </a:rPr>
              <a:t>어려웠던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점들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4D81C0-0F65-4037-8C78-F5D0A14A3964}"/>
              </a:ext>
            </a:extLst>
          </p:cNvPr>
          <p:cNvSpPr/>
          <p:nvPr/>
        </p:nvSpPr>
        <p:spPr>
          <a:xfrm>
            <a:off x="274499" y="1183066"/>
            <a:ext cx="6872625" cy="2035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첫번째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public 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ArrayList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BDto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&gt; 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replyList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(String bid)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함수를 만들어 게시글을 조회했을 때 해당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게시글에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답글이 있다면 하단에 답글 목록을 볼 수 있도록 했다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그런데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content_view.do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게시글을 조회할 때는 하단에 답글 목록이 문제 없이 출력되었지만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다음글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이전글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버튼을 통해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(content_next.do, content_previous.do)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게시글을 조회하면 하단에 답글 목록이 뜨지 않는 문제 가 있었다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12A33C55-2DFC-4927-9FA5-38A484E03CAA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 rot="16200000" flipH="1">
            <a:off x="3425009" y="3504746"/>
            <a:ext cx="1713881" cy="1142275"/>
          </a:xfrm>
          <a:prstGeom prst="bentConnector2">
            <a:avLst/>
          </a:prstGeom>
          <a:ln w="3810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D7F7CD-031B-42F5-B944-7DC9171293EA}"/>
              </a:ext>
            </a:extLst>
          </p:cNvPr>
          <p:cNvSpPr/>
          <p:nvPr/>
        </p:nvSpPr>
        <p:spPr>
          <a:xfrm>
            <a:off x="4853087" y="3937969"/>
            <a:ext cx="7064414" cy="1989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content_view.do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요청이 들어 오면 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BContentCommand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 실행되고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content_next.do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요청이 들어 오면 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BContentNextCommand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에서 로직 실행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content_previous.do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요청이 들어오면 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BContentPreviousCommand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에서 로직이 실행된다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따라서 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BContentNextCommand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와 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BContentPreviousCommand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에도 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replyList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함수를 호출해서 사용해 줘야 했다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0533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p.4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8777197" y="2354632"/>
            <a:ext cx="2585872" cy="2489098"/>
            <a:chOff x="1461528" y="1974849"/>
            <a:chExt cx="1290205" cy="1290205"/>
          </a:xfrm>
        </p:grpSpPr>
        <p:sp>
          <p:nvSpPr>
            <p:cNvPr id="54" name="타원 53"/>
            <p:cNvSpPr/>
            <p:nvPr/>
          </p:nvSpPr>
          <p:spPr>
            <a:xfrm>
              <a:off x="1461528" y="1974849"/>
              <a:ext cx="1290205" cy="1290205"/>
            </a:xfrm>
            <a:prstGeom prst="ellipse">
              <a:avLst/>
            </a:prstGeom>
            <a:solidFill>
              <a:srgbClr val="BFE2EB"/>
            </a:solidFill>
            <a:ln w="6350">
              <a:solidFill>
                <a:srgbClr val="53C7D9"/>
              </a:solidFill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1597366" y="2096008"/>
              <a:ext cx="1018528" cy="1044601"/>
            </a:xfrm>
            <a:prstGeom prst="ellipse">
              <a:avLst/>
            </a:prstGeom>
            <a:solidFill>
              <a:srgbClr val="53C7D9"/>
            </a:solidFill>
            <a:ln>
              <a:noFill/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635" algn="ctr">
                <a:lnSpc>
                  <a:spcPct val="100000"/>
                </a:lnSpc>
                <a:spcBef>
                  <a:spcPts val="1435"/>
                </a:spcBef>
              </a:pPr>
              <a:r>
                <a:rPr lang="ko-KR" altLang="en-US" sz="2400" dirty="0">
                  <a:solidFill>
                    <a:srgbClr val="FFFFFF"/>
                  </a:solidFill>
                  <a:latin typeface="UKIJ CJK"/>
                  <a:cs typeface="UKIJ CJK"/>
                </a:rPr>
                <a:t>개발</a:t>
              </a:r>
              <a:r>
                <a:rPr lang="ko-KR" altLang="en-US" sz="2400" spc="155" dirty="0">
                  <a:solidFill>
                    <a:srgbClr val="FFFFFF"/>
                  </a:solidFill>
                  <a:latin typeface="UKIJ CJK"/>
                  <a:cs typeface="UKIJ CJK"/>
                </a:rPr>
                <a:t> 언어</a:t>
              </a:r>
              <a:endParaRPr lang="en-US" altLang="ko-KR" sz="2400" spc="155" dirty="0">
                <a:solidFill>
                  <a:srgbClr val="FFFFFF"/>
                </a:solidFill>
                <a:latin typeface="UKIJ CJK"/>
                <a:cs typeface="UKIJ CJK"/>
              </a:endParaRPr>
            </a:p>
            <a:p>
              <a:pPr marL="635" algn="ctr">
                <a:lnSpc>
                  <a:spcPct val="100000"/>
                </a:lnSpc>
                <a:spcBef>
                  <a:spcPts val="1435"/>
                </a:spcBef>
              </a:pPr>
              <a:r>
                <a:rPr lang="en-US" altLang="ko-KR" sz="2000" spc="155" dirty="0">
                  <a:solidFill>
                    <a:srgbClr val="FFFFFF"/>
                  </a:solidFill>
                  <a:cs typeface="UKIJ CJK"/>
                </a:rPr>
                <a:t>&amp;</a:t>
              </a:r>
            </a:p>
            <a:p>
              <a:pPr marL="635" algn="ctr">
                <a:lnSpc>
                  <a:spcPct val="100000"/>
                </a:lnSpc>
                <a:spcBef>
                  <a:spcPts val="1435"/>
                </a:spcBef>
              </a:pPr>
              <a:r>
                <a:rPr lang="ko-KR" altLang="en-US" sz="2400" spc="155" dirty="0">
                  <a:solidFill>
                    <a:srgbClr val="FFFFFF"/>
                  </a:solidFill>
                  <a:latin typeface="UKIJ CJK"/>
                  <a:cs typeface="UKIJ CJK"/>
                </a:rPr>
                <a:t>오픈소스</a:t>
              </a:r>
              <a:endParaRPr lang="ko-KR" altLang="en-US" sz="2400" dirty="0">
                <a:latin typeface="UKIJ CJK"/>
                <a:cs typeface="UKIJ CJK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972598" y="1326986"/>
            <a:ext cx="2161944" cy="2112718"/>
            <a:chOff x="1461528" y="1974849"/>
            <a:chExt cx="1290205" cy="1290205"/>
          </a:xfrm>
        </p:grpSpPr>
        <p:sp>
          <p:nvSpPr>
            <p:cNvPr id="64" name="타원 63"/>
            <p:cNvSpPr/>
            <p:nvPr/>
          </p:nvSpPr>
          <p:spPr>
            <a:xfrm>
              <a:off x="1461528" y="1974849"/>
              <a:ext cx="1290205" cy="1290205"/>
            </a:xfrm>
            <a:prstGeom prst="ellipse">
              <a:avLst/>
            </a:prstGeom>
            <a:solidFill>
              <a:schemeClr val="bg1">
                <a:alpha val="79000"/>
              </a:schemeClr>
            </a:solidFill>
            <a:ln w="6350">
              <a:solidFill>
                <a:srgbClr val="53C7D9"/>
              </a:solidFill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1541555" y="2050193"/>
              <a:ext cx="1130150" cy="11362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endPara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9" name="사각형: 둥근 대각선 방향 모서리 48">
            <a:extLst>
              <a:ext uri="{FF2B5EF4-FFF2-40B4-BE49-F238E27FC236}">
                <a16:creationId xmlns:a16="http://schemas.microsoft.com/office/drawing/2014/main" id="{E9034358-2C2F-445D-9666-E736CC4F3DB3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53C7D9"/>
                </a:solidFill>
              </a:rPr>
              <a:t>개발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환경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9076D8-7553-4C8C-99D5-9B963029A9C8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FCDDBFB-1D85-4EDE-A818-DB5168C16F5A}"/>
              </a:ext>
            </a:extLst>
          </p:cNvPr>
          <p:cNvGrpSpPr/>
          <p:nvPr/>
        </p:nvGrpSpPr>
        <p:grpSpPr>
          <a:xfrm>
            <a:off x="967630" y="3788656"/>
            <a:ext cx="2161944" cy="2112718"/>
            <a:chOff x="1461528" y="1974849"/>
            <a:chExt cx="1290205" cy="1290205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2626C5F6-9F52-4538-B004-C84CA25DFCDC}"/>
                </a:ext>
              </a:extLst>
            </p:cNvPr>
            <p:cNvSpPr/>
            <p:nvPr/>
          </p:nvSpPr>
          <p:spPr>
            <a:xfrm>
              <a:off x="1461528" y="1974849"/>
              <a:ext cx="1290205" cy="1290205"/>
            </a:xfrm>
            <a:prstGeom prst="ellipse">
              <a:avLst/>
            </a:prstGeom>
            <a:solidFill>
              <a:schemeClr val="bg1">
                <a:alpha val="79000"/>
              </a:schemeClr>
            </a:solidFill>
            <a:ln w="6350">
              <a:solidFill>
                <a:srgbClr val="53C7D9"/>
              </a:solidFill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01245548-3C7C-4503-AF9A-6CF46433D954}"/>
                </a:ext>
              </a:extLst>
            </p:cNvPr>
            <p:cNvSpPr/>
            <p:nvPr/>
          </p:nvSpPr>
          <p:spPr>
            <a:xfrm>
              <a:off x="1541555" y="2050192"/>
              <a:ext cx="1130150" cy="11362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>
                <a:lnSpc>
                  <a:spcPct val="100000"/>
                </a:lnSpc>
                <a:spcBef>
                  <a:spcPts val="100"/>
                </a:spcBef>
              </a:pPr>
              <a:endParaRPr lang="ko-KR" altLang="en-US" sz="1300" dirty="0">
                <a:cs typeface="Bandal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DA4F347-A34D-4BBA-BD7F-627D5FB10709}"/>
              </a:ext>
            </a:extLst>
          </p:cNvPr>
          <p:cNvGrpSpPr/>
          <p:nvPr/>
        </p:nvGrpSpPr>
        <p:grpSpPr>
          <a:xfrm>
            <a:off x="3574131" y="1326986"/>
            <a:ext cx="2161944" cy="2112718"/>
            <a:chOff x="1461528" y="1974849"/>
            <a:chExt cx="1290205" cy="1290205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7CD69A4A-1914-48C3-86AE-88C7984E5105}"/>
                </a:ext>
              </a:extLst>
            </p:cNvPr>
            <p:cNvSpPr/>
            <p:nvPr/>
          </p:nvSpPr>
          <p:spPr>
            <a:xfrm>
              <a:off x="1461528" y="1974849"/>
              <a:ext cx="1290205" cy="1290205"/>
            </a:xfrm>
            <a:prstGeom prst="ellipse">
              <a:avLst/>
            </a:prstGeom>
            <a:solidFill>
              <a:schemeClr val="bg1">
                <a:alpha val="79000"/>
              </a:schemeClr>
            </a:solidFill>
            <a:ln w="6350">
              <a:solidFill>
                <a:srgbClr val="53C7D9"/>
              </a:solidFill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CB28FF59-49D3-433F-87B0-5ADFB686588B}"/>
                </a:ext>
              </a:extLst>
            </p:cNvPr>
            <p:cNvSpPr/>
            <p:nvPr/>
          </p:nvSpPr>
          <p:spPr>
            <a:xfrm>
              <a:off x="1541555" y="2050193"/>
              <a:ext cx="1130150" cy="11362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endPara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39A1F013-CA77-44C5-A2AA-892727907AEF}"/>
              </a:ext>
            </a:extLst>
          </p:cNvPr>
          <p:cNvGrpSpPr/>
          <p:nvPr/>
        </p:nvGrpSpPr>
        <p:grpSpPr>
          <a:xfrm>
            <a:off x="6175664" y="1326986"/>
            <a:ext cx="2161944" cy="2112718"/>
            <a:chOff x="1461528" y="1974849"/>
            <a:chExt cx="1290205" cy="1290205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336515C7-2C4C-45FB-8921-113530EC9684}"/>
                </a:ext>
              </a:extLst>
            </p:cNvPr>
            <p:cNvSpPr/>
            <p:nvPr/>
          </p:nvSpPr>
          <p:spPr>
            <a:xfrm>
              <a:off x="1461528" y="1974849"/>
              <a:ext cx="1290205" cy="1290205"/>
            </a:xfrm>
            <a:prstGeom prst="ellipse">
              <a:avLst/>
            </a:prstGeom>
            <a:solidFill>
              <a:schemeClr val="bg1">
                <a:alpha val="79000"/>
              </a:schemeClr>
            </a:solidFill>
            <a:ln w="6350">
              <a:solidFill>
                <a:srgbClr val="53C7D9"/>
              </a:solidFill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82D601A-5B54-4889-B187-EA054E92FF7D}"/>
                </a:ext>
              </a:extLst>
            </p:cNvPr>
            <p:cNvSpPr/>
            <p:nvPr/>
          </p:nvSpPr>
          <p:spPr>
            <a:xfrm>
              <a:off x="1541555" y="2050193"/>
              <a:ext cx="1130150" cy="11362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endPara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EC066E2-A7EF-49DA-82FC-7B812C6A3AD2}"/>
              </a:ext>
            </a:extLst>
          </p:cNvPr>
          <p:cNvGrpSpPr/>
          <p:nvPr/>
        </p:nvGrpSpPr>
        <p:grpSpPr>
          <a:xfrm>
            <a:off x="3574131" y="3788656"/>
            <a:ext cx="2161944" cy="2112718"/>
            <a:chOff x="1461528" y="1974849"/>
            <a:chExt cx="1290205" cy="1290205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4CB8359-5931-40F0-AEC3-E5BEB6231186}"/>
                </a:ext>
              </a:extLst>
            </p:cNvPr>
            <p:cNvSpPr/>
            <p:nvPr/>
          </p:nvSpPr>
          <p:spPr>
            <a:xfrm>
              <a:off x="1461528" y="1974849"/>
              <a:ext cx="1290205" cy="1290205"/>
            </a:xfrm>
            <a:prstGeom prst="ellipse">
              <a:avLst/>
            </a:prstGeom>
            <a:solidFill>
              <a:schemeClr val="bg1">
                <a:alpha val="79000"/>
              </a:schemeClr>
            </a:solidFill>
            <a:ln w="6350">
              <a:solidFill>
                <a:srgbClr val="53C7D9"/>
              </a:solidFill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B6BECF37-89E2-44F7-B927-647AA4E64788}"/>
                </a:ext>
              </a:extLst>
            </p:cNvPr>
            <p:cNvSpPr/>
            <p:nvPr/>
          </p:nvSpPr>
          <p:spPr>
            <a:xfrm>
              <a:off x="1541555" y="2050193"/>
              <a:ext cx="1130150" cy="11362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endPara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7909449-204B-4277-A1D2-4BD3E01386AD}"/>
              </a:ext>
            </a:extLst>
          </p:cNvPr>
          <p:cNvGrpSpPr/>
          <p:nvPr/>
        </p:nvGrpSpPr>
        <p:grpSpPr>
          <a:xfrm>
            <a:off x="6170696" y="3788656"/>
            <a:ext cx="2161944" cy="2112718"/>
            <a:chOff x="1461528" y="1974849"/>
            <a:chExt cx="1290205" cy="129020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A69BF9B0-348C-42DB-92EC-58ECBCB20BD1}"/>
                </a:ext>
              </a:extLst>
            </p:cNvPr>
            <p:cNvSpPr/>
            <p:nvPr/>
          </p:nvSpPr>
          <p:spPr>
            <a:xfrm>
              <a:off x="1461528" y="1974849"/>
              <a:ext cx="1290205" cy="1290205"/>
            </a:xfrm>
            <a:prstGeom prst="ellipse">
              <a:avLst/>
            </a:prstGeom>
            <a:solidFill>
              <a:schemeClr val="bg1">
                <a:alpha val="79000"/>
              </a:schemeClr>
            </a:solidFill>
            <a:ln w="6350">
              <a:solidFill>
                <a:srgbClr val="53C7D9"/>
              </a:solidFill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9B0C4C0-FD70-47DD-9061-6CAD02387AE8}"/>
                </a:ext>
              </a:extLst>
            </p:cNvPr>
            <p:cNvSpPr/>
            <p:nvPr/>
          </p:nvSpPr>
          <p:spPr>
            <a:xfrm>
              <a:off x="1541555" y="2050193"/>
              <a:ext cx="1130150" cy="11362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BDC35D4-AD92-4C32-956A-B7ADB1E38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889" y="1689593"/>
            <a:ext cx="813362" cy="132887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7100F9F-8429-46F4-8CE5-07871DDAB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097" y="1804386"/>
            <a:ext cx="1063042" cy="10992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B6F17C-6618-463E-BFBE-B525B7A84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266" y="1689593"/>
            <a:ext cx="1392542" cy="11184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F8A3AA-580E-4B64-97F6-ECB73EB1F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352" y="4228737"/>
            <a:ext cx="904437" cy="12776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EE4AA9-CDF2-44BC-9B99-102D04257A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0466" y="4213221"/>
            <a:ext cx="949272" cy="12932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C0D7155-938C-4131-877E-A2E6AB1202D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296" t="12381" r="17202" b="17536"/>
          <a:stretch/>
        </p:blipFill>
        <p:spPr>
          <a:xfrm>
            <a:off x="6615047" y="4120679"/>
            <a:ext cx="1283178" cy="134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427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p.40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53C7D9"/>
                </a:solidFill>
              </a:rPr>
              <a:t>어려웠던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점들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4D81C0-0F65-4037-8C78-F5D0A14A3964}"/>
              </a:ext>
            </a:extLst>
          </p:cNvPr>
          <p:cNvSpPr/>
          <p:nvPr/>
        </p:nvSpPr>
        <p:spPr>
          <a:xfrm>
            <a:off x="274499" y="1183066"/>
            <a:ext cx="6872625" cy="1066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두번째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다음글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이전글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버튼을 누르면 해당 게시글의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다음글과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이전글의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조회할 수 있도록 하고 싶었다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12A33C55-2DFC-4927-9FA5-38A484E03CAA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 rot="16200000" flipH="1">
            <a:off x="2927524" y="3032736"/>
            <a:ext cx="2613928" cy="1047352"/>
          </a:xfrm>
          <a:prstGeom prst="bentConnector2">
            <a:avLst/>
          </a:prstGeom>
          <a:ln w="3810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D7F7CD-031B-42F5-B944-7DC9171293EA}"/>
              </a:ext>
            </a:extLst>
          </p:cNvPr>
          <p:cNvSpPr/>
          <p:nvPr/>
        </p:nvSpPr>
        <p:spPr>
          <a:xfrm>
            <a:off x="4758164" y="3868520"/>
            <a:ext cx="7064414" cy="1989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답글까지 포함해서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다음글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이전글로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이동할 수 있도록 하려고 했으나 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sql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문으로 정렬이 잘 되지 않아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답글의 제외한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원본글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간에만 이동 할 수 있도록 수정했다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다음글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조회를 위한 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sql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SELECT * FROM 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mvc_board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WHERE 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bstep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= 0 AND bid &gt; ? ORDER BY 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bgroup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ASC 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이전글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조회를 위한 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sql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SELECT * FROM 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mvc_board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WHERE 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bstep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= 0 AND bid &lt; ? ORDER BY 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bgroup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DESC</a:t>
            </a:r>
          </a:p>
        </p:txBody>
      </p:sp>
    </p:spTree>
    <p:extLst>
      <p:ext uri="{BB962C8B-B14F-4D97-AF65-F5344CB8AC3E}">
        <p14:creationId xmlns:p14="http://schemas.microsoft.com/office/powerpoint/2010/main" val="21791946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2A9A06-9B27-44DF-A015-53A3D1B01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524" y="3989360"/>
            <a:ext cx="7855054" cy="246125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p.41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53C7D9"/>
                </a:solidFill>
              </a:rPr>
              <a:t>어려웠던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점들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4D81C0-0F65-4037-8C78-F5D0A14A3964}"/>
              </a:ext>
            </a:extLst>
          </p:cNvPr>
          <p:cNvSpPr/>
          <p:nvPr/>
        </p:nvSpPr>
        <p:spPr>
          <a:xfrm>
            <a:off x="274499" y="1183066"/>
            <a:ext cx="6872625" cy="1066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세번째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가장 첫번째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게시글에서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이전글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버튼을 눌렀을 때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가장 마지막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게시글에서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다음글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버튼을 눌렀을 때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각각 해당하는 게시글이 존재하지 않아 오류가 발생했다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12A33C55-2DFC-4927-9FA5-38A484E03CAA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 rot="16200000" flipH="1">
            <a:off x="3607991" y="2352269"/>
            <a:ext cx="1181307" cy="975664"/>
          </a:xfrm>
          <a:prstGeom prst="bentConnector2">
            <a:avLst/>
          </a:prstGeom>
          <a:ln w="3810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D7F7CD-031B-42F5-B944-7DC9171293EA}"/>
              </a:ext>
            </a:extLst>
          </p:cNvPr>
          <p:cNvSpPr/>
          <p:nvPr/>
        </p:nvSpPr>
        <p:spPr>
          <a:xfrm>
            <a:off x="4686476" y="2920647"/>
            <a:ext cx="7064414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이전글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또는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다음글이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없을 경우에 버튼을 눌러 게시글을 조회하게 되면 아무것도 저장되어 있지 않아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값이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null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이라 오류가 발생하는 것을 확인하고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버튼에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if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문을 적용해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Null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값이 아닐 경우만 버튼이 보이도록 적용했다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11770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p.42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53C7D9"/>
                </a:solidFill>
              </a:rPr>
              <a:t>어려웠던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점들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4D81C0-0F65-4037-8C78-F5D0A14A3964}"/>
              </a:ext>
            </a:extLst>
          </p:cNvPr>
          <p:cNvSpPr/>
          <p:nvPr/>
        </p:nvSpPr>
        <p:spPr>
          <a:xfrm>
            <a:off x="274499" y="1183066"/>
            <a:ext cx="6872625" cy="1712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네번째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게시글 검색을 위한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public 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ArrayList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BDto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&gt; 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searchResult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함수를 만들고 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sql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문에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LIKE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절을 아래 와 같이 사용했다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btitle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LIKE 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＇%?%＇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OR 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bname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LIKE 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＇%?%＇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OR 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bcontent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LIKE 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＇%?%＇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그런데 실행 결과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java.sql.SQLException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부적합한 열 인덱스 오류가 발생했다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12A33C55-2DFC-4927-9FA5-38A484E03CAA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 rot="16200000" flipH="1">
            <a:off x="3534376" y="3072214"/>
            <a:ext cx="1328537" cy="975665"/>
          </a:xfrm>
          <a:prstGeom prst="bentConnector2">
            <a:avLst/>
          </a:prstGeom>
          <a:ln w="3810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D7F7CD-031B-42F5-B944-7DC9171293EA}"/>
              </a:ext>
            </a:extLst>
          </p:cNvPr>
          <p:cNvSpPr/>
          <p:nvPr/>
        </p:nvSpPr>
        <p:spPr>
          <a:xfrm>
            <a:off x="4686477" y="3391043"/>
            <a:ext cx="7064414" cy="166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preparedStatement.setString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사용해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 값을 넣어줄 경우 자동으로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‘ ‘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붙어 값이 전달된다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즉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en-US" altLang="ko-KR" sz="1400" b="0" i="0" dirty="0">
                <a:solidFill>
                  <a:srgbClr val="333333"/>
                </a:solidFill>
                <a:effectLst/>
              </a:rPr>
              <a:t> 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</a:rPr>
              <a:t>preparedStatement</a:t>
            </a:r>
            <a:r>
              <a:rPr lang="en-US" altLang="ko-KR" sz="1400" b="0" i="0" dirty="0">
                <a:solidFill>
                  <a:srgbClr val="333333"/>
                </a:solidFill>
                <a:effectLst/>
              </a:rPr>
              <a:t>_.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</a:rPr>
              <a:t>setString</a:t>
            </a:r>
            <a:r>
              <a:rPr lang="en-US" altLang="ko-KR" sz="1400" b="0" i="0" dirty="0">
                <a:solidFill>
                  <a:srgbClr val="333333"/>
                </a:solidFill>
                <a:effectLst/>
              </a:rPr>
              <a:t>(1, "</a:t>
            </a:r>
            <a:r>
              <a:rPr lang="ko-KR" altLang="en-US" sz="1400" b="0" i="0" dirty="0">
                <a:solidFill>
                  <a:srgbClr val="333333"/>
                </a:solidFill>
                <a:effectLst/>
              </a:rPr>
              <a:t>문자열</a:t>
            </a:r>
            <a:r>
              <a:rPr lang="en-US" altLang="ko-KR" sz="1400" b="0" i="0" dirty="0">
                <a:solidFill>
                  <a:srgbClr val="333333"/>
                </a:solidFill>
                <a:effectLst/>
              </a:rPr>
              <a:t>1"); </a:t>
            </a:r>
            <a:r>
              <a:rPr lang="ko-KR" altLang="en-US" sz="1400" dirty="0">
                <a:solidFill>
                  <a:srgbClr val="333333"/>
                </a:solidFill>
              </a:rPr>
              <a:t>로 해당 값을 ＇</a:t>
            </a:r>
            <a:r>
              <a:rPr lang="en-US" altLang="ko-KR" sz="1400" dirty="0">
                <a:solidFill>
                  <a:srgbClr val="333333"/>
                </a:solidFill>
              </a:rPr>
              <a:t>%?%</a:t>
            </a:r>
            <a:r>
              <a:rPr lang="ko-KR" altLang="en-US" sz="1400" dirty="0">
                <a:solidFill>
                  <a:srgbClr val="333333"/>
                </a:solidFill>
              </a:rPr>
              <a:t>＇에 넣게 되면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＇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%’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문자열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1’%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＇ 처럼 들어가게 되어 오류가 발생하는 것이다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btitle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LIKE ? OR 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bname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LIKE ? OR 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bcontent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LIKE ?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수정하고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preparedStatement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_.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setString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도 아래와 같이 수정했다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BD7A4D-80B9-42DA-BAEC-9B7419DB1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360" y="5131388"/>
            <a:ext cx="6079915" cy="72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94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p.43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53C7D9"/>
                </a:solidFill>
              </a:rPr>
              <a:t>어려웠던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점들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4D81C0-0F65-4037-8C78-F5D0A14A3964}"/>
              </a:ext>
            </a:extLst>
          </p:cNvPr>
          <p:cNvSpPr/>
          <p:nvPr/>
        </p:nvSpPr>
        <p:spPr>
          <a:xfrm>
            <a:off x="887703" y="1964897"/>
            <a:ext cx="3274394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다섯번째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답글 로직과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페이징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처리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12A33C55-2DFC-4927-9FA5-38A484E03CAA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 rot="16200000" flipH="1">
            <a:off x="2928378" y="2304635"/>
            <a:ext cx="1354620" cy="2161577"/>
          </a:xfrm>
          <a:prstGeom prst="bentConnector2">
            <a:avLst/>
          </a:prstGeom>
          <a:ln w="3810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D7F7CD-031B-42F5-B944-7DC9171293EA}"/>
              </a:ext>
            </a:extLst>
          </p:cNvPr>
          <p:cNvSpPr/>
          <p:nvPr/>
        </p:nvSpPr>
        <p:spPr>
          <a:xfrm>
            <a:off x="4686477" y="3391043"/>
            <a:ext cx="7064414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답글의 위한 함수 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reply_view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reply, 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replyShape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 잘 이해가 되지 않았다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또한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페이징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역시 어려웠다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그래도 수업을 듣고 다시 여러 번 반복해서 코드를 살펴보고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아침에 타이머를 돌리며 코딩하는 반복 학습을 통해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익혀나갔다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00074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p.44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53C7D9"/>
                </a:solidFill>
              </a:rPr>
              <a:t>후기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- </a:t>
            </a:r>
            <a:r>
              <a:rPr lang="ko-KR" altLang="en-US" sz="2000" b="1" i="1" kern="0" dirty="0" err="1">
                <a:solidFill>
                  <a:prstClr val="white"/>
                </a:solidFill>
              </a:rPr>
              <a:t>느낀점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4D81C0-0F65-4037-8C78-F5D0A14A3964}"/>
              </a:ext>
            </a:extLst>
          </p:cNvPr>
          <p:cNvSpPr/>
          <p:nvPr/>
        </p:nvSpPr>
        <p:spPr>
          <a:xfrm>
            <a:off x="4458803" y="4605451"/>
            <a:ext cx="3274394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srgbClr val="53C7D9"/>
                </a:solidFill>
              </a:rPr>
              <a:t>감사합니다</a:t>
            </a:r>
            <a:r>
              <a:rPr lang="en-US" altLang="ko-KR" sz="3200" b="1" dirty="0">
                <a:solidFill>
                  <a:srgbClr val="53C7D9"/>
                </a:solidFill>
              </a:rPr>
              <a:t>.</a:t>
            </a:r>
            <a:endParaRPr lang="en-US" altLang="ko-KR" sz="2800" dirty="0">
              <a:solidFill>
                <a:srgbClr val="53C7D9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D7F7CD-031B-42F5-B944-7DC9171293EA}"/>
              </a:ext>
            </a:extLst>
          </p:cNvPr>
          <p:cNvSpPr/>
          <p:nvPr/>
        </p:nvSpPr>
        <p:spPr>
          <a:xfrm>
            <a:off x="1508986" y="1883529"/>
            <a:ext cx="8785487" cy="1891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처음 게시판 만들기를 배우고 시작할 때는 어렵고 막막했다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코드의 이동과정이나 적절한 </a:t>
            </a:r>
            <a:r>
              <a:rPr lang="en-US" altLang="ko-KR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sql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문을 만들어내는 것이 쉽지 않았다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하지만 반복적인 연습과 학습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직접 게시판을 만들어 봄으로써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처음보다 발전해 감을 느꼈다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앞으로도 꾸준히 반복 학습과 연습을 통해 빠르게 게시판을 완성할 수 있도록 </a:t>
            </a:r>
            <a:r>
              <a:rPr lang="ko-KR" altLang="en-US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해야겠다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53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E241A29-23FB-40ED-9964-71F996AF21AB}"/>
              </a:ext>
            </a:extLst>
          </p:cNvPr>
          <p:cNvSpPr/>
          <p:nvPr/>
        </p:nvSpPr>
        <p:spPr>
          <a:xfrm>
            <a:off x="1586079" y="784719"/>
            <a:ext cx="7410775" cy="5753706"/>
          </a:xfrm>
          <a:prstGeom prst="roundRect">
            <a:avLst>
              <a:gd name="adj" fmla="val 12598"/>
            </a:avLst>
          </a:prstGeom>
          <a:solidFill>
            <a:srgbClr val="53C7D9">
              <a:alpha val="10000"/>
            </a:srgb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1B658345-1C25-4F5B-8CA0-B622CE7E9A6F}"/>
              </a:ext>
            </a:extLst>
          </p:cNvPr>
          <p:cNvSpPr/>
          <p:nvPr/>
        </p:nvSpPr>
        <p:spPr>
          <a:xfrm>
            <a:off x="3983675" y="704001"/>
            <a:ext cx="7933825" cy="5753706"/>
          </a:xfrm>
          <a:prstGeom prst="roundRect">
            <a:avLst>
              <a:gd name="adj" fmla="val 3544"/>
            </a:avLst>
          </a:prstGeom>
          <a:noFill/>
          <a:ln w="19050">
            <a:solidFill>
              <a:srgbClr val="53C7D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5690092A-E222-44D4-9C1B-AA08CBD3169B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53C7D9"/>
                </a:solidFill>
              </a:rPr>
              <a:t>MVC</a:t>
            </a:r>
            <a:r>
              <a:rPr lang="ko-KR" altLang="en-US" sz="2000" b="1" i="1" kern="0" dirty="0">
                <a:solidFill>
                  <a:srgbClr val="53C7D9"/>
                </a:solidFill>
              </a:rPr>
              <a:t> </a:t>
            </a:r>
            <a:r>
              <a:rPr lang="en-US" altLang="ko-KR" sz="2000" b="1" i="1" kern="0" dirty="0">
                <a:solidFill>
                  <a:srgbClr val="53C7D9"/>
                </a:solidFill>
              </a:rPr>
              <a:t>Model2</a:t>
            </a:r>
            <a:r>
              <a:rPr lang="ko-KR" altLang="en-US" sz="2000" b="1" i="1" kern="0" dirty="0">
                <a:solidFill>
                  <a:srgbClr val="53C7D9"/>
                </a:solidFill>
              </a:rPr>
              <a:t>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게시판 설계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24A8CD-6BB3-469E-9EBF-EBB9E8DDC869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p.5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A3FA31-A4C6-486A-B56B-7A21750917DA}"/>
              </a:ext>
            </a:extLst>
          </p:cNvPr>
          <p:cNvSpPr/>
          <p:nvPr/>
        </p:nvSpPr>
        <p:spPr>
          <a:xfrm>
            <a:off x="130705" y="2201917"/>
            <a:ext cx="1118885" cy="672661"/>
          </a:xfrm>
          <a:prstGeom prst="rect">
            <a:avLst/>
          </a:prstGeom>
          <a:noFill/>
          <a:ln w="9525" cap="flat" cmpd="sng" algn="ctr">
            <a:solidFill>
              <a:srgbClr val="2D294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2D2941"/>
                </a:solidFill>
              </a:rPr>
              <a:t>클라이언트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DB04C5-7A1D-4EF5-B393-29C0A3356FD7}"/>
              </a:ext>
            </a:extLst>
          </p:cNvPr>
          <p:cNvSpPr/>
          <p:nvPr/>
        </p:nvSpPr>
        <p:spPr>
          <a:xfrm>
            <a:off x="1999524" y="2201917"/>
            <a:ext cx="1166648" cy="672661"/>
          </a:xfrm>
          <a:prstGeom prst="rect">
            <a:avLst/>
          </a:prstGeom>
          <a:noFill/>
          <a:ln w="9525" cap="flat" cmpd="sng" algn="ctr">
            <a:solidFill>
              <a:srgbClr val="2D294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2D2941"/>
                </a:solidFill>
              </a:rPr>
              <a:t>BController</a:t>
            </a:r>
            <a:endParaRPr lang="en-US" altLang="ko-KR" sz="1400" dirty="0">
              <a:solidFill>
                <a:srgbClr val="2D2941"/>
              </a:solidFill>
            </a:endParaRPr>
          </a:p>
          <a:p>
            <a:pPr algn="ctr"/>
            <a:r>
              <a:rPr lang="en-US" altLang="ko-KR" sz="1400" dirty="0">
                <a:solidFill>
                  <a:srgbClr val="2D2941"/>
                </a:solidFill>
              </a:rPr>
              <a:t>(Controller)</a:t>
            </a:r>
            <a:endParaRPr lang="ko-KR" altLang="en-US" sz="1400" dirty="0">
              <a:solidFill>
                <a:srgbClr val="2D294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284E31-08A5-4827-B215-0F6BD41312A7}"/>
              </a:ext>
            </a:extLst>
          </p:cNvPr>
          <p:cNvSpPr/>
          <p:nvPr/>
        </p:nvSpPr>
        <p:spPr>
          <a:xfrm>
            <a:off x="4660208" y="867667"/>
            <a:ext cx="2092903" cy="397657"/>
          </a:xfrm>
          <a:prstGeom prst="rect">
            <a:avLst/>
          </a:prstGeom>
          <a:noFill/>
          <a:ln w="9525" cap="flat" cmpd="sng" algn="ctr">
            <a:solidFill>
              <a:srgbClr val="2D294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2D2941"/>
                </a:solidFill>
              </a:rPr>
              <a:t>BCommand</a:t>
            </a:r>
            <a:r>
              <a:rPr lang="en-US" altLang="ko-KR" sz="1400" dirty="0">
                <a:solidFill>
                  <a:srgbClr val="2D2941"/>
                </a:solidFill>
              </a:rPr>
              <a:t>(Command)</a:t>
            </a:r>
            <a:endParaRPr lang="ko-KR" altLang="en-US" sz="1400" dirty="0">
              <a:solidFill>
                <a:srgbClr val="2D294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CA9FE12-CB17-4FBE-96FF-E7EAA5A89D47}"/>
              </a:ext>
            </a:extLst>
          </p:cNvPr>
          <p:cNvGrpSpPr/>
          <p:nvPr/>
        </p:nvGrpSpPr>
        <p:grpSpPr>
          <a:xfrm>
            <a:off x="4471609" y="1642595"/>
            <a:ext cx="2470102" cy="4747921"/>
            <a:chOff x="4172436" y="1913686"/>
            <a:chExt cx="2470102" cy="474792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2A6240-8717-43AE-BA04-613865526B5D}"/>
                </a:ext>
              </a:extLst>
            </p:cNvPr>
            <p:cNvSpPr/>
            <p:nvPr/>
          </p:nvSpPr>
          <p:spPr>
            <a:xfrm>
              <a:off x="4172437" y="1913686"/>
              <a:ext cx="2470101" cy="411480"/>
            </a:xfrm>
            <a:prstGeom prst="rect">
              <a:avLst/>
            </a:prstGeom>
            <a:noFill/>
            <a:ln w="9525" cap="flat" cmpd="sng" algn="ctr">
              <a:solidFill>
                <a:srgbClr val="2D294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2D2941"/>
                  </a:solidFill>
                </a:rPr>
                <a:t>BListCommand</a:t>
              </a:r>
              <a:endParaRPr lang="ko-KR" altLang="en-US" sz="1400" dirty="0">
                <a:solidFill>
                  <a:srgbClr val="2D294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8F5DF2E-24FE-4F00-9975-AD9D444183EE}"/>
                </a:ext>
              </a:extLst>
            </p:cNvPr>
            <p:cNvSpPr/>
            <p:nvPr/>
          </p:nvSpPr>
          <p:spPr>
            <a:xfrm>
              <a:off x="4172436" y="2389474"/>
              <a:ext cx="2470102" cy="411480"/>
            </a:xfrm>
            <a:prstGeom prst="rect">
              <a:avLst/>
            </a:prstGeom>
            <a:noFill/>
            <a:ln w="9525" cap="flat" cmpd="sng" algn="ctr">
              <a:solidFill>
                <a:srgbClr val="2D294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2D2941"/>
                  </a:solidFill>
                </a:rPr>
                <a:t>BContentCommand</a:t>
              </a:r>
              <a:endParaRPr lang="ko-KR" altLang="en-US" sz="1400" dirty="0">
                <a:solidFill>
                  <a:srgbClr val="2D294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CF727B4-87D9-4572-94B9-3D5C13F79123}"/>
                </a:ext>
              </a:extLst>
            </p:cNvPr>
            <p:cNvSpPr/>
            <p:nvPr/>
          </p:nvSpPr>
          <p:spPr>
            <a:xfrm>
              <a:off x="4172436" y="2865262"/>
              <a:ext cx="2470102" cy="411480"/>
            </a:xfrm>
            <a:prstGeom prst="rect">
              <a:avLst/>
            </a:prstGeom>
            <a:noFill/>
            <a:ln w="9525" cap="flat" cmpd="sng" algn="ctr">
              <a:solidFill>
                <a:srgbClr val="2D294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2D2941"/>
                  </a:solidFill>
                </a:rPr>
                <a:t>BWriteCommand</a:t>
              </a:r>
              <a:endParaRPr lang="ko-KR" altLang="en-US" sz="1400" dirty="0">
                <a:solidFill>
                  <a:srgbClr val="2D294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96F3EFF-6F77-48B4-AEE0-649C84F9263C}"/>
                </a:ext>
              </a:extLst>
            </p:cNvPr>
            <p:cNvSpPr/>
            <p:nvPr/>
          </p:nvSpPr>
          <p:spPr>
            <a:xfrm>
              <a:off x="4172436" y="3849476"/>
              <a:ext cx="2470102" cy="411480"/>
            </a:xfrm>
            <a:prstGeom prst="rect">
              <a:avLst/>
            </a:prstGeom>
            <a:noFill/>
            <a:ln w="9525" cap="flat" cmpd="sng" algn="ctr">
              <a:solidFill>
                <a:srgbClr val="2D294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2D2941"/>
                  </a:solidFill>
                </a:rPr>
                <a:t>BReplyViewCommand</a:t>
              </a:r>
              <a:endParaRPr lang="ko-KR" altLang="en-US" sz="1400" dirty="0">
                <a:solidFill>
                  <a:srgbClr val="2D294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B8B5807-D4DA-4DC5-B37A-A77217CD3477}"/>
                </a:ext>
              </a:extLst>
            </p:cNvPr>
            <p:cNvSpPr/>
            <p:nvPr/>
          </p:nvSpPr>
          <p:spPr>
            <a:xfrm>
              <a:off x="4172436" y="4325051"/>
              <a:ext cx="2470102" cy="411480"/>
            </a:xfrm>
            <a:prstGeom prst="rect">
              <a:avLst/>
            </a:prstGeom>
            <a:noFill/>
            <a:ln w="9525" cap="flat" cmpd="sng" algn="ctr">
              <a:solidFill>
                <a:srgbClr val="2D294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2D2941"/>
                  </a:solidFill>
                </a:rPr>
                <a:t>BReplyCommand</a:t>
              </a:r>
              <a:endParaRPr lang="ko-KR" altLang="en-US" sz="1400" dirty="0">
                <a:solidFill>
                  <a:srgbClr val="2D294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809C64-5FED-4DEA-8765-480FC0BB499E}"/>
                </a:ext>
              </a:extLst>
            </p:cNvPr>
            <p:cNvSpPr/>
            <p:nvPr/>
          </p:nvSpPr>
          <p:spPr>
            <a:xfrm>
              <a:off x="4172436" y="3351772"/>
              <a:ext cx="2470102" cy="411480"/>
            </a:xfrm>
            <a:prstGeom prst="rect">
              <a:avLst/>
            </a:prstGeom>
            <a:noFill/>
            <a:ln w="9525" cap="flat" cmpd="sng" algn="ctr">
              <a:solidFill>
                <a:srgbClr val="2D294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2D2941"/>
                  </a:solidFill>
                </a:rPr>
                <a:t>BDeleteCommand</a:t>
              </a:r>
              <a:endParaRPr lang="ko-KR" altLang="en-US" sz="1400" dirty="0">
                <a:solidFill>
                  <a:srgbClr val="2D294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89EF548-EFF8-4819-ABA6-4655E5BE82CB}"/>
                </a:ext>
              </a:extLst>
            </p:cNvPr>
            <p:cNvSpPr/>
            <p:nvPr/>
          </p:nvSpPr>
          <p:spPr>
            <a:xfrm>
              <a:off x="4172436" y="4810543"/>
              <a:ext cx="2470102" cy="411480"/>
            </a:xfrm>
            <a:prstGeom prst="rect">
              <a:avLst/>
            </a:prstGeom>
            <a:noFill/>
            <a:ln w="9525" cap="flat" cmpd="sng" algn="ctr">
              <a:solidFill>
                <a:srgbClr val="2D294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2D2941"/>
                  </a:solidFill>
                </a:rPr>
                <a:t>BModifyCommand</a:t>
              </a:r>
              <a:endParaRPr lang="ko-KR" altLang="en-US" sz="1400" dirty="0">
                <a:solidFill>
                  <a:srgbClr val="2D294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417C915-EA37-451C-AB81-96A0C89C330C}"/>
                </a:ext>
              </a:extLst>
            </p:cNvPr>
            <p:cNvSpPr/>
            <p:nvPr/>
          </p:nvSpPr>
          <p:spPr>
            <a:xfrm>
              <a:off x="4172436" y="5292785"/>
              <a:ext cx="2470102" cy="411480"/>
            </a:xfrm>
            <a:prstGeom prst="rect">
              <a:avLst/>
            </a:prstGeom>
            <a:noFill/>
            <a:ln w="9525" cap="flat" cmpd="sng" algn="ctr">
              <a:solidFill>
                <a:srgbClr val="2D294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2D2941"/>
                  </a:solidFill>
                </a:rPr>
                <a:t>BContentNextCommand</a:t>
              </a:r>
              <a:endParaRPr lang="ko-KR" altLang="en-US" sz="1400" dirty="0">
                <a:solidFill>
                  <a:srgbClr val="2D294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0D28B0B-E1DE-4D2F-BA53-98BFC651ECD2}"/>
                </a:ext>
              </a:extLst>
            </p:cNvPr>
            <p:cNvSpPr/>
            <p:nvPr/>
          </p:nvSpPr>
          <p:spPr>
            <a:xfrm>
              <a:off x="4172436" y="5771456"/>
              <a:ext cx="2470102" cy="411480"/>
            </a:xfrm>
            <a:prstGeom prst="rect">
              <a:avLst/>
            </a:prstGeom>
            <a:noFill/>
            <a:ln w="9525" cap="flat" cmpd="sng" algn="ctr">
              <a:solidFill>
                <a:srgbClr val="2D294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2D2941"/>
                  </a:solidFill>
                </a:rPr>
                <a:t>BContentPreviousCommand</a:t>
              </a:r>
              <a:endParaRPr lang="ko-KR" altLang="en-US" sz="1400" dirty="0">
                <a:solidFill>
                  <a:srgbClr val="2D294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9F4E9B4-3721-4984-B2AA-A05980521190}"/>
                </a:ext>
              </a:extLst>
            </p:cNvPr>
            <p:cNvSpPr/>
            <p:nvPr/>
          </p:nvSpPr>
          <p:spPr>
            <a:xfrm>
              <a:off x="4172436" y="6250127"/>
              <a:ext cx="2470102" cy="411480"/>
            </a:xfrm>
            <a:prstGeom prst="rect">
              <a:avLst/>
            </a:prstGeom>
            <a:noFill/>
            <a:ln w="9525" cap="flat" cmpd="sng" algn="ctr">
              <a:solidFill>
                <a:srgbClr val="2D294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2D2941"/>
                  </a:solidFill>
                </a:rPr>
                <a:t>BSearchCommand</a:t>
              </a:r>
              <a:endParaRPr lang="ko-KR" altLang="en-US" sz="1400" dirty="0">
                <a:solidFill>
                  <a:srgbClr val="2D2941"/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4FBB96-28E1-4014-868F-63C94609658B}"/>
              </a:ext>
            </a:extLst>
          </p:cNvPr>
          <p:cNvSpPr/>
          <p:nvPr/>
        </p:nvSpPr>
        <p:spPr>
          <a:xfrm>
            <a:off x="7562127" y="3027668"/>
            <a:ext cx="1166648" cy="672661"/>
          </a:xfrm>
          <a:prstGeom prst="rect">
            <a:avLst/>
          </a:prstGeom>
          <a:noFill/>
          <a:ln w="9525" cap="flat" cmpd="sng" algn="ctr">
            <a:solidFill>
              <a:srgbClr val="2D294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2D2941"/>
                </a:solidFill>
              </a:rPr>
              <a:t>BDao</a:t>
            </a:r>
            <a:endParaRPr lang="en-US" altLang="ko-KR" sz="1400" dirty="0">
              <a:solidFill>
                <a:srgbClr val="2D2941"/>
              </a:solidFill>
            </a:endParaRPr>
          </a:p>
          <a:p>
            <a:pPr algn="ctr"/>
            <a:r>
              <a:rPr lang="en-US" altLang="ko-KR" sz="1400" dirty="0">
                <a:solidFill>
                  <a:srgbClr val="2D2941"/>
                </a:solidFill>
              </a:rPr>
              <a:t>(DAO)</a:t>
            </a:r>
            <a:endParaRPr lang="ko-KR" altLang="en-US" sz="1400" dirty="0">
              <a:solidFill>
                <a:srgbClr val="2D294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5970223-D1E3-4669-8003-D06A03B01B6A}"/>
              </a:ext>
            </a:extLst>
          </p:cNvPr>
          <p:cNvSpPr/>
          <p:nvPr/>
        </p:nvSpPr>
        <p:spPr>
          <a:xfrm>
            <a:off x="9081104" y="2019713"/>
            <a:ext cx="1166648" cy="672661"/>
          </a:xfrm>
          <a:prstGeom prst="rect">
            <a:avLst/>
          </a:prstGeom>
          <a:noFill/>
          <a:ln w="9525" cap="flat" cmpd="sng" algn="ctr">
            <a:solidFill>
              <a:srgbClr val="2D294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2D2941"/>
                </a:solidFill>
              </a:rPr>
              <a:t>BDto</a:t>
            </a:r>
            <a:endParaRPr lang="en-US" altLang="ko-KR" sz="1400" dirty="0">
              <a:solidFill>
                <a:srgbClr val="2D2941"/>
              </a:solidFill>
            </a:endParaRPr>
          </a:p>
          <a:p>
            <a:pPr algn="ctr"/>
            <a:r>
              <a:rPr lang="en-US" altLang="ko-KR" sz="1400" dirty="0">
                <a:solidFill>
                  <a:srgbClr val="2D2941"/>
                </a:solidFill>
              </a:rPr>
              <a:t>(DTO)</a:t>
            </a:r>
            <a:endParaRPr lang="ko-KR" altLang="en-US" sz="1400" dirty="0">
              <a:solidFill>
                <a:srgbClr val="2D294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A24F5B4-C32E-4B77-BF9C-F39A122F3754}"/>
              </a:ext>
            </a:extLst>
          </p:cNvPr>
          <p:cNvSpPr/>
          <p:nvPr/>
        </p:nvSpPr>
        <p:spPr>
          <a:xfrm>
            <a:off x="1936744" y="3555219"/>
            <a:ext cx="1353276" cy="363933"/>
          </a:xfrm>
          <a:prstGeom prst="rect">
            <a:avLst/>
          </a:prstGeom>
          <a:noFill/>
          <a:ln w="9525" cap="flat" cmpd="sng" algn="ctr">
            <a:solidFill>
              <a:srgbClr val="2D294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2D2941"/>
                </a:solidFill>
              </a:rPr>
              <a:t>list</a:t>
            </a:r>
            <a:endParaRPr lang="ko-KR" altLang="en-US" sz="1400" dirty="0">
              <a:solidFill>
                <a:srgbClr val="2D294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728C86F-601D-4D83-B064-1AF35518AEB6}"/>
              </a:ext>
            </a:extLst>
          </p:cNvPr>
          <p:cNvSpPr/>
          <p:nvPr/>
        </p:nvSpPr>
        <p:spPr>
          <a:xfrm>
            <a:off x="1939362" y="3998365"/>
            <a:ext cx="1353276" cy="363933"/>
          </a:xfrm>
          <a:prstGeom prst="rect">
            <a:avLst/>
          </a:prstGeom>
          <a:noFill/>
          <a:ln w="9525" cap="flat" cmpd="sng" algn="ctr">
            <a:solidFill>
              <a:srgbClr val="2D294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2D2941"/>
                </a:solidFill>
              </a:rPr>
              <a:t>content_view</a:t>
            </a:r>
            <a:endParaRPr lang="ko-KR" altLang="en-US" sz="1400" dirty="0">
              <a:solidFill>
                <a:srgbClr val="2D294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1A253A-7ECB-439F-9F78-733BE6067C1A}"/>
              </a:ext>
            </a:extLst>
          </p:cNvPr>
          <p:cNvSpPr/>
          <p:nvPr/>
        </p:nvSpPr>
        <p:spPr>
          <a:xfrm>
            <a:off x="1939362" y="4446016"/>
            <a:ext cx="1353276" cy="363933"/>
          </a:xfrm>
          <a:prstGeom prst="rect">
            <a:avLst/>
          </a:prstGeom>
          <a:noFill/>
          <a:ln w="9525" cap="flat" cmpd="sng" algn="ctr">
            <a:solidFill>
              <a:srgbClr val="2D294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2D2941"/>
                </a:solidFill>
              </a:rPr>
              <a:t>write_view</a:t>
            </a:r>
            <a:endParaRPr lang="ko-KR" altLang="en-US" sz="1400" dirty="0">
              <a:solidFill>
                <a:srgbClr val="2D294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9E90443-E95D-4A14-AE89-CE3C76AFFE3E}"/>
              </a:ext>
            </a:extLst>
          </p:cNvPr>
          <p:cNvSpPr/>
          <p:nvPr/>
        </p:nvSpPr>
        <p:spPr>
          <a:xfrm>
            <a:off x="1931772" y="4866233"/>
            <a:ext cx="1353276" cy="363933"/>
          </a:xfrm>
          <a:prstGeom prst="rect">
            <a:avLst/>
          </a:prstGeom>
          <a:noFill/>
          <a:ln w="9525" cap="flat" cmpd="sng" algn="ctr">
            <a:solidFill>
              <a:srgbClr val="2D294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2D2941"/>
                </a:solidFill>
              </a:rPr>
              <a:t>reply_view</a:t>
            </a:r>
            <a:endParaRPr lang="ko-KR" altLang="en-US" sz="1400" dirty="0">
              <a:solidFill>
                <a:srgbClr val="2D294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B64F8AB-7288-4667-9719-939D799CBCFC}"/>
              </a:ext>
            </a:extLst>
          </p:cNvPr>
          <p:cNvSpPr/>
          <p:nvPr/>
        </p:nvSpPr>
        <p:spPr>
          <a:xfrm>
            <a:off x="1931772" y="5303550"/>
            <a:ext cx="1353276" cy="363933"/>
          </a:xfrm>
          <a:prstGeom prst="rect">
            <a:avLst/>
          </a:prstGeom>
          <a:noFill/>
          <a:ln w="9525" cap="flat" cmpd="sng" algn="ctr">
            <a:solidFill>
              <a:srgbClr val="2D294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2D2941"/>
                </a:solidFill>
              </a:rPr>
              <a:t>modify_view</a:t>
            </a:r>
            <a:endParaRPr lang="ko-KR" altLang="en-US" sz="1400" dirty="0">
              <a:solidFill>
                <a:srgbClr val="2D294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6504A9D-9F43-41AE-B09E-CD62D8D3225A}"/>
              </a:ext>
            </a:extLst>
          </p:cNvPr>
          <p:cNvSpPr/>
          <p:nvPr/>
        </p:nvSpPr>
        <p:spPr>
          <a:xfrm>
            <a:off x="1931772" y="5746530"/>
            <a:ext cx="1353276" cy="363933"/>
          </a:xfrm>
          <a:prstGeom prst="rect">
            <a:avLst/>
          </a:prstGeom>
          <a:noFill/>
          <a:ln w="9525" cap="flat" cmpd="sng" algn="ctr">
            <a:solidFill>
              <a:srgbClr val="2D294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2D2941"/>
                </a:solidFill>
              </a:rPr>
              <a:t>searchResult</a:t>
            </a:r>
            <a:endParaRPr lang="ko-KR" altLang="en-US" sz="1400" dirty="0">
              <a:solidFill>
                <a:srgbClr val="2D294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B6B9E3-3376-4002-938A-C42A140A4089}"/>
              </a:ext>
            </a:extLst>
          </p:cNvPr>
          <p:cNvCxnSpPr>
            <a:cxnSpLocks/>
            <a:stCxn id="2" idx="3"/>
            <a:endCxn id="23" idx="1"/>
          </p:cNvCxnSpPr>
          <p:nvPr/>
        </p:nvCxnSpPr>
        <p:spPr>
          <a:xfrm>
            <a:off x="1249590" y="2538248"/>
            <a:ext cx="749934" cy="0"/>
          </a:xfrm>
          <a:prstGeom prst="straightConnector1">
            <a:avLst/>
          </a:prstGeom>
          <a:ln>
            <a:solidFill>
              <a:srgbClr val="2D29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CC82516-6610-48E8-8D12-547CC71AA65C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166172" y="1848335"/>
            <a:ext cx="1305438" cy="689912"/>
          </a:xfrm>
          <a:prstGeom prst="straightConnector1">
            <a:avLst/>
          </a:prstGeom>
          <a:ln>
            <a:solidFill>
              <a:srgbClr val="2D29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88E4CE6-02FE-470A-9FB9-F0ECEF9E31E5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3166172" y="2324123"/>
            <a:ext cx="1305437" cy="214125"/>
          </a:xfrm>
          <a:prstGeom prst="straightConnector1">
            <a:avLst/>
          </a:prstGeom>
          <a:ln>
            <a:solidFill>
              <a:srgbClr val="2D29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9311E56-19E0-4DE9-9C77-8CE5BABEC501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3166172" y="2538248"/>
            <a:ext cx="1305437" cy="261663"/>
          </a:xfrm>
          <a:prstGeom prst="straightConnector1">
            <a:avLst/>
          </a:prstGeom>
          <a:ln>
            <a:solidFill>
              <a:srgbClr val="2D29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8D42AAC-676F-4BDB-A0F6-616B02323747}"/>
              </a:ext>
            </a:extLst>
          </p:cNvPr>
          <p:cNvCxnSpPr>
            <a:cxnSpLocks/>
            <a:stCxn id="23" idx="3"/>
            <a:endCxn id="30" idx="1"/>
          </p:cNvCxnSpPr>
          <p:nvPr/>
        </p:nvCxnSpPr>
        <p:spPr>
          <a:xfrm>
            <a:off x="3166172" y="2538248"/>
            <a:ext cx="1305437" cy="748173"/>
          </a:xfrm>
          <a:prstGeom prst="straightConnector1">
            <a:avLst/>
          </a:prstGeom>
          <a:ln>
            <a:solidFill>
              <a:srgbClr val="2D29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5B6F498-B827-4809-AEBD-5B5A3FA7DE80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3166172" y="2538248"/>
            <a:ext cx="1305437" cy="1245877"/>
          </a:xfrm>
          <a:prstGeom prst="straightConnector1">
            <a:avLst/>
          </a:prstGeom>
          <a:ln>
            <a:solidFill>
              <a:srgbClr val="2D29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23A5054-6724-4342-B8B5-9003038BEF98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3166172" y="2538248"/>
            <a:ext cx="1305437" cy="1721452"/>
          </a:xfrm>
          <a:prstGeom prst="straightConnector1">
            <a:avLst/>
          </a:prstGeom>
          <a:ln>
            <a:solidFill>
              <a:srgbClr val="2D29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2957237-A037-480D-9659-467225EE1069}"/>
              </a:ext>
            </a:extLst>
          </p:cNvPr>
          <p:cNvCxnSpPr>
            <a:cxnSpLocks/>
            <a:stCxn id="23" idx="3"/>
            <a:endCxn id="31" idx="1"/>
          </p:cNvCxnSpPr>
          <p:nvPr/>
        </p:nvCxnSpPr>
        <p:spPr>
          <a:xfrm>
            <a:off x="3166172" y="2538248"/>
            <a:ext cx="1305437" cy="2206944"/>
          </a:xfrm>
          <a:prstGeom prst="straightConnector1">
            <a:avLst/>
          </a:prstGeom>
          <a:ln>
            <a:solidFill>
              <a:srgbClr val="2D29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02C638B-B0D9-486B-A466-49E57B7159C8}"/>
              </a:ext>
            </a:extLst>
          </p:cNvPr>
          <p:cNvCxnSpPr>
            <a:cxnSpLocks/>
            <a:stCxn id="23" idx="3"/>
            <a:endCxn id="32" idx="1"/>
          </p:cNvCxnSpPr>
          <p:nvPr/>
        </p:nvCxnSpPr>
        <p:spPr>
          <a:xfrm>
            <a:off x="3166172" y="2538248"/>
            <a:ext cx="1305437" cy="2689186"/>
          </a:xfrm>
          <a:prstGeom prst="straightConnector1">
            <a:avLst/>
          </a:prstGeom>
          <a:ln>
            <a:solidFill>
              <a:srgbClr val="2D29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FA73C38-B573-4F36-BFE2-0C1F4EE6869B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>
            <a:off x="3166172" y="2538248"/>
            <a:ext cx="1305437" cy="3167857"/>
          </a:xfrm>
          <a:prstGeom prst="straightConnector1">
            <a:avLst/>
          </a:prstGeom>
          <a:ln>
            <a:solidFill>
              <a:srgbClr val="2D29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CEC590B-BA19-4F5A-9C26-EB807CB6C1BF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>
            <a:off x="3166172" y="2538248"/>
            <a:ext cx="1305437" cy="3646528"/>
          </a:xfrm>
          <a:prstGeom prst="straightConnector1">
            <a:avLst/>
          </a:prstGeom>
          <a:ln>
            <a:solidFill>
              <a:srgbClr val="2D29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842F8DD-8B36-4BBC-B5E3-4DF6895D1D65}"/>
              </a:ext>
            </a:extLst>
          </p:cNvPr>
          <p:cNvCxnSpPr>
            <a:cxnSpLocks/>
            <a:stCxn id="25" idx="3"/>
            <a:endCxn id="35" idx="1"/>
          </p:cNvCxnSpPr>
          <p:nvPr/>
        </p:nvCxnSpPr>
        <p:spPr>
          <a:xfrm>
            <a:off x="6941711" y="1848335"/>
            <a:ext cx="620416" cy="1515664"/>
          </a:xfrm>
          <a:prstGeom prst="straightConnector1">
            <a:avLst/>
          </a:prstGeom>
          <a:ln>
            <a:solidFill>
              <a:srgbClr val="2D29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B5A6B0D-8169-42E8-8313-4514C63FBCB4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6941711" y="2324123"/>
            <a:ext cx="620416" cy="1039876"/>
          </a:xfrm>
          <a:prstGeom prst="straightConnector1">
            <a:avLst/>
          </a:prstGeom>
          <a:ln>
            <a:solidFill>
              <a:srgbClr val="2D29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6C8B822-4068-42C4-8F1A-012C635A861E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6941711" y="2799911"/>
            <a:ext cx="620416" cy="564088"/>
          </a:xfrm>
          <a:prstGeom prst="straightConnector1">
            <a:avLst/>
          </a:prstGeom>
          <a:ln>
            <a:solidFill>
              <a:srgbClr val="2D29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F8D6525-0764-4ABB-9DAB-F315F2C3ADFB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>
            <a:off x="6941711" y="3286421"/>
            <a:ext cx="620416" cy="77578"/>
          </a:xfrm>
          <a:prstGeom prst="straightConnector1">
            <a:avLst/>
          </a:prstGeom>
          <a:ln>
            <a:solidFill>
              <a:srgbClr val="2D29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4CBBC41-41B2-4FE0-ACD0-88926284D1B0}"/>
              </a:ext>
            </a:extLst>
          </p:cNvPr>
          <p:cNvCxnSpPr>
            <a:cxnSpLocks/>
            <a:stCxn id="28" idx="3"/>
            <a:endCxn id="35" idx="1"/>
          </p:cNvCxnSpPr>
          <p:nvPr/>
        </p:nvCxnSpPr>
        <p:spPr>
          <a:xfrm flipV="1">
            <a:off x="6941711" y="3363999"/>
            <a:ext cx="620416" cy="420126"/>
          </a:xfrm>
          <a:prstGeom prst="straightConnector1">
            <a:avLst/>
          </a:prstGeom>
          <a:ln>
            <a:solidFill>
              <a:srgbClr val="2D29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A375932-4125-4528-AD4C-2395D58280A0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6941711" y="3363999"/>
            <a:ext cx="620416" cy="895701"/>
          </a:xfrm>
          <a:prstGeom prst="straightConnector1">
            <a:avLst/>
          </a:prstGeom>
          <a:ln>
            <a:solidFill>
              <a:srgbClr val="2D29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38970FA4-118D-4FA3-B528-53610669BDFD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 flipV="1">
            <a:off x="6941711" y="3363999"/>
            <a:ext cx="620416" cy="1381193"/>
          </a:xfrm>
          <a:prstGeom prst="straightConnector1">
            <a:avLst/>
          </a:prstGeom>
          <a:ln>
            <a:solidFill>
              <a:srgbClr val="2D29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2549C72-D162-4EB1-9A63-8AFD8CC0A673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 flipV="1">
            <a:off x="6941711" y="3363999"/>
            <a:ext cx="620416" cy="1863435"/>
          </a:xfrm>
          <a:prstGeom prst="straightConnector1">
            <a:avLst/>
          </a:prstGeom>
          <a:ln>
            <a:solidFill>
              <a:srgbClr val="2D29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088DF5C-A5B9-4050-860B-E4DFF0801731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 flipV="1">
            <a:off x="6941711" y="3363999"/>
            <a:ext cx="620416" cy="2342106"/>
          </a:xfrm>
          <a:prstGeom prst="straightConnector1">
            <a:avLst/>
          </a:prstGeom>
          <a:ln>
            <a:solidFill>
              <a:srgbClr val="2D29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FFE7970A-1F5E-4764-830B-C1F44F58101C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6941711" y="3363999"/>
            <a:ext cx="620416" cy="2820777"/>
          </a:xfrm>
          <a:prstGeom prst="straightConnector1">
            <a:avLst/>
          </a:prstGeom>
          <a:ln>
            <a:solidFill>
              <a:srgbClr val="2D29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FD1F4D12-E378-4EF4-BCFA-226F69A47CA5}"/>
              </a:ext>
            </a:extLst>
          </p:cNvPr>
          <p:cNvCxnSpPr>
            <a:cxnSpLocks/>
            <a:stCxn id="35" idx="0"/>
            <a:endCxn id="36" idx="1"/>
          </p:cNvCxnSpPr>
          <p:nvPr/>
        </p:nvCxnSpPr>
        <p:spPr>
          <a:xfrm flipV="1">
            <a:off x="8145451" y="2356044"/>
            <a:ext cx="935653" cy="671624"/>
          </a:xfrm>
          <a:prstGeom prst="straightConnector1">
            <a:avLst/>
          </a:prstGeom>
          <a:ln>
            <a:solidFill>
              <a:srgbClr val="2D294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5CD222A1-1282-4DB6-BF08-B3A3783EC862}"/>
              </a:ext>
            </a:extLst>
          </p:cNvPr>
          <p:cNvCxnSpPr>
            <a:cxnSpLocks/>
            <a:stCxn id="36" idx="2"/>
            <a:endCxn id="35" idx="3"/>
          </p:cNvCxnSpPr>
          <p:nvPr/>
        </p:nvCxnSpPr>
        <p:spPr>
          <a:xfrm flipH="1">
            <a:off x="8728775" y="2692374"/>
            <a:ext cx="935653" cy="671625"/>
          </a:xfrm>
          <a:prstGeom prst="straightConnector1">
            <a:avLst/>
          </a:prstGeom>
          <a:ln>
            <a:solidFill>
              <a:srgbClr val="2D29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C889A8ED-A94F-40A7-800C-976A1EA61BC8}"/>
              </a:ext>
            </a:extLst>
          </p:cNvPr>
          <p:cNvCxnSpPr>
            <a:cxnSpLocks/>
            <a:stCxn id="4" idx="2"/>
            <a:endCxn id="36" idx="2"/>
          </p:cNvCxnSpPr>
          <p:nvPr/>
        </p:nvCxnSpPr>
        <p:spPr>
          <a:xfrm flipH="1" flipV="1">
            <a:off x="9664428" y="2692374"/>
            <a:ext cx="1014261" cy="423875"/>
          </a:xfrm>
          <a:prstGeom prst="straightConnector1">
            <a:avLst/>
          </a:prstGeom>
          <a:ln>
            <a:solidFill>
              <a:srgbClr val="2D29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BA75F9D3-88BA-4C8E-8FF0-E7C682B65168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10247752" y="2356044"/>
            <a:ext cx="591080" cy="262077"/>
          </a:xfrm>
          <a:prstGeom prst="straightConnector1">
            <a:avLst/>
          </a:prstGeom>
          <a:ln>
            <a:solidFill>
              <a:srgbClr val="2D294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DB31FF0-59D5-42CA-B368-4F5ABDED224F}"/>
              </a:ext>
            </a:extLst>
          </p:cNvPr>
          <p:cNvSpPr txBox="1"/>
          <p:nvPr/>
        </p:nvSpPr>
        <p:spPr>
          <a:xfrm>
            <a:off x="9606634" y="329906"/>
            <a:ext cx="214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53C7D9"/>
                </a:solidFill>
              </a:rPr>
              <a:t>Model2 </a:t>
            </a:r>
            <a:r>
              <a:rPr lang="ko-KR" altLang="en-US" b="1" dirty="0">
                <a:solidFill>
                  <a:srgbClr val="53C7D9"/>
                </a:solidFill>
              </a:rPr>
              <a:t>로직 실행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DD8A7A2-5759-4212-A4C6-EF24FAE5B730}"/>
              </a:ext>
            </a:extLst>
          </p:cNvPr>
          <p:cNvSpPr txBox="1"/>
          <p:nvPr/>
        </p:nvSpPr>
        <p:spPr>
          <a:xfrm>
            <a:off x="7066015" y="5794370"/>
            <a:ext cx="176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53C7D9"/>
                </a:solidFill>
              </a:rPr>
              <a:t>Server(Tomcat)</a:t>
            </a:r>
            <a:endParaRPr lang="ko-KR" altLang="en-US" b="1" dirty="0">
              <a:solidFill>
                <a:srgbClr val="53C7D9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B817746-62B5-45A0-994F-5E074F1F965D}"/>
              </a:ext>
            </a:extLst>
          </p:cNvPr>
          <p:cNvSpPr txBox="1"/>
          <p:nvPr/>
        </p:nvSpPr>
        <p:spPr>
          <a:xfrm>
            <a:off x="2080328" y="3216663"/>
            <a:ext cx="1085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D2941"/>
                </a:solidFill>
              </a:rPr>
              <a:t>View(JSP)</a:t>
            </a:r>
            <a:endParaRPr lang="ko-KR" altLang="en-US" sz="1600" b="1" dirty="0">
              <a:solidFill>
                <a:srgbClr val="2D294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AC88D30-0384-41E5-8D1B-B88D33D0A3AC}"/>
              </a:ext>
            </a:extLst>
          </p:cNvPr>
          <p:cNvSpPr txBox="1"/>
          <p:nvPr/>
        </p:nvSpPr>
        <p:spPr>
          <a:xfrm>
            <a:off x="2178431" y="1865580"/>
            <a:ext cx="989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D2941"/>
                </a:solidFill>
              </a:rPr>
              <a:t>Servlet</a:t>
            </a:r>
            <a:endParaRPr lang="ko-KR" altLang="en-US" sz="1600" b="1" dirty="0">
              <a:solidFill>
                <a:srgbClr val="2D294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152CC93-E102-445B-9D29-AD5A25F72111}"/>
              </a:ext>
            </a:extLst>
          </p:cNvPr>
          <p:cNvSpPr txBox="1"/>
          <p:nvPr/>
        </p:nvSpPr>
        <p:spPr>
          <a:xfrm>
            <a:off x="227604" y="2912334"/>
            <a:ext cx="1009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D2941"/>
                </a:solidFill>
              </a:rPr>
              <a:t>Browser</a:t>
            </a:r>
            <a:endParaRPr lang="ko-KR" altLang="en-US" sz="1600" b="1" dirty="0">
              <a:solidFill>
                <a:srgbClr val="2D2941"/>
              </a:solidFill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F93D5BE7-F8CC-4022-B700-18DF769059A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582848" y="2874578"/>
            <a:ext cx="0" cy="463030"/>
          </a:xfrm>
          <a:prstGeom prst="straightConnector1">
            <a:avLst/>
          </a:prstGeom>
          <a:ln>
            <a:solidFill>
              <a:srgbClr val="2D29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9B911BA7-DF53-40F4-A354-61E630AFDF35}"/>
              </a:ext>
            </a:extLst>
          </p:cNvPr>
          <p:cNvCxnSpPr>
            <a:cxnSpLocks/>
            <a:stCxn id="133" idx="1"/>
            <a:endCxn id="135" idx="3"/>
          </p:cNvCxnSpPr>
          <p:nvPr/>
        </p:nvCxnSpPr>
        <p:spPr>
          <a:xfrm flipH="1" flipV="1">
            <a:off x="1236766" y="3081611"/>
            <a:ext cx="843562" cy="304329"/>
          </a:xfrm>
          <a:prstGeom prst="straightConnector1">
            <a:avLst/>
          </a:prstGeom>
          <a:ln>
            <a:solidFill>
              <a:srgbClr val="2D29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7492D733-A98D-4766-A7BB-BEDA992838FB}"/>
              </a:ext>
            </a:extLst>
          </p:cNvPr>
          <p:cNvSpPr txBox="1"/>
          <p:nvPr/>
        </p:nvSpPr>
        <p:spPr>
          <a:xfrm>
            <a:off x="6730696" y="893032"/>
            <a:ext cx="1042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D2941"/>
                </a:solidFill>
              </a:rPr>
              <a:t>Interface</a:t>
            </a:r>
            <a:endParaRPr lang="ko-KR" altLang="en-US" sz="1600" b="1" dirty="0">
              <a:solidFill>
                <a:srgbClr val="2D294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DDF7EE1-B093-486C-9FDF-12AE467FC3E5}"/>
              </a:ext>
            </a:extLst>
          </p:cNvPr>
          <p:cNvSpPr txBox="1"/>
          <p:nvPr/>
        </p:nvSpPr>
        <p:spPr>
          <a:xfrm>
            <a:off x="4471609" y="1275196"/>
            <a:ext cx="256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D2941"/>
                </a:solidFill>
              </a:rPr>
              <a:t>Implements </a:t>
            </a:r>
            <a:r>
              <a:rPr lang="en-US" altLang="ko-KR" sz="1600" b="1" dirty="0" err="1">
                <a:solidFill>
                  <a:srgbClr val="2D2941"/>
                </a:solidFill>
              </a:rPr>
              <a:t>BCommand</a:t>
            </a:r>
            <a:endParaRPr lang="ko-KR" altLang="en-US" sz="1600" b="1" dirty="0">
              <a:solidFill>
                <a:srgbClr val="2D294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1B10ABE-4B68-4536-A4FC-C4989A75A2A2}"/>
              </a:ext>
            </a:extLst>
          </p:cNvPr>
          <p:cNvSpPr txBox="1"/>
          <p:nvPr/>
        </p:nvSpPr>
        <p:spPr>
          <a:xfrm>
            <a:off x="1353168" y="2212004"/>
            <a:ext cx="6103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요청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72AA45-3A47-4FDC-B473-7C57E5541A47}"/>
              </a:ext>
            </a:extLst>
          </p:cNvPr>
          <p:cNvSpPr txBox="1"/>
          <p:nvPr/>
        </p:nvSpPr>
        <p:spPr>
          <a:xfrm>
            <a:off x="1231902" y="3278305"/>
            <a:ext cx="5971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응답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A46C0F0-6EED-44D3-A009-36620966476B}"/>
              </a:ext>
            </a:extLst>
          </p:cNvPr>
          <p:cNvSpPr txBox="1"/>
          <p:nvPr/>
        </p:nvSpPr>
        <p:spPr>
          <a:xfrm rot="19958882">
            <a:off x="3075625" y="1833083"/>
            <a:ext cx="1486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로직 실행 지시</a:t>
            </a:r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A947912D-AEC8-4656-807E-D6338B3AC2B1}"/>
              </a:ext>
            </a:extLst>
          </p:cNvPr>
          <p:cNvSpPr/>
          <p:nvPr/>
        </p:nvSpPr>
        <p:spPr>
          <a:xfrm>
            <a:off x="10678689" y="2571978"/>
            <a:ext cx="1144823" cy="1088541"/>
          </a:xfrm>
          <a:prstGeom prst="flowChartMagneticDisk">
            <a:avLst/>
          </a:prstGeom>
          <a:noFill/>
          <a:ln w="28575">
            <a:solidFill>
              <a:srgbClr val="2D29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rgbClr val="2D2941"/>
                </a:solidFill>
              </a:rPr>
              <a:t>DB</a:t>
            </a:r>
          </a:p>
          <a:p>
            <a:pPr algn="ctr"/>
            <a:r>
              <a:rPr lang="en-US" altLang="ko-KR" sz="1800" dirty="0">
                <a:solidFill>
                  <a:srgbClr val="2D2941"/>
                </a:solidFill>
              </a:rPr>
              <a:t>(Oracle)</a:t>
            </a:r>
            <a:endParaRPr lang="ko-KR" altLang="en-US" sz="1800" dirty="0">
              <a:solidFill>
                <a:srgbClr val="2D29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27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p.6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53C7D9"/>
                </a:solidFill>
              </a:rPr>
              <a:t>DB Table</a:t>
            </a:r>
            <a:r>
              <a:rPr lang="ko-KR" altLang="en-US" sz="2000" b="1" i="1" kern="0" dirty="0">
                <a:solidFill>
                  <a:srgbClr val="53C7D9"/>
                </a:solidFill>
              </a:rPr>
              <a:t>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2000" b="1" i="1" kern="0" dirty="0" err="1">
                <a:solidFill>
                  <a:prstClr val="white"/>
                </a:solidFill>
              </a:rPr>
              <a:t>mvc_board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 설계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20E0B1-AF19-4B73-95DD-A473466D3F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58"/>
          <a:stretch/>
        </p:blipFill>
        <p:spPr>
          <a:xfrm>
            <a:off x="803001" y="1108103"/>
            <a:ext cx="3532378" cy="32997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ABA596-6773-47AB-9769-94443A884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46" y="5734425"/>
            <a:ext cx="10185474" cy="587624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099F192-24F2-4CA7-8815-880868ACE4B4}"/>
              </a:ext>
            </a:extLst>
          </p:cNvPr>
          <p:cNvCxnSpPr>
            <a:cxnSpLocks/>
          </p:cNvCxnSpPr>
          <p:nvPr/>
        </p:nvCxnSpPr>
        <p:spPr>
          <a:xfrm>
            <a:off x="3574770" y="1244813"/>
            <a:ext cx="2237312" cy="0"/>
          </a:xfrm>
          <a:prstGeom prst="line">
            <a:avLst/>
          </a:prstGeom>
          <a:ln w="19050">
            <a:solidFill>
              <a:srgbClr val="53C7D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0B385D-256F-4F64-8D19-A135F15FEBD4}"/>
              </a:ext>
            </a:extLst>
          </p:cNvPr>
          <p:cNvSpPr txBox="1"/>
          <p:nvPr/>
        </p:nvSpPr>
        <p:spPr>
          <a:xfrm>
            <a:off x="5909132" y="1064640"/>
            <a:ext cx="37024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</a:rPr>
              <a:t>DB </a:t>
            </a:r>
            <a:r>
              <a:rPr lang="ko-KR" altLang="en-US" sz="1500" dirty="0">
                <a:solidFill>
                  <a:srgbClr val="2D2941"/>
                </a:solidFill>
              </a:rPr>
              <a:t>게시판 </a:t>
            </a:r>
            <a:r>
              <a:rPr lang="en-US" altLang="ko-KR" sz="1500" dirty="0">
                <a:solidFill>
                  <a:srgbClr val="2D2941"/>
                </a:solidFill>
              </a:rPr>
              <a:t>Table </a:t>
            </a:r>
            <a:r>
              <a:rPr lang="ko-KR" altLang="en-US" sz="1500" dirty="0">
                <a:solidFill>
                  <a:srgbClr val="2D2941"/>
                </a:solidFill>
              </a:rPr>
              <a:t>명은 </a:t>
            </a:r>
            <a:r>
              <a:rPr lang="en-US" altLang="ko-KR" sz="1500" dirty="0" err="1">
                <a:solidFill>
                  <a:srgbClr val="2D2941"/>
                </a:solidFill>
              </a:rPr>
              <a:t>mvc_board</a:t>
            </a:r>
            <a:r>
              <a:rPr lang="ko-KR" altLang="en-US" sz="1500" dirty="0">
                <a:solidFill>
                  <a:srgbClr val="2D2941"/>
                </a:solidFill>
              </a:rPr>
              <a:t>로 지정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242E2F2-8897-4F26-B111-9C4759335088}"/>
              </a:ext>
            </a:extLst>
          </p:cNvPr>
          <p:cNvCxnSpPr>
            <a:cxnSpLocks/>
          </p:cNvCxnSpPr>
          <p:nvPr/>
        </p:nvCxnSpPr>
        <p:spPr>
          <a:xfrm>
            <a:off x="4335379" y="1543108"/>
            <a:ext cx="2334362" cy="0"/>
          </a:xfrm>
          <a:prstGeom prst="line">
            <a:avLst/>
          </a:prstGeom>
          <a:ln w="19050">
            <a:solidFill>
              <a:srgbClr val="53C7D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961DC7-B7DD-4589-8B9E-9654217876D3}"/>
              </a:ext>
            </a:extLst>
          </p:cNvPr>
          <p:cNvSpPr txBox="1"/>
          <p:nvPr/>
        </p:nvSpPr>
        <p:spPr>
          <a:xfrm>
            <a:off x="6709535" y="1381607"/>
            <a:ext cx="52427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게시글 번호는 </a:t>
            </a:r>
            <a:r>
              <a:rPr lang="en-US" altLang="ko-KR" sz="1500" dirty="0">
                <a:solidFill>
                  <a:srgbClr val="2D2941"/>
                </a:solidFill>
              </a:rPr>
              <a:t>4</a:t>
            </a:r>
            <a:r>
              <a:rPr lang="ko-KR" altLang="en-US" sz="1500" dirty="0">
                <a:solidFill>
                  <a:srgbClr val="2D2941"/>
                </a:solidFill>
              </a:rPr>
              <a:t>자리끼지 허용</a:t>
            </a:r>
            <a:r>
              <a:rPr lang="en-US" altLang="ko-KR" sz="1500" dirty="0">
                <a:solidFill>
                  <a:srgbClr val="2D2941"/>
                </a:solidFill>
              </a:rPr>
              <a:t>, PK</a:t>
            </a:r>
            <a:r>
              <a:rPr lang="ko-KR" altLang="en-US" sz="1500" dirty="0">
                <a:solidFill>
                  <a:srgbClr val="2D2941"/>
                </a:solidFill>
              </a:rPr>
              <a:t>로 지정해서 중복 제거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DDCB954-21FE-4AA1-A9C1-638AB12AAD8C}"/>
              </a:ext>
            </a:extLst>
          </p:cNvPr>
          <p:cNvCxnSpPr>
            <a:cxnSpLocks/>
          </p:cNvCxnSpPr>
          <p:nvPr/>
        </p:nvCxnSpPr>
        <p:spPr>
          <a:xfrm>
            <a:off x="3574770" y="1843425"/>
            <a:ext cx="2334362" cy="0"/>
          </a:xfrm>
          <a:prstGeom prst="line">
            <a:avLst/>
          </a:prstGeom>
          <a:ln w="19050">
            <a:solidFill>
              <a:srgbClr val="53C7D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EEEF63-B8B6-4B34-82F8-7D7A032F7650}"/>
              </a:ext>
            </a:extLst>
          </p:cNvPr>
          <p:cNvSpPr txBox="1"/>
          <p:nvPr/>
        </p:nvSpPr>
        <p:spPr>
          <a:xfrm>
            <a:off x="5998779" y="1677143"/>
            <a:ext cx="45966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작성자명은 </a:t>
            </a:r>
            <a:r>
              <a:rPr lang="en-US" altLang="ko-KR" sz="1500" dirty="0">
                <a:solidFill>
                  <a:srgbClr val="2D2941"/>
                </a:solidFill>
              </a:rPr>
              <a:t>20</a:t>
            </a:r>
            <a:r>
              <a:rPr lang="ko-KR" altLang="en-US" sz="1500" dirty="0">
                <a:solidFill>
                  <a:srgbClr val="2D2941"/>
                </a:solidFill>
              </a:rPr>
              <a:t>자까지</a:t>
            </a:r>
            <a:r>
              <a:rPr lang="en-US" altLang="ko-KR" sz="1500" dirty="0">
                <a:solidFill>
                  <a:srgbClr val="2D2941"/>
                </a:solidFill>
              </a:rPr>
              <a:t> </a:t>
            </a:r>
            <a:r>
              <a:rPr lang="ko-KR" altLang="en-US" sz="1500" dirty="0">
                <a:solidFill>
                  <a:srgbClr val="2D2941"/>
                </a:solidFill>
              </a:rPr>
              <a:t>허용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80F09A5-85AE-4C48-99C6-F1769D69683C}"/>
              </a:ext>
            </a:extLst>
          </p:cNvPr>
          <p:cNvCxnSpPr>
            <a:cxnSpLocks/>
          </p:cNvCxnSpPr>
          <p:nvPr/>
        </p:nvCxnSpPr>
        <p:spPr>
          <a:xfrm>
            <a:off x="3761638" y="2157190"/>
            <a:ext cx="3701480" cy="0"/>
          </a:xfrm>
          <a:prstGeom prst="line">
            <a:avLst/>
          </a:prstGeom>
          <a:ln w="19050">
            <a:solidFill>
              <a:srgbClr val="53C7D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9FB9DE-3C57-4792-8EDC-7EA74AD1B0E2}"/>
              </a:ext>
            </a:extLst>
          </p:cNvPr>
          <p:cNvSpPr txBox="1"/>
          <p:nvPr/>
        </p:nvSpPr>
        <p:spPr>
          <a:xfrm>
            <a:off x="7463118" y="1995450"/>
            <a:ext cx="25365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제목은 </a:t>
            </a:r>
            <a:r>
              <a:rPr lang="en-US" altLang="ko-KR" sz="1500" dirty="0">
                <a:solidFill>
                  <a:srgbClr val="2D2941"/>
                </a:solidFill>
              </a:rPr>
              <a:t>100</a:t>
            </a:r>
            <a:r>
              <a:rPr lang="ko-KR" altLang="en-US" sz="1500" dirty="0">
                <a:solidFill>
                  <a:srgbClr val="2D2941"/>
                </a:solidFill>
              </a:rPr>
              <a:t>자까지 허용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015E5CA-6237-49FA-8CFA-1BB708A78FB2}"/>
              </a:ext>
            </a:extLst>
          </p:cNvPr>
          <p:cNvCxnSpPr>
            <a:cxnSpLocks/>
          </p:cNvCxnSpPr>
          <p:nvPr/>
        </p:nvCxnSpPr>
        <p:spPr>
          <a:xfrm>
            <a:off x="3961342" y="2450156"/>
            <a:ext cx="2708399" cy="0"/>
          </a:xfrm>
          <a:prstGeom prst="line">
            <a:avLst/>
          </a:prstGeom>
          <a:ln w="19050">
            <a:solidFill>
              <a:srgbClr val="53C7D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A914D9-76C6-44A5-BA7D-88683A0EE63F}"/>
              </a:ext>
            </a:extLst>
          </p:cNvPr>
          <p:cNvSpPr txBox="1"/>
          <p:nvPr/>
        </p:nvSpPr>
        <p:spPr>
          <a:xfrm>
            <a:off x="6709535" y="2291224"/>
            <a:ext cx="2708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내용은 </a:t>
            </a:r>
            <a:r>
              <a:rPr lang="en-US" altLang="ko-KR" sz="1500" dirty="0">
                <a:solidFill>
                  <a:srgbClr val="2D2941"/>
                </a:solidFill>
              </a:rPr>
              <a:t>300</a:t>
            </a:r>
            <a:r>
              <a:rPr lang="ko-KR" altLang="en-US" sz="1500" dirty="0">
                <a:solidFill>
                  <a:srgbClr val="2D2941"/>
                </a:solidFill>
              </a:rPr>
              <a:t>자까지 작성 가능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A5C3C64-D49A-481C-B8C9-CC3894A971B2}"/>
              </a:ext>
            </a:extLst>
          </p:cNvPr>
          <p:cNvCxnSpPr>
            <a:cxnSpLocks/>
          </p:cNvCxnSpPr>
          <p:nvPr/>
        </p:nvCxnSpPr>
        <p:spPr>
          <a:xfrm>
            <a:off x="4439184" y="2757825"/>
            <a:ext cx="2708399" cy="0"/>
          </a:xfrm>
          <a:prstGeom prst="line">
            <a:avLst/>
          </a:prstGeom>
          <a:ln w="19050">
            <a:solidFill>
              <a:srgbClr val="53C7D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C1EA52B-2BEA-4E55-A1EF-ED88986C3921}"/>
              </a:ext>
            </a:extLst>
          </p:cNvPr>
          <p:cNvSpPr txBox="1"/>
          <p:nvPr/>
        </p:nvSpPr>
        <p:spPr>
          <a:xfrm>
            <a:off x="7187377" y="2596242"/>
            <a:ext cx="35323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날짜는 기본값으로 시스템 날짜를 사용 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9E2F812-3191-4A82-A5B4-BED32E7282C1}"/>
              </a:ext>
            </a:extLst>
          </p:cNvPr>
          <p:cNvCxnSpPr>
            <a:cxnSpLocks/>
          </p:cNvCxnSpPr>
          <p:nvPr/>
        </p:nvCxnSpPr>
        <p:spPr>
          <a:xfrm>
            <a:off x="4162097" y="3071589"/>
            <a:ext cx="2346279" cy="0"/>
          </a:xfrm>
          <a:prstGeom prst="line">
            <a:avLst/>
          </a:prstGeom>
          <a:ln w="19050">
            <a:solidFill>
              <a:srgbClr val="53C7D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887D7D7-A163-43EC-A2E3-9F7F63FB9C3F}"/>
              </a:ext>
            </a:extLst>
          </p:cNvPr>
          <p:cNvSpPr txBox="1"/>
          <p:nvPr/>
        </p:nvSpPr>
        <p:spPr>
          <a:xfrm>
            <a:off x="6566024" y="2893950"/>
            <a:ext cx="35323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조회수 기본값을 </a:t>
            </a:r>
            <a:r>
              <a:rPr lang="en-US" altLang="ko-KR" sz="1500" dirty="0">
                <a:solidFill>
                  <a:srgbClr val="2D2941"/>
                </a:solidFill>
              </a:rPr>
              <a:t>0</a:t>
            </a:r>
            <a:r>
              <a:rPr lang="ko-KR" altLang="en-US" sz="1500" dirty="0">
                <a:solidFill>
                  <a:srgbClr val="2D2941"/>
                </a:solidFill>
              </a:rPr>
              <a:t>으로 설정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A0522A6-693F-4114-8D96-16E22D593D83}"/>
              </a:ext>
            </a:extLst>
          </p:cNvPr>
          <p:cNvCxnSpPr>
            <a:cxnSpLocks/>
          </p:cNvCxnSpPr>
          <p:nvPr/>
        </p:nvCxnSpPr>
        <p:spPr>
          <a:xfrm>
            <a:off x="3312663" y="3415552"/>
            <a:ext cx="2299715" cy="0"/>
          </a:xfrm>
          <a:prstGeom prst="line">
            <a:avLst/>
          </a:prstGeom>
          <a:ln w="19050">
            <a:solidFill>
              <a:srgbClr val="53C7D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799808B-B0CC-4F9A-8136-B4FEA80A7034}"/>
              </a:ext>
            </a:extLst>
          </p:cNvPr>
          <p:cNvSpPr txBox="1"/>
          <p:nvPr/>
        </p:nvSpPr>
        <p:spPr>
          <a:xfrm>
            <a:off x="5688868" y="3240522"/>
            <a:ext cx="53624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원본 글과 답글을 같은 그룹으로 </a:t>
            </a:r>
            <a:r>
              <a:rPr lang="ko-KR" altLang="en-US" sz="1500" dirty="0" err="1">
                <a:solidFill>
                  <a:srgbClr val="2D2941"/>
                </a:solidFill>
              </a:rPr>
              <a:t>묶어주기</a:t>
            </a:r>
            <a:r>
              <a:rPr lang="ko-KR" altLang="en-US" sz="1500" dirty="0">
                <a:solidFill>
                  <a:srgbClr val="2D2941"/>
                </a:solidFill>
              </a:rPr>
              <a:t> 위한 칼럼</a:t>
            </a:r>
            <a:r>
              <a:rPr lang="en-US" altLang="ko-KR" sz="1500" dirty="0">
                <a:solidFill>
                  <a:srgbClr val="2D2941"/>
                </a:solidFill>
              </a:rPr>
              <a:t>(column)</a:t>
            </a:r>
            <a:endParaRPr lang="ko-KR" altLang="en-US" sz="1500" dirty="0">
              <a:solidFill>
                <a:srgbClr val="2D294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74C796F-048A-4401-858B-3DC0C797EDAA}"/>
              </a:ext>
            </a:extLst>
          </p:cNvPr>
          <p:cNvCxnSpPr>
            <a:cxnSpLocks/>
          </p:cNvCxnSpPr>
          <p:nvPr/>
        </p:nvCxnSpPr>
        <p:spPr>
          <a:xfrm>
            <a:off x="3289326" y="3715870"/>
            <a:ext cx="3276698" cy="0"/>
          </a:xfrm>
          <a:prstGeom prst="line">
            <a:avLst/>
          </a:prstGeom>
          <a:ln w="19050">
            <a:solidFill>
              <a:srgbClr val="53C7D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BE4BA40-E83D-4DBE-A019-8A27B59871A6}"/>
              </a:ext>
            </a:extLst>
          </p:cNvPr>
          <p:cNvSpPr txBox="1"/>
          <p:nvPr/>
        </p:nvSpPr>
        <p:spPr>
          <a:xfrm>
            <a:off x="6603891" y="3569389"/>
            <a:ext cx="35323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답글의 세로 방향</a:t>
            </a:r>
            <a:r>
              <a:rPr lang="en-US" altLang="ko-KR" sz="1500" dirty="0">
                <a:solidFill>
                  <a:srgbClr val="2D2941"/>
                </a:solidFill>
              </a:rPr>
              <a:t>(</a:t>
            </a:r>
            <a:r>
              <a:rPr lang="ko-KR" altLang="en-US" sz="1500" dirty="0">
                <a:solidFill>
                  <a:srgbClr val="2D2941"/>
                </a:solidFill>
              </a:rPr>
              <a:t>아래쪽</a:t>
            </a:r>
            <a:r>
              <a:rPr lang="en-US" altLang="ko-KR" sz="1500" dirty="0">
                <a:solidFill>
                  <a:srgbClr val="2D2941"/>
                </a:solidFill>
              </a:rPr>
              <a:t>)</a:t>
            </a:r>
            <a:r>
              <a:rPr lang="ko-KR" altLang="en-US" sz="1500" dirty="0">
                <a:solidFill>
                  <a:srgbClr val="2D2941"/>
                </a:solidFill>
              </a:rPr>
              <a:t> 정렬 값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2470B70-BB9E-4F74-AF00-EEC20EA3ACE9}"/>
              </a:ext>
            </a:extLst>
          </p:cNvPr>
          <p:cNvCxnSpPr>
            <a:cxnSpLocks/>
          </p:cNvCxnSpPr>
          <p:nvPr/>
        </p:nvCxnSpPr>
        <p:spPr>
          <a:xfrm>
            <a:off x="3327193" y="4002741"/>
            <a:ext cx="2768807" cy="0"/>
          </a:xfrm>
          <a:prstGeom prst="line">
            <a:avLst/>
          </a:prstGeom>
          <a:ln w="19050">
            <a:solidFill>
              <a:srgbClr val="53C7D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3A09E77-F92C-4D49-AA27-6577CF15478D}"/>
              </a:ext>
            </a:extLst>
          </p:cNvPr>
          <p:cNvSpPr txBox="1"/>
          <p:nvPr/>
        </p:nvSpPr>
        <p:spPr>
          <a:xfrm>
            <a:off x="6133867" y="3869706"/>
            <a:ext cx="35323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답글의 가로 방향</a:t>
            </a:r>
            <a:r>
              <a:rPr lang="en-US" altLang="ko-KR" sz="1500" dirty="0">
                <a:solidFill>
                  <a:srgbClr val="2D2941"/>
                </a:solidFill>
              </a:rPr>
              <a:t>(</a:t>
            </a:r>
            <a:r>
              <a:rPr lang="ko-KR" altLang="en-US" sz="1500" dirty="0">
                <a:solidFill>
                  <a:srgbClr val="2D2941"/>
                </a:solidFill>
              </a:rPr>
              <a:t>들여쓰기</a:t>
            </a:r>
            <a:r>
              <a:rPr lang="en-US" altLang="ko-KR" sz="1500" dirty="0">
                <a:solidFill>
                  <a:srgbClr val="2D2941"/>
                </a:solidFill>
              </a:rPr>
              <a:t>)</a:t>
            </a:r>
            <a:r>
              <a:rPr lang="ko-KR" altLang="en-US" sz="1500" dirty="0">
                <a:solidFill>
                  <a:srgbClr val="2D2941"/>
                </a:solidFill>
              </a:rPr>
              <a:t> 정렬 값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56E74A0E-F2F0-4AB8-8273-6853DC249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23"/>
          <a:stretch/>
        </p:blipFill>
        <p:spPr>
          <a:xfrm>
            <a:off x="1209573" y="4464640"/>
            <a:ext cx="3532378" cy="417652"/>
          </a:xfrm>
          <a:prstGeom prst="rect">
            <a:avLst/>
          </a:prstGeom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AB01084-A397-4D88-981F-D769744B8D40}"/>
              </a:ext>
            </a:extLst>
          </p:cNvPr>
          <p:cNvCxnSpPr>
            <a:cxnSpLocks/>
          </p:cNvCxnSpPr>
          <p:nvPr/>
        </p:nvCxnSpPr>
        <p:spPr>
          <a:xfrm>
            <a:off x="4741951" y="4673466"/>
            <a:ext cx="2210178" cy="0"/>
          </a:xfrm>
          <a:prstGeom prst="line">
            <a:avLst/>
          </a:prstGeom>
          <a:ln w="19050">
            <a:solidFill>
              <a:srgbClr val="53C7D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DB40572-E84A-465D-84D0-96F9AA5719D0}"/>
              </a:ext>
            </a:extLst>
          </p:cNvPr>
          <p:cNvSpPr txBox="1"/>
          <p:nvPr/>
        </p:nvSpPr>
        <p:spPr>
          <a:xfrm>
            <a:off x="6953528" y="4519724"/>
            <a:ext cx="16136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시퀀스 생성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E8D9F5-58F7-468E-8D6E-B1D525007BBB}"/>
              </a:ext>
            </a:extLst>
          </p:cNvPr>
          <p:cNvSpPr txBox="1"/>
          <p:nvPr/>
        </p:nvSpPr>
        <p:spPr>
          <a:xfrm>
            <a:off x="683359" y="5352223"/>
            <a:ext cx="3702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D2941"/>
                </a:solidFill>
              </a:rPr>
              <a:t>더미 데이터 입력</a:t>
            </a:r>
          </a:p>
        </p:txBody>
      </p:sp>
    </p:spTree>
    <p:extLst>
      <p:ext uri="{BB962C8B-B14F-4D97-AF65-F5344CB8AC3E}">
        <p14:creationId xmlns:p14="http://schemas.microsoft.com/office/powerpoint/2010/main" val="265168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p.7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53C7D9"/>
                </a:solidFill>
              </a:rPr>
              <a:t>DB Table</a:t>
            </a:r>
            <a:r>
              <a:rPr lang="ko-KR" altLang="en-US" sz="2000" b="1" i="1" kern="0" dirty="0">
                <a:solidFill>
                  <a:srgbClr val="53C7D9"/>
                </a:solidFill>
              </a:rPr>
              <a:t>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2000" b="1" i="1" kern="0" dirty="0" err="1">
                <a:solidFill>
                  <a:prstClr val="white"/>
                </a:solidFill>
              </a:rPr>
              <a:t>mvc_board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 설계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8007F-3938-40E0-98CD-C70553F34B7B}"/>
              </a:ext>
            </a:extLst>
          </p:cNvPr>
          <p:cNvSpPr txBox="1"/>
          <p:nvPr/>
        </p:nvSpPr>
        <p:spPr>
          <a:xfrm>
            <a:off x="957725" y="934363"/>
            <a:ext cx="134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2D2941"/>
                </a:solidFill>
              </a:rPr>
              <a:t>댓글 설계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BF553FBC-441B-4BBB-AE8F-31AE01239D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62" b="27729"/>
          <a:stretch/>
        </p:blipFill>
        <p:spPr>
          <a:xfrm>
            <a:off x="923180" y="1303695"/>
            <a:ext cx="3532378" cy="100852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88337715-F633-4C4E-8F20-62E4DFB5D047}"/>
              </a:ext>
            </a:extLst>
          </p:cNvPr>
          <p:cNvSpPr/>
          <p:nvPr/>
        </p:nvSpPr>
        <p:spPr>
          <a:xfrm>
            <a:off x="6111224" y="1251898"/>
            <a:ext cx="2998694" cy="672661"/>
          </a:xfrm>
          <a:prstGeom prst="rect">
            <a:avLst/>
          </a:prstGeom>
          <a:noFill/>
          <a:ln w="9525" cap="flat" cmpd="sng" algn="ctr">
            <a:solidFill>
              <a:srgbClr val="2D294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rgbClr val="2D2941"/>
                </a:solidFill>
              </a:rPr>
              <a:t>원본글</a:t>
            </a:r>
            <a:r>
              <a:rPr lang="ko-KR" altLang="en-US" sz="1400" dirty="0">
                <a:solidFill>
                  <a:srgbClr val="2D2941"/>
                </a:solidFill>
              </a:rPr>
              <a:t>    </a:t>
            </a:r>
            <a:r>
              <a:rPr lang="en-US" altLang="ko-KR" sz="1400" dirty="0" err="1">
                <a:solidFill>
                  <a:srgbClr val="2D2941"/>
                </a:solidFill>
              </a:rPr>
              <a:t>bstep</a:t>
            </a:r>
            <a:r>
              <a:rPr lang="en-US" altLang="ko-KR" sz="1400" dirty="0">
                <a:solidFill>
                  <a:srgbClr val="2D2941"/>
                </a:solidFill>
              </a:rPr>
              <a:t> 0   </a:t>
            </a:r>
            <a:r>
              <a:rPr lang="en-US" altLang="ko-KR" sz="1400" dirty="0" err="1">
                <a:solidFill>
                  <a:srgbClr val="2D2941"/>
                </a:solidFill>
              </a:rPr>
              <a:t>bindent</a:t>
            </a:r>
            <a:r>
              <a:rPr lang="en-US" altLang="ko-KR" sz="1400" dirty="0">
                <a:solidFill>
                  <a:srgbClr val="2D2941"/>
                </a:solidFill>
              </a:rPr>
              <a:t> 0 </a:t>
            </a:r>
            <a:endParaRPr lang="ko-KR" altLang="en-US" sz="1400" dirty="0">
              <a:solidFill>
                <a:srgbClr val="2D294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8384345-857B-48EF-ABCE-FB2BDE1D983B}"/>
              </a:ext>
            </a:extLst>
          </p:cNvPr>
          <p:cNvSpPr/>
          <p:nvPr/>
        </p:nvSpPr>
        <p:spPr>
          <a:xfrm>
            <a:off x="7041955" y="2436707"/>
            <a:ext cx="2998694" cy="672661"/>
          </a:xfrm>
          <a:prstGeom prst="rect">
            <a:avLst/>
          </a:prstGeom>
          <a:noFill/>
          <a:ln w="9525" cap="flat" cmpd="sng" algn="ctr">
            <a:solidFill>
              <a:srgbClr val="2D294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2D2941"/>
                </a:solidFill>
              </a:rPr>
              <a:t>답글</a:t>
            </a:r>
            <a:r>
              <a:rPr lang="en-US" altLang="ko-KR" sz="1400" dirty="0">
                <a:solidFill>
                  <a:srgbClr val="2D2941"/>
                </a:solidFill>
              </a:rPr>
              <a:t>1</a:t>
            </a:r>
            <a:r>
              <a:rPr lang="ko-KR" altLang="en-US" sz="1400" dirty="0">
                <a:solidFill>
                  <a:srgbClr val="2D2941"/>
                </a:solidFill>
              </a:rPr>
              <a:t>    </a:t>
            </a:r>
            <a:r>
              <a:rPr lang="en-US" altLang="ko-KR" sz="1400" dirty="0" err="1">
                <a:solidFill>
                  <a:srgbClr val="2D2941"/>
                </a:solidFill>
              </a:rPr>
              <a:t>bstep</a:t>
            </a:r>
            <a:r>
              <a:rPr lang="en-US" altLang="ko-KR" sz="1400" dirty="0">
                <a:solidFill>
                  <a:srgbClr val="2D2941"/>
                </a:solidFill>
              </a:rPr>
              <a:t> 1   </a:t>
            </a:r>
            <a:r>
              <a:rPr lang="en-US" altLang="ko-KR" sz="1400" dirty="0" err="1">
                <a:solidFill>
                  <a:srgbClr val="2D2941"/>
                </a:solidFill>
              </a:rPr>
              <a:t>bindent</a:t>
            </a:r>
            <a:r>
              <a:rPr lang="en-US" altLang="ko-KR" sz="1400" dirty="0">
                <a:solidFill>
                  <a:srgbClr val="2D2941"/>
                </a:solidFill>
              </a:rPr>
              <a:t> 1 </a:t>
            </a:r>
            <a:endParaRPr lang="ko-KR" altLang="en-US" sz="1400" dirty="0">
              <a:solidFill>
                <a:srgbClr val="2D294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339C6EA-19E8-4F15-846B-B2242698E9DD}"/>
              </a:ext>
            </a:extLst>
          </p:cNvPr>
          <p:cNvSpPr/>
          <p:nvPr/>
        </p:nvSpPr>
        <p:spPr>
          <a:xfrm>
            <a:off x="8163818" y="3621516"/>
            <a:ext cx="2998694" cy="672661"/>
          </a:xfrm>
          <a:prstGeom prst="rect">
            <a:avLst/>
          </a:prstGeom>
          <a:noFill/>
          <a:ln w="9525" cap="flat" cmpd="sng" algn="ctr">
            <a:solidFill>
              <a:srgbClr val="2D294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2D2941"/>
                </a:solidFill>
              </a:rPr>
              <a:t>답글</a:t>
            </a:r>
            <a:r>
              <a:rPr lang="en-US" altLang="ko-KR" sz="1400" dirty="0">
                <a:solidFill>
                  <a:srgbClr val="2D2941"/>
                </a:solidFill>
              </a:rPr>
              <a:t>2</a:t>
            </a:r>
            <a:r>
              <a:rPr lang="ko-KR" altLang="en-US" sz="1400" dirty="0">
                <a:solidFill>
                  <a:srgbClr val="2D2941"/>
                </a:solidFill>
              </a:rPr>
              <a:t>    </a:t>
            </a:r>
            <a:r>
              <a:rPr lang="en-US" altLang="ko-KR" sz="1400" dirty="0" err="1">
                <a:solidFill>
                  <a:srgbClr val="2D2941"/>
                </a:solidFill>
              </a:rPr>
              <a:t>bstep</a:t>
            </a:r>
            <a:r>
              <a:rPr lang="en-US" altLang="ko-KR" sz="1400" dirty="0">
                <a:solidFill>
                  <a:srgbClr val="2D2941"/>
                </a:solidFill>
              </a:rPr>
              <a:t> 2   </a:t>
            </a:r>
            <a:r>
              <a:rPr lang="en-US" altLang="ko-KR" sz="1400" dirty="0" err="1">
                <a:solidFill>
                  <a:srgbClr val="2D2941"/>
                </a:solidFill>
              </a:rPr>
              <a:t>bindent</a:t>
            </a:r>
            <a:r>
              <a:rPr lang="en-US" altLang="ko-KR" sz="1400" dirty="0">
                <a:solidFill>
                  <a:srgbClr val="2D2941"/>
                </a:solidFill>
              </a:rPr>
              <a:t> 2 </a:t>
            </a:r>
            <a:endParaRPr lang="ko-KR" altLang="en-US" sz="1400" dirty="0">
              <a:solidFill>
                <a:srgbClr val="2D294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BBB4AD-6E6B-4A6B-AA3B-03F06EB2EF45}"/>
              </a:ext>
            </a:extLst>
          </p:cNvPr>
          <p:cNvSpPr/>
          <p:nvPr/>
        </p:nvSpPr>
        <p:spPr>
          <a:xfrm>
            <a:off x="8163818" y="4865591"/>
            <a:ext cx="2998694" cy="672661"/>
          </a:xfrm>
          <a:prstGeom prst="rect">
            <a:avLst/>
          </a:prstGeom>
          <a:noFill/>
          <a:ln w="9525" cap="flat" cmpd="sng" algn="ctr">
            <a:solidFill>
              <a:srgbClr val="2D294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2D2941"/>
                </a:solidFill>
              </a:rPr>
              <a:t>답글</a:t>
            </a:r>
            <a:r>
              <a:rPr lang="en-US" altLang="ko-KR" sz="1400" dirty="0">
                <a:solidFill>
                  <a:srgbClr val="2D2941"/>
                </a:solidFill>
              </a:rPr>
              <a:t>3</a:t>
            </a:r>
            <a:r>
              <a:rPr lang="ko-KR" altLang="en-US" sz="1400" dirty="0">
                <a:solidFill>
                  <a:srgbClr val="2D2941"/>
                </a:solidFill>
              </a:rPr>
              <a:t>    </a:t>
            </a:r>
            <a:r>
              <a:rPr lang="en-US" altLang="ko-KR" sz="1400" dirty="0" err="1">
                <a:solidFill>
                  <a:srgbClr val="2D2941"/>
                </a:solidFill>
              </a:rPr>
              <a:t>bstep</a:t>
            </a:r>
            <a:r>
              <a:rPr lang="en-US" altLang="ko-KR" sz="1400" dirty="0">
                <a:solidFill>
                  <a:srgbClr val="2D2941"/>
                </a:solidFill>
              </a:rPr>
              <a:t> 3   </a:t>
            </a:r>
            <a:r>
              <a:rPr lang="en-US" altLang="ko-KR" sz="1400" dirty="0" err="1">
                <a:solidFill>
                  <a:srgbClr val="2D2941"/>
                </a:solidFill>
              </a:rPr>
              <a:t>bindent</a:t>
            </a:r>
            <a:r>
              <a:rPr lang="en-US" altLang="ko-KR" sz="1400" dirty="0">
                <a:solidFill>
                  <a:srgbClr val="2D2941"/>
                </a:solidFill>
              </a:rPr>
              <a:t> 2 </a:t>
            </a:r>
            <a:endParaRPr lang="ko-KR" altLang="en-US" sz="1400" dirty="0">
              <a:solidFill>
                <a:srgbClr val="2D2941"/>
              </a:solidFill>
            </a:endParaRPr>
          </a:p>
        </p:txBody>
      </p:sp>
      <p:sp>
        <p:nvSpPr>
          <p:cNvPr id="46" name="1/2 액자 45">
            <a:extLst>
              <a:ext uri="{FF2B5EF4-FFF2-40B4-BE49-F238E27FC236}">
                <a16:creationId xmlns:a16="http://schemas.microsoft.com/office/drawing/2014/main" id="{A0B7F3FF-B46D-4334-A67F-45E5F7C2D685}"/>
              </a:ext>
            </a:extLst>
          </p:cNvPr>
          <p:cNvSpPr/>
          <p:nvPr/>
        </p:nvSpPr>
        <p:spPr>
          <a:xfrm rot="16200000">
            <a:off x="6312444" y="2062629"/>
            <a:ext cx="880426" cy="598000"/>
          </a:xfrm>
          <a:prstGeom prst="halfFrame">
            <a:avLst>
              <a:gd name="adj1" fmla="val 2671"/>
              <a:gd name="adj2" fmla="val 2672"/>
            </a:avLst>
          </a:prstGeom>
          <a:solidFill>
            <a:srgbClr val="53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7F883D6-B98B-4D39-8CFB-1E713F17ADA0}"/>
              </a:ext>
            </a:extLst>
          </p:cNvPr>
          <p:cNvSpPr/>
          <p:nvPr/>
        </p:nvSpPr>
        <p:spPr>
          <a:xfrm>
            <a:off x="5033867" y="1009666"/>
            <a:ext cx="6435919" cy="5171514"/>
          </a:xfrm>
          <a:prstGeom prst="roundRect">
            <a:avLst>
              <a:gd name="adj" fmla="val 3544"/>
            </a:avLst>
          </a:prstGeom>
          <a:noFill/>
          <a:ln w="19050">
            <a:solidFill>
              <a:srgbClr val="53C7D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2AC10D-53B2-4C12-B259-4E0B79D1027A}"/>
              </a:ext>
            </a:extLst>
          </p:cNvPr>
          <p:cNvSpPr txBox="1"/>
          <p:nvPr/>
        </p:nvSpPr>
        <p:spPr>
          <a:xfrm>
            <a:off x="9643602" y="1195566"/>
            <a:ext cx="1601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53C7D9"/>
                </a:solidFill>
              </a:rPr>
              <a:t>동일한 </a:t>
            </a:r>
            <a:r>
              <a:rPr lang="en-US" altLang="ko-KR" sz="1600" b="1" dirty="0" err="1">
                <a:solidFill>
                  <a:srgbClr val="53C7D9"/>
                </a:solidFill>
              </a:rPr>
              <a:t>bgroup</a:t>
            </a:r>
            <a:endParaRPr lang="ko-KR" altLang="en-US" sz="1600" b="1" dirty="0">
              <a:solidFill>
                <a:srgbClr val="53C7D9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F78359-CAD4-4679-97D5-0DF66556D5CD}"/>
              </a:ext>
            </a:extLst>
          </p:cNvPr>
          <p:cNvSpPr txBox="1"/>
          <p:nvPr/>
        </p:nvSpPr>
        <p:spPr>
          <a:xfrm>
            <a:off x="5215296" y="2187390"/>
            <a:ext cx="11121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solidFill>
                  <a:srgbClr val="2D2941"/>
                </a:solidFill>
              </a:rPr>
              <a:t>bstep</a:t>
            </a:r>
            <a:r>
              <a:rPr lang="en-US" altLang="ko-KR" sz="1500" dirty="0">
                <a:solidFill>
                  <a:srgbClr val="2D2941"/>
                </a:solidFill>
              </a:rPr>
              <a:t> + 1</a:t>
            </a:r>
            <a:endParaRPr lang="ko-KR" altLang="en-US" sz="1500" dirty="0">
              <a:solidFill>
                <a:srgbClr val="2D294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F7D67D9-C808-4139-B40A-5F6B956F43C2}"/>
              </a:ext>
            </a:extLst>
          </p:cNvPr>
          <p:cNvCxnSpPr>
            <a:cxnSpLocks/>
          </p:cNvCxnSpPr>
          <p:nvPr/>
        </p:nvCxnSpPr>
        <p:spPr>
          <a:xfrm>
            <a:off x="6327457" y="2063986"/>
            <a:ext cx="0" cy="532772"/>
          </a:xfrm>
          <a:prstGeom prst="straightConnector1">
            <a:avLst/>
          </a:prstGeom>
          <a:ln w="28575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1/2 액자 62">
            <a:extLst>
              <a:ext uri="{FF2B5EF4-FFF2-40B4-BE49-F238E27FC236}">
                <a16:creationId xmlns:a16="http://schemas.microsoft.com/office/drawing/2014/main" id="{296BC8E6-ABA7-4246-9837-211993D1EF2C}"/>
              </a:ext>
            </a:extLst>
          </p:cNvPr>
          <p:cNvSpPr/>
          <p:nvPr/>
        </p:nvSpPr>
        <p:spPr>
          <a:xfrm rot="16200000">
            <a:off x="7424605" y="3240353"/>
            <a:ext cx="880426" cy="598000"/>
          </a:xfrm>
          <a:prstGeom prst="halfFrame">
            <a:avLst>
              <a:gd name="adj1" fmla="val 2671"/>
              <a:gd name="adj2" fmla="val 2672"/>
            </a:avLst>
          </a:prstGeom>
          <a:solidFill>
            <a:srgbClr val="53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C4AC8E-8C62-4CB5-8BC8-0EAB7C11DF62}"/>
              </a:ext>
            </a:extLst>
          </p:cNvPr>
          <p:cNvSpPr txBox="1"/>
          <p:nvPr/>
        </p:nvSpPr>
        <p:spPr>
          <a:xfrm>
            <a:off x="6327457" y="3365114"/>
            <a:ext cx="11121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solidFill>
                  <a:srgbClr val="2D2941"/>
                </a:solidFill>
              </a:rPr>
              <a:t>bstep</a:t>
            </a:r>
            <a:r>
              <a:rPr lang="en-US" altLang="ko-KR" sz="1500" dirty="0">
                <a:solidFill>
                  <a:srgbClr val="2D2941"/>
                </a:solidFill>
              </a:rPr>
              <a:t> + 1</a:t>
            </a:r>
            <a:endParaRPr lang="ko-KR" altLang="en-US" sz="1500" dirty="0">
              <a:solidFill>
                <a:srgbClr val="2D294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6006926-0B96-4656-AA4A-9067FFEDB512}"/>
              </a:ext>
            </a:extLst>
          </p:cNvPr>
          <p:cNvCxnSpPr>
            <a:cxnSpLocks/>
          </p:cNvCxnSpPr>
          <p:nvPr/>
        </p:nvCxnSpPr>
        <p:spPr>
          <a:xfrm>
            <a:off x="7439618" y="3241710"/>
            <a:ext cx="0" cy="532772"/>
          </a:xfrm>
          <a:prstGeom prst="straightConnector1">
            <a:avLst/>
          </a:prstGeom>
          <a:ln w="28575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1/2 액자 66">
            <a:extLst>
              <a:ext uri="{FF2B5EF4-FFF2-40B4-BE49-F238E27FC236}">
                <a16:creationId xmlns:a16="http://schemas.microsoft.com/office/drawing/2014/main" id="{3214A5C8-641C-4927-BF47-2B0D0BE98F1A}"/>
              </a:ext>
            </a:extLst>
          </p:cNvPr>
          <p:cNvSpPr/>
          <p:nvPr/>
        </p:nvSpPr>
        <p:spPr>
          <a:xfrm rot="16200000">
            <a:off x="7231332" y="4314052"/>
            <a:ext cx="1266972" cy="598000"/>
          </a:xfrm>
          <a:prstGeom prst="halfFrame">
            <a:avLst>
              <a:gd name="adj1" fmla="val 2671"/>
              <a:gd name="adj2" fmla="val 2672"/>
            </a:avLst>
          </a:prstGeom>
          <a:solidFill>
            <a:srgbClr val="53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A8CF0B7-71D8-44F1-A87D-529C1FC7664D}"/>
              </a:ext>
            </a:extLst>
          </p:cNvPr>
          <p:cNvSpPr txBox="1"/>
          <p:nvPr/>
        </p:nvSpPr>
        <p:spPr>
          <a:xfrm>
            <a:off x="6327457" y="4632086"/>
            <a:ext cx="11121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solidFill>
                  <a:srgbClr val="2D2941"/>
                </a:solidFill>
              </a:rPr>
              <a:t>bstep</a:t>
            </a:r>
            <a:r>
              <a:rPr lang="en-US" altLang="ko-KR" sz="1500" dirty="0">
                <a:solidFill>
                  <a:srgbClr val="2D2941"/>
                </a:solidFill>
              </a:rPr>
              <a:t> + 1</a:t>
            </a:r>
            <a:endParaRPr lang="ko-KR" altLang="en-US" sz="1500" dirty="0">
              <a:solidFill>
                <a:srgbClr val="2D294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8BBF57C-E023-48D7-B0FD-08A8FD392F42}"/>
              </a:ext>
            </a:extLst>
          </p:cNvPr>
          <p:cNvCxnSpPr>
            <a:cxnSpLocks/>
          </p:cNvCxnSpPr>
          <p:nvPr/>
        </p:nvCxnSpPr>
        <p:spPr>
          <a:xfrm>
            <a:off x="7439618" y="4508682"/>
            <a:ext cx="0" cy="532772"/>
          </a:xfrm>
          <a:prstGeom prst="straightConnector1">
            <a:avLst/>
          </a:prstGeom>
          <a:ln w="28575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177B2EC-9E4D-4DF3-AAD2-5B7E2354C8BA}"/>
              </a:ext>
            </a:extLst>
          </p:cNvPr>
          <p:cNvCxnSpPr>
            <a:cxnSpLocks/>
          </p:cNvCxnSpPr>
          <p:nvPr/>
        </p:nvCxnSpPr>
        <p:spPr>
          <a:xfrm rot="16200000">
            <a:off x="7439618" y="2013590"/>
            <a:ext cx="0" cy="532772"/>
          </a:xfrm>
          <a:prstGeom prst="straightConnector1">
            <a:avLst/>
          </a:prstGeom>
          <a:ln w="28575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9F98CC7-409A-440A-A2F0-198B035D2A35}"/>
              </a:ext>
            </a:extLst>
          </p:cNvPr>
          <p:cNvSpPr txBox="1"/>
          <p:nvPr/>
        </p:nvSpPr>
        <p:spPr>
          <a:xfrm>
            <a:off x="7784735" y="2089348"/>
            <a:ext cx="13251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solidFill>
                  <a:srgbClr val="2D2941"/>
                </a:solidFill>
              </a:rPr>
              <a:t>bindent</a:t>
            </a:r>
            <a:r>
              <a:rPr lang="en-US" altLang="ko-KR" sz="1500" dirty="0">
                <a:solidFill>
                  <a:srgbClr val="2D2941"/>
                </a:solidFill>
              </a:rPr>
              <a:t> + 1</a:t>
            </a:r>
            <a:endParaRPr lang="ko-KR" altLang="en-US" sz="1500" dirty="0">
              <a:solidFill>
                <a:srgbClr val="2D294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FC723C0-7D7D-4C77-AA96-675BF75CEC7D}"/>
              </a:ext>
            </a:extLst>
          </p:cNvPr>
          <p:cNvCxnSpPr>
            <a:cxnSpLocks/>
          </p:cNvCxnSpPr>
          <p:nvPr/>
        </p:nvCxnSpPr>
        <p:spPr>
          <a:xfrm rot="16200000">
            <a:off x="8389152" y="3154423"/>
            <a:ext cx="0" cy="532772"/>
          </a:xfrm>
          <a:prstGeom prst="straightConnector1">
            <a:avLst/>
          </a:prstGeom>
          <a:ln w="28575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25F3396-5317-4BCE-8D19-A8AACD7796D7}"/>
              </a:ext>
            </a:extLst>
          </p:cNvPr>
          <p:cNvSpPr txBox="1"/>
          <p:nvPr/>
        </p:nvSpPr>
        <p:spPr>
          <a:xfrm>
            <a:off x="8734269" y="3230181"/>
            <a:ext cx="13251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solidFill>
                  <a:srgbClr val="2D2941"/>
                </a:solidFill>
              </a:rPr>
              <a:t>bindent</a:t>
            </a:r>
            <a:r>
              <a:rPr lang="en-US" altLang="ko-KR" sz="1500" dirty="0">
                <a:solidFill>
                  <a:srgbClr val="2D2941"/>
                </a:solidFill>
              </a:rPr>
              <a:t> + 1</a:t>
            </a:r>
            <a:endParaRPr lang="ko-KR" altLang="en-US" sz="1500" dirty="0">
              <a:solidFill>
                <a:srgbClr val="2D294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14BB3D-3C1E-49DE-840D-EED4C7404EC8}"/>
              </a:ext>
            </a:extLst>
          </p:cNvPr>
          <p:cNvSpPr txBox="1"/>
          <p:nvPr/>
        </p:nvSpPr>
        <p:spPr>
          <a:xfrm>
            <a:off x="746273" y="2359494"/>
            <a:ext cx="3720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>
                <a:solidFill>
                  <a:srgbClr val="53C7D9"/>
                </a:solidFill>
              </a:rPr>
              <a:t>bgroup</a:t>
            </a:r>
            <a:endParaRPr lang="en-US" altLang="ko-KR" sz="1500" b="1" dirty="0">
              <a:solidFill>
                <a:srgbClr val="53C7D9"/>
              </a:solidFill>
            </a:endParaRPr>
          </a:p>
          <a:p>
            <a:r>
              <a:rPr lang="ko-KR" altLang="en-US" sz="1500" dirty="0" err="1">
                <a:solidFill>
                  <a:srgbClr val="2D2941"/>
                </a:solidFill>
              </a:rPr>
              <a:t>원본글과</a:t>
            </a:r>
            <a:r>
              <a:rPr lang="ko-KR" altLang="en-US" sz="1500" dirty="0">
                <a:solidFill>
                  <a:srgbClr val="2D2941"/>
                </a:solidFill>
              </a:rPr>
              <a:t> 답글을 같은 </a:t>
            </a:r>
            <a:r>
              <a:rPr lang="en-US" altLang="ko-KR" sz="1500" dirty="0" err="1">
                <a:solidFill>
                  <a:srgbClr val="2D2941"/>
                </a:solidFill>
              </a:rPr>
              <a:t>bgroup</a:t>
            </a:r>
            <a:r>
              <a:rPr lang="ko-KR" altLang="en-US" sz="1500" dirty="0">
                <a:solidFill>
                  <a:srgbClr val="2D2941"/>
                </a:solidFill>
              </a:rPr>
              <a:t>으로 묶어 </a:t>
            </a:r>
            <a:r>
              <a:rPr lang="ko-KR" altLang="en-US" sz="1500" dirty="0" err="1">
                <a:solidFill>
                  <a:srgbClr val="2D2941"/>
                </a:solidFill>
              </a:rPr>
              <a:t>정렬시</a:t>
            </a:r>
            <a:r>
              <a:rPr lang="ko-KR" altLang="en-US" sz="1500" dirty="0">
                <a:solidFill>
                  <a:srgbClr val="2D2941"/>
                </a:solidFill>
              </a:rPr>
              <a:t> </a:t>
            </a:r>
            <a:r>
              <a:rPr lang="en-US" altLang="ko-KR" sz="1500" dirty="0">
                <a:solidFill>
                  <a:srgbClr val="2D2941"/>
                </a:solidFill>
              </a:rPr>
              <a:t>bid </a:t>
            </a:r>
            <a:r>
              <a:rPr lang="ko-KR" altLang="en-US" sz="1500" dirty="0">
                <a:solidFill>
                  <a:srgbClr val="2D2941"/>
                </a:solidFill>
              </a:rPr>
              <a:t>값과 상관없이 같이 정렬될 수 있도록 해준다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  <a:endParaRPr lang="ko-KR" altLang="en-US" sz="1500" dirty="0">
              <a:solidFill>
                <a:srgbClr val="2D294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C4F4D8-A1FB-4367-950E-89CA7F09C3B9}"/>
              </a:ext>
            </a:extLst>
          </p:cNvPr>
          <p:cNvSpPr txBox="1"/>
          <p:nvPr/>
        </p:nvSpPr>
        <p:spPr>
          <a:xfrm>
            <a:off x="746273" y="3503224"/>
            <a:ext cx="37208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>
                <a:solidFill>
                  <a:srgbClr val="53C7D9"/>
                </a:solidFill>
              </a:rPr>
              <a:t>bstep</a:t>
            </a:r>
            <a:endParaRPr lang="en-US" altLang="ko-KR" sz="1500" b="1" dirty="0">
              <a:solidFill>
                <a:srgbClr val="53C7D9"/>
              </a:solidFill>
            </a:endParaRPr>
          </a:p>
          <a:p>
            <a:r>
              <a:rPr lang="ko-KR" altLang="en-US" sz="1500" dirty="0">
                <a:solidFill>
                  <a:srgbClr val="2D2941"/>
                </a:solidFill>
              </a:rPr>
              <a:t>답글을 </a:t>
            </a:r>
            <a:r>
              <a:rPr lang="ko-KR" altLang="en-US" sz="1500" dirty="0" err="1">
                <a:solidFill>
                  <a:srgbClr val="2D2941"/>
                </a:solidFill>
              </a:rPr>
              <a:t>원본글</a:t>
            </a:r>
            <a:r>
              <a:rPr lang="ko-KR" altLang="en-US" sz="1500" dirty="0">
                <a:solidFill>
                  <a:srgbClr val="2D2941"/>
                </a:solidFill>
              </a:rPr>
              <a:t> 보다 아래쪽에 위치 시키기 위해 </a:t>
            </a:r>
            <a:r>
              <a:rPr lang="ko-KR" altLang="en-US" sz="1500" dirty="0" err="1">
                <a:solidFill>
                  <a:srgbClr val="2D2941"/>
                </a:solidFill>
              </a:rPr>
              <a:t>원본글</a:t>
            </a:r>
            <a:r>
              <a:rPr lang="ko-KR" altLang="en-US" sz="1500" dirty="0">
                <a:solidFill>
                  <a:srgbClr val="2D2941"/>
                </a:solidFill>
              </a:rPr>
              <a:t> </a:t>
            </a:r>
            <a:r>
              <a:rPr lang="en-US" altLang="ko-KR" sz="1500" dirty="0" err="1">
                <a:solidFill>
                  <a:srgbClr val="2D2941"/>
                </a:solidFill>
              </a:rPr>
              <a:t>bstep</a:t>
            </a:r>
            <a:r>
              <a:rPr lang="ko-KR" altLang="en-US" sz="1500" dirty="0">
                <a:solidFill>
                  <a:srgbClr val="2D2941"/>
                </a:solidFill>
              </a:rPr>
              <a:t>은 </a:t>
            </a:r>
            <a:r>
              <a:rPr lang="en-US" altLang="ko-KR" sz="1500" dirty="0">
                <a:solidFill>
                  <a:srgbClr val="2D2941"/>
                </a:solidFill>
              </a:rPr>
              <a:t>0</a:t>
            </a:r>
            <a:r>
              <a:rPr lang="ko-KR" altLang="en-US" sz="1500" dirty="0">
                <a:solidFill>
                  <a:srgbClr val="2D2941"/>
                </a:solidFill>
              </a:rPr>
              <a:t>으로 고정</a:t>
            </a:r>
            <a:endParaRPr lang="en-US" altLang="ko-KR" sz="1500" dirty="0">
              <a:solidFill>
                <a:srgbClr val="2D2941"/>
              </a:solidFill>
            </a:endParaRPr>
          </a:p>
          <a:p>
            <a:r>
              <a:rPr lang="ko-KR" altLang="en-US" sz="1500" dirty="0">
                <a:solidFill>
                  <a:srgbClr val="2D2941"/>
                </a:solidFill>
              </a:rPr>
              <a:t>답글 정렬 시 </a:t>
            </a:r>
            <a:r>
              <a:rPr lang="en-US" altLang="ko-KR" sz="1500" dirty="0" err="1">
                <a:solidFill>
                  <a:srgbClr val="2D2941"/>
                </a:solidFill>
              </a:rPr>
              <a:t>bindent</a:t>
            </a:r>
            <a:r>
              <a:rPr lang="ko-KR" altLang="en-US" sz="1500" dirty="0">
                <a:solidFill>
                  <a:srgbClr val="2D2941"/>
                </a:solidFill>
              </a:rPr>
              <a:t>값이 같다면 최근에 작성된 답글이 위쪽에 올 수 있도록 한다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</a:p>
          <a:p>
            <a:r>
              <a:rPr lang="ko-KR" altLang="en-US" sz="1500" dirty="0">
                <a:solidFill>
                  <a:srgbClr val="2D2941"/>
                </a:solidFill>
              </a:rPr>
              <a:t>새로운 답글이 달린다면 이전에 작성된 답글은 아래로 </a:t>
            </a:r>
            <a:r>
              <a:rPr lang="ko-KR" altLang="en-US" sz="1500" dirty="0" err="1">
                <a:solidFill>
                  <a:srgbClr val="2D2941"/>
                </a:solidFill>
              </a:rPr>
              <a:t>한칸씩</a:t>
            </a:r>
            <a:r>
              <a:rPr lang="ko-KR" altLang="en-US" sz="1500" dirty="0">
                <a:solidFill>
                  <a:srgbClr val="2D2941"/>
                </a:solidFill>
              </a:rPr>
              <a:t> 내려준다</a:t>
            </a:r>
            <a:r>
              <a:rPr lang="en-US" altLang="ko-KR" sz="1500" dirty="0">
                <a:solidFill>
                  <a:srgbClr val="2D2941"/>
                </a:solidFill>
              </a:rPr>
              <a:t>. </a:t>
            </a:r>
          </a:p>
          <a:p>
            <a:r>
              <a:rPr lang="en-US" altLang="ko-KR" sz="1500" dirty="0">
                <a:solidFill>
                  <a:srgbClr val="2D2941"/>
                </a:solidFill>
              </a:rPr>
              <a:t>(</a:t>
            </a:r>
            <a:r>
              <a:rPr lang="en-US" altLang="ko-KR" sz="1500" dirty="0" err="1">
                <a:solidFill>
                  <a:srgbClr val="2D2941"/>
                </a:solidFill>
              </a:rPr>
              <a:t>bstep</a:t>
            </a:r>
            <a:r>
              <a:rPr lang="en-US" altLang="ko-KR" sz="1500" dirty="0">
                <a:solidFill>
                  <a:srgbClr val="2D2941"/>
                </a:solidFill>
              </a:rPr>
              <a:t> + 1)</a:t>
            </a:r>
            <a:endParaRPr lang="ko-KR" altLang="en-US" sz="1500" dirty="0">
              <a:solidFill>
                <a:srgbClr val="2D294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0B55DD-981E-46C0-BAEA-C0C8DB6CF04A}"/>
              </a:ext>
            </a:extLst>
          </p:cNvPr>
          <p:cNvSpPr txBox="1"/>
          <p:nvPr/>
        </p:nvSpPr>
        <p:spPr>
          <a:xfrm>
            <a:off x="746273" y="5611473"/>
            <a:ext cx="37208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err="1">
                <a:solidFill>
                  <a:srgbClr val="53C7D9"/>
                </a:solidFill>
              </a:rPr>
              <a:t>bindent</a:t>
            </a:r>
            <a:endParaRPr lang="en-US" altLang="ko-KR" sz="1500" b="1" dirty="0">
              <a:solidFill>
                <a:srgbClr val="53C7D9"/>
              </a:solidFill>
            </a:endParaRPr>
          </a:p>
          <a:p>
            <a:r>
              <a:rPr lang="ko-KR" altLang="en-US" sz="1500" dirty="0">
                <a:solidFill>
                  <a:srgbClr val="2D2941"/>
                </a:solidFill>
              </a:rPr>
              <a:t>답글의 들여쓰기 위치를 정해주기 위한 값</a:t>
            </a:r>
            <a:r>
              <a:rPr lang="en-US" altLang="ko-KR" sz="1500" dirty="0">
                <a:solidFill>
                  <a:srgbClr val="2D2941"/>
                </a:solidFill>
              </a:rPr>
              <a:t>. </a:t>
            </a:r>
            <a:endParaRPr lang="ko-KR" altLang="en-US" sz="1500" dirty="0">
              <a:solidFill>
                <a:srgbClr val="2D29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73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7A6AAC6-2D48-443E-95DD-AC23BF172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75" y="899374"/>
            <a:ext cx="2911374" cy="5614145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p.8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53C7D9"/>
                </a:solidFill>
              </a:rPr>
              <a:t>프로젝트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폴더 구성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DE5C737-39C4-4C36-9776-A131EBBAB2EB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2426187" y="970215"/>
            <a:ext cx="3904543" cy="1"/>
          </a:xfrm>
          <a:prstGeom prst="line">
            <a:avLst/>
          </a:prstGeom>
          <a:ln w="19050">
            <a:solidFill>
              <a:srgbClr val="53C7D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B8B0DAE-1EE2-4AAE-AC4C-FF54BF8E3E81}"/>
              </a:ext>
            </a:extLst>
          </p:cNvPr>
          <p:cNvSpPr txBox="1"/>
          <p:nvPr/>
        </p:nvSpPr>
        <p:spPr>
          <a:xfrm>
            <a:off x="6330730" y="808633"/>
            <a:ext cx="17908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프로젝트 </a:t>
            </a:r>
            <a:r>
              <a:rPr lang="ko-KR" altLang="en-US" sz="1500" dirty="0" err="1">
                <a:solidFill>
                  <a:srgbClr val="2D2941"/>
                </a:solidFill>
              </a:rPr>
              <a:t>폴더명</a:t>
            </a:r>
            <a:endParaRPr lang="ko-KR" altLang="en-US" sz="1500" dirty="0">
              <a:solidFill>
                <a:srgbClr val="2D294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4985A06-54D6-409F-A565-69355C5AC3D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332292" y="1392105"/>
            <a:ext cx="3803492" cy="0"/>
          </a:xfrm>
          <a:prstGeom prst="line">
            <a:avLst/>
          </a:prstGeom>
          <a:ln w="19050">
            <a:solidFill>
              <a:srgbClr val="53C7D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E0CB14-8146-4E04-84EA-2F95D791238E}"/>
              </a:ext>
            </a:extLst>
          </p:cNvPr>
          <p:cNvSpPr txBox="1"/>
          <p:nvPr/>
        </p:nvSpPr>
        <p:spPr>
          <a:xfrm>
            <a:off x="7135784" y="1230522"/>
            <a:ext cx="23142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</a:rPr>
              <a:t>Command </a:t>
            </a:r>
            <a:r>
              <a:rPr lang="ko-KR" altLang="en-US" sz="1500" dirty="0">
                <a:solidFill>
                  <a:srgbClr val="2D2941"/>
                </a:solidFill>
              </a:rPr>
              <a:t>객체 패키지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5C14875-584F-488D-86C5-8F5237ED8036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290789" y="1605993"/>
            <a:ext cx="2438222" cy="1"/>
          </a:xfrm>
          <a:prstGeom prst="line">
            <a:avLst/>
          </a:prstGeom>
          <a:ln w="19050">
            <a:solidFill>
              <a:srgbClr val="53C7D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231F3D-196E-4D4C-A23B-FF577CD18443}"/>
              </a:ext>
            </a:extLst>
          </p:cNvPr>
          <p:cNvSpPr txBox="1"/>
          <p:nvPr/>
        </p:nvSpPr>
        <p:spPr>
          <a:xfrm>
            <a:off x="5729011" y="1444411"/>
            <a:ext cx="23142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</a:rPr>
              <a:t>Controller </a:t>
            </a:r>
            <a:r>
              <a:rPr lang="ko-KR" altLang="en-US" sz="1500" dirty="0">
                <a:solidFill>
                  <a:srgbClr val="2D2941"/>
                </a:solidFill>
              </a:rPr>
              <a:t>객체 패키지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B4447A5-9DC7-4069-AAE6-77F0F28611F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940269" y="1838403"/>
            <a:ext cx="5102961" cy="2"/>
          </a:xfrm>
          <a:prstGeom prst="line">
            <a:avLst/>
          </a:prstGeom>
          <a:ln w="19050">
            <a:solidFill>
              <a:srgbClr val="53C7D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8AD502-7593-4A5A-9D87-8B64F38930AD}"/>
              </a:ext>
            </a:extLst>
          </p:cNvPr>
          <p:cNvSpPr txBox="1"/>
          <p:nvPr/>
        </p:nvSpPr>
        <p:spPr>
          <a:xfrm>
            <a:off x="8043230" y="1676822"/>
            <a:ext cx="26797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</a:rPr>
              <a:t>Dao </a:t>
            </a:r>
            <a:r>
              <a:rPr lang="ko-KR" altLang="en-US" sz="1500" dirty="0">
                <a:solidFill>
                  <a:srgbClr val="2D2941"/>
                </a:solidFill>
              </a:rPr>
              <a:t>객체 패키지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E373210-5CA2-47F5-943F-7FB633D063C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913738" y="2031515"/>
            <a:ext cx="1639809" cy="0"/>
          </a:xfrm>
          <a:prstGeom prst="line">
            <a:avLst/>
          </a:prstGeom>
          <a:ln w="19050">
            <a:solidFill>
              <a:srgbClr val="53C7D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8613807-5EB8-4351-AC29-F29C572E0B66}"/>
              </a:ext>
            </a:extLst>
          </p:cNvPr>
          <p:cNvSpPr txBox="1"/>
          <p:nvPr/>
        </p:nvSpPr>
        <p:spPr>
          <a:xfrm>
            <a:off x="4553547" y="1869932"/>
            <a:ext cx="16901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solidFill>
                  <a:srgbClr val="2D2941"/>
                </a:solidFill>
              </a:rPr>
              <a:t>Dto</a:t>
            </a:r>
            <a:r>
              <a:rPr lang="en-US" altLang="ko-KR" sz="1500" dirty="0">
                <a:solidFill>
                  <a:srgbClr val="2D2941"/>
                </a:solidFill>
              </a:rPr>
              <a:t> </a:t>
            </a:r>
            <a:r>
              <a:rPr lang="ko-KR" altLang="en-US" sz="1500" dirty="0">
                <a:solidFill>
                  <a:srgbClr val="2D2941"/>
                </a:solidFill>
              </a:rPr>
              <a:t>객체 패키지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81299B6-119C-4C2E-A652-E664A18F7290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3047770" y="2238986"/>
            <a:ext cx="3702171" cy="2"/>
          </a:xfrm>
          <a:prstGeom prst="line">
            <a:avLst/>
          </a:prstGeom>
          <a:ln w="19050">
            <a:solidFill>
              <a:srgbClr val="53C7D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730AA9-A5C1-4284-BE3F-01EC70A66BD0}"/>
              </a:ext>
            </a:extLst>
          </p:cNvPr>
          <p:cNvSpPr txBox="1"/>
          <p:nvPr/>
        </p:nvSpPr>
        <p:spPr>
          <a:xfrm>
            <a:off x="6749941" y="2077403"/>
            <a:ext cx="27431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rgbClr val="2D2941"/>
                </a:solidFill>
              </a:rPr>
              <a:t>페이징을 위한</a:t>
            </a:r>
            <a:r>
              <a:rPr lang="en-US" altLang="ko-KR" sz="1500" dirty="0">
                <a:solidFill>
                  <a:srgbClr val="2D2941"/>
                </a:solidFill>
              </a:rPr>
              <a:t> </a:t>
            </a:r>
            <a:r>
              <a:rPr lang="ko-KR" altLang="en-US" sz="1500" dirty="0">
                <a:solidFill>
                  <a:srgbClr val="2D2941"/>
                </a:solidFill>
              </a:rPr>
              <a:t>객체 패키지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467F4B3-0FAE-494E-A0D8-EA731043307A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426187" y="3895293"/>
            <a:ext cx="2696072" cy="2"/>
          </a:xfrm>
          <a:prstGeom prst="line">
            <a:avLst/>
          </a:prstGeom>
          <a:ln w="19050">
            <a:solidFill>
              <a:srgbClr val="53C7D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9314F63-7390-4F9F-829E-993B76928C3D}"/>
              </a:ext>
            </a:extLst>
          </p:cNvPr>
          <p:cNvSpPr txBox="1"/>
          <p:nvPr/>
        </p:nvSpPr>
        <p:spPr>
          <a:xfrm>
            <a:off x="5122259" y="3733710"/>
            <a:ext cx="19623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solidFill>
                  <a:srgbClr val="2D2941"/>
                </a:solidFill>
              </a:rPr>
              <a:t>css</a:t>
            </a:r>
            <a:r>
              <a:rPr lang="en-US" altLang="ko-KR" sz="1500" dirty="0">
                <a:solidFill>
                  <a:srgbClr val="2D2941"/>
                </a:solidFill>
              </a:rPr>
              <a:t> </a:t>
            </a:r>
            <a:r>
              <a:rPr lang="ko-KR" altLang="en-US" sz="1500" dirty="0">
                <a:solidFill>
                  <a:srgbClr val="2D2941"/>
                </a:solidFill>
              </a:rPr>
              <a:t>파일 폴더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51B8FC6-2E80-473F-9E57-96E813F13AFE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2426187" y="4117568"/>
            <a:ext cx="4879202" cy="4"/>
          </a:xfrm>
          <a:prstGeom prst="line">
            <a:avLst/>
          </a:prstGeom>
          <a:ln w="19050">
            <a:solidFill>
              <a:srgbClr val="53C7D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B3A320-F53A-478B-B0B2-ACA0826E5D38}"/>
              </a:ext>
            </a:extLst>
          </p:cNvPr>
          <p:cNvSpPr txBox="1"/>
          <p:nvPr/>
        </p:nvSpPr>
        <p:spPr>
          <a:xfrm>
            <a:off x="7305389" y="3955989"/>
            <a:ext cx="1694416" cy="323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이미지 파일 폴더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3041141-F9F2-4B76-BC85-F36560BAF314}"/>
              </a:ext>
            </a:extLst>
          </p:cNvPr>
          <p:cNvCxnSpPr>
            <a:cxnSpLocks/>
          </p:cNvCxnSpPr>
          <p:nvPr/>
        </p:nvCxnSpPr>
        <p:spPr>
          <a:xfrm>
            <a:off x="3290789" y="4751490"/>
            <a:ext cx="1581032" cy="0"/>
          </a:xfrm>
          <a:prstGeom prst="line">
            <a:avLst/>
          </a:prstGeom>
          <a:ln w="19050">
            <a:solidFill>
              <a:srgbClr val="53C7D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95BB1AD-0F93-4CD1-8648-2C59BEAB7ACC}"/>
              </a:ext>
            </a:extLst>
          </p:cNvPr>
          <p:cNvCxnSpPr>
            <a:cxnSpLocks/>
          </p:cNvCxnSpPr>
          <p:nvPr/>
        </p:nvCxnSpPr>
        <p:spPr>
          <a:xfrm>
            <a:off x="3038483" y="6484625"/>
            <a:ext cx="1854648" cy="0"/>
          </a:xfrm>
          <a:prstGeom prst="line">
            <a:avLst/>
          </a:prstGeom>
          <a:ln w="19050">
            <a:solidFill>
              <a:srgbClr val="53C7D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3E460AA-B821-472F-B32B-E9B084AF7C7C}"/>
              </a:ext>
            </a:extLst>
          </p:cNvPr>
          <p:cNvCxnSpPr>
            <a:cxnSpLocks/>
          </p:cNvCxnSpPr>
          <p:nvPr/>
        </p:nvCxnSpPr>
        <p:spPr>
          <a:xfrm flipV="1">
            <a:off x="4893131" y="4717922"/>
            <a:ext cx="0" cy="1773944"/>
          </a:xfrm>
          <a:prstGeom prst="line">
            <a:avLst/>
          </a:prstGeom>
          <a:ln w="19050">
            <a:solidFill>
              <a:srgbClr val="53C7D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245D45B-0E00-4202-9618-DA8B99CC604F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4893131" y="5665846"/>
            <a:ext cx="1581032" cy="0"/>
          </a:xfrm>
          <a:prstGeom prst="line">
            <a:avLst/>
          </a:prstGeom>
          <a:ln w="19050">
            <a:solidFill>
              <a:srgbClr val="53C7D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62A1A48-65F1-452B-A65F-4E827DBE4753}"/>
              </a:ext>
            </a:extLst>
          </p:cNvPr>
          <p:cNvSpPr txBox="1"/>
          <p:nvPr/>
        </p:nvSpPr>
        <p:spPr>
          <a:xfrm>
            <a:off x="6474163" y="5504263"/>
            <a:ext cx="37468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</a:rPr>
              <a:t>View(.</a:t>
            </a:r>
            <a:r>
              <a:rPr lang="en-US" altLang="ko-KR" sz="1500" dirty="0" err="1">
                <a:solidFill>
                  <a:srgbClr val="2D2941"/>
                </a:solidFill>
              </a:rPr>
              <a:t>jsp</a:t>
            </a:r>
            <a:r>
              <a:rPr lang="en-US" altLang="ko-KR" sz="1500" dirty="0">
                <a:solidFill>
                  <a:srgbClr val="2D2941"/>
                </a:solidFill>
              </a:rPr>
              <a:t> </a:t>
            </a:r>
            <a:r>
              <a:rPr lang="ko-KR" altLang="en-US" sz="1500" dirty="0">
                <a:solidFill>
                  <a:srgbClr val="2D2941"/>
                </a:solidFill>
              </a:rPr>
              <a:t>파일</a:t>
            </a:r>
            <a:r>
              <a:rPr lang="en-US" altLang="ko-KR" sz="1500" dirty="0">
                <a:solidFill>
                  <a:srgbClr val="2D2941"/>
                </a:solidFill>
              </a:rPr>
              <a:t>)</a:t>
            </a:r>
            <a:r>
              <a:rPr lang="ko-KR" altLang="en-US" sz="1500" dirty="0">
                <a:solidFill>
                  <a:srgbClr val="2D2941"/>
                </a:solidFill>
              </a:rPr>
              <a:t>은 </a:t>
            </a:r>
            <a:r>
              <a:rPr lang="en-US" altLang="ko-KR" sz="1500" dirty="0">
                <a:solidFill>
                  <a:srgbClr val="2D2941"/>
                </a:solidFill>
              </a:rPr>
              <a:t>webapp </a:t>
            </a:r>
            <a:r>
              <a:rPr lang="ko-KR" altLang="en-US" sz="1500" dirty="0">
                <a:solidFill>
                  <a:srgbClr val="2D2941"/>
                </a:solidFill>
              </a:rPr>
              <a:t>폴더 안에 위치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60F5EF-22CE-4FBE-BF35-EA3E7801B790}"/>
              </a:ext>
            </a:extLst>
          </p:cNvPr>
          <p:cNvSpPr/>
          <p:nvPr/>
        </p:nvSpPr>
        <p:spPr>
          <a:xfrm>
            <a:off x="1883591" y="4838218"/>
            <a:ext cx="1056678" cy="666037"/>
          </a:xfrm>
          <a:prstGeom prst="rect">
            <a:avLst/>
          </a:prstGeom>
          <a:noFill/>
          <a:ln w="19050">
            <a:solidFill>
              <a:srgbClr val="53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9CE336A-7B36-4AAB-84AF-9C20B38FB004}"/>
              </a:ext>
            </a:extLst>
          </p:cNvPr>
          <p:cNvCxnSpPr>
            <a:stCxn id="28" idx="3"/>
          </p:cNvCxnSpPr>
          <p:nvPr/>
        </p:nvCxnSpPr>
        <p:spPr>
          <a:xfrm>
            <a:off x="2940269" y="5171237"/>
            <a:ext cx="3809672" cy="14221"/>
          </a:xfrm>
          <a:prstGeom prst="line">
            <a:avLst/>
          </a:prstGeom>
          <a:ln w="19050">
            <a:solidFill>
              <a:srgbClr val="53C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9D3264D-3A4D-4D49-A83B-EA98968056C3}"/>
              </a:ext>
            </a:extLst>
          </p:cNvPr>
          <p:cNvSpPr txBox="1"/>
          <p:nvPr/>
        </p:nvSpPr>
        <p:spPr>
          <a:xfrm>
            <a:off x="6749940" y="5008600"/>
            <a:ext cx="45816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에러 페이지 </a:t>
            </a:r>
            <a:r>
              <a:rPr lang="en-US" altLang="ko-KR" sz="1500" dirty="0">
                <a:solidFill>
                  <a:srgbClr val="2D2941"/>
                </a:solidFill>
              </a:rPr>
              <a:t>(</a:t>
            </a:r>
            <a:r>
              <a:rPr lang="ko-KR" altLang="en-US" sz="1500" dirty="0">
                <a:solidFill>
                  <a:srgbClr val="2D2941"/>
                </a:solidFill>
              </a:rPr>
              <a:t>에러페이지 처리는 </a:t>
            </a:r>
            <a:r>
              <a:rPr lang="en-US" altLang="ko-KR" sz="1500" dirty="0">
                <a:solidFill>
                  <a:srgbClr val="2D2941"/>
                </a:solidFill>
              </a:rPr>
              <a:t>web.xml</a:t>
            </a:r>
            <a:r>
              <a:rPr lang="ko-KR" altLang="en-US" sz="1500" dirty="0">
                <a:solidFill>
                  <a:srgbClr val="2D2941"/>
                </a:solidFill>
              </a:rPr>
              <a:t>을 통해서</a:t>
            </a:r>
            <a:r>
              <a:rPr lang="en-US" altLang="ko-KR" sz="1500" dirty="0">
                <a:solidFill>
                  <a:srgbClr val="2D2941"/>
                </a:solidFill>
              </a:rPr>
              <a:t>)</a:t>
            </a:r>
            <a:endParaRPr lang="ko-KR" altLang="en-US" sz="1500" dirty="0">
              <a:solidFill>
                <a:srgbClr val="2D29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67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A4DE1B-7422-4B60-9CA3-9243F9CEA18B}"/>
              </a:ext>
            </a:extLst>
          </p:cNvPr>
          <p:cNvGrpSpPr/>
          <p:nvPr/>
        </p:nvGrpSpPr>
        <p:grpSpPr>
          <a:xfrm>
            <a:off x="230890" y="6499108"/>
            <a:ext cx="11686611" cy="152363"/>
            <a:chOff x="230890" y="6499108"/>
            <a:chExt cx="11686611" cy="15236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506B7F8-9BAB-4E84-89FF-C86E61BA61B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90" y="6646707"/>
              <a:ext cx="11520000" cy="0"/>
            </a:xfrm>
            <a:prstGeom prst="line">
              <a:avLst/>
            </a:prstGeom>
            <a:ln>
              <a:solidFill>
                <a:srgbClr val="53C7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대각선 방향 모서리 13">
              <a:extLst>
                <a:ext uri="{FF2B5EF4-FFF2-40B4-BE49-F238E27FC236}">
                  <a16:creationId xmlns:a16="http://schemas.microsoft.com/office/drawing/2014/main" id="{CAB1972A-FD6F-49FB-94F3-39C0A9B4EEE4}"/>
                </a:ext>
              </a:extLst>
            </p:cNvPr>
            <p:cNvSpPr/>
            <p:nvPr/>
          </p:nvSpPr>
          <p:spPr>
            <a:xfrm>
              <a:off x="11727656" y="6499108"/>
              <a:ext cx="189845" cy="152363"/>
            </a:xfrm>
            <a:prstGeom prst="round2DiagRect">
              <a:avLst>
                <a:gd name="adj1" fmla="val 43694"/>
                <a:gd name="adj2" fmla="val 0"/>
              </a:avLst>
            </a:prstGeom>
            <a:solidFill>
              <a:srgbClr val="53C7D9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700" i="1" kern="0" dirty="0">
                  <a:solidFill>
                    <a:prstClr val="white"/>
                  </a:solidFill>
                </a:rPr>
                <a:t>p.9</a:t>
              </a:r>
              <a:endParaRPr lang="en-US" altLang="ko-KR" sz="300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사각형: 둥근 대각선 방향 모서리 24">
            <a:extLst>
              <a:ext uri="{FF2B5EF4-FFF2-40B4-BE49-F238E27FC236}">
                <a16:creationId xmlns:a16="http://schemas.microsoft.com/office/drawing/2014/main" id="{2C0D2B52-9840-4610-8FC5-3616E2B1C959}"/>
              </a:ext>
            </a:extLst>
          </p:cNvPr>
          <p:cNvSpPr/>
          <p:nvPr/>
        </p:nvSpPr>
        <p:spPr>
          <a:xfrm>
            <a:off x="441256" y="273558"/>
            <a:ext cx="3720841" cy="411480"/>
          </a:xfrm>
          <a:prstGeom prst="round2DiagRect">
            <a:avLst>
              <a:gd name="adj1" fmla="val 43694"/>
              <a:gd name="adj2" fmla="val 0"/>
            </a:avLst>
          </a:prstGeom>
          <a:solidFill>
            <a:srgbClr val="2D2941"/>
          </a:solidFill>
          <a:ln w="22225">
            <a:solidFill>
              <a:schemeClr val="bg1"/>
            </a:solidFill>
          </a:ln>
          <a:effectLst>
            <a:outerShdw dist="444500" sx="90000" sy="90000" algn="l" rotWithShape="0">
              <a:srgbClr val="53C7D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srgbClr val="53C7D9"/>
                </a:solidFill>
              </a:rPr>
              <a:t>웹 페이지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이동 로직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1F88FB-D925-44AF-BF70-6A01CDF3AAB4}"/>
              </a:ext>
            </a:extLst>
          </p:cNvPr>
          <p:cNvSpPr txBox="1"/>
          <p:nvPr/>
        </p:nvSpPr>
        <p:spPr>
          <a:xfrm>
            <a:off x="4241333" y="469594"/>
            <a:ext cx="3320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kern="0" dirty="0">
                <a:solidFill>
                  <a:srgbClr val="2D2941"/>
                </a:solidFill>
              </a:rPr>
              <a:t>네번째 프로젝트 </a:t>
            </a:r>
            <a:r>
              <a:rPr lang="en-US" altLang="ko-KR" sz="800" i="1" kern="0" dirty="0" err="1">
                <a:solidFill>
                  <a:srgbClr val="2D2941"/>
                </a:solidFill>
              </a:rPr>
              <a:t>jsp</a:t>
            </a:r>
            <a:r>
              <a:rPr lang="ko-KR" altLang="en-US" sz="800" i="1" kern="0" dirty="0">
                <a:solidFill>
                  <a:srgbClr val="2D2941"/>
                </a:solidFill>
              </a:rPr>
              <a:t>와 </a:t>
            </a:r>
            <a:r>
              <a:rPr lang="en-US" altLang="ko-KR" sz="800" i="1" kern="0" dirty="0">
                <a:solidFill>
                  <a:srgbClr val="2D2941"/>
                </a:solidFill>
              </a:rPr>
              <a:t>servlet</a:t>
            </a:r>
            <a:r>
              <a:rPr lang="ko-KR" altLang="en-US" sz="800" i="1" kern="0" dirty="0">
                <a:solidFill>
                  <a:srgbClr val="2D2941"/>
                </a:solidFill>
              </a:rPr>
              <a:t>를 이용한 게시판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A15F67-6CE7-4600-A23E-D22F865E64BC}"/>
              </a:ext>
            </a:extLst>
          </p:cNvPr>
          <p:cNvSpPr txBox="1"/>
          <p:nvPr/>
        </p:nvSpPr>
        <p:spPr>
          <a:xfrm>
            <a:off x="508989" y="880428"/>
            <a:ext cx="75472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  <a:hlinkClick r:id="rId2"/>
              </a:rPr>
              <a:t>http://localhost:8282/park_jsp_board/list.do</a:t>
            </a:r>
            <a:r>
              <a:rPr lang="en-US" altLang="ko-KR" sz="1500" dirty="0">
                <a:solidFill>
                  <a:srgbClr val="2D2941"/>
                </a:solidFill>
              </a:rPr>
              <a:t> </a:t>
            </a:r>
            <a:r>
              <a:rPr lang="ko-KR" altLang="en-US" sz="1500" dirty="0">
                <a:solidFill>
                  <a:srgbClr val="2D2941"/>
                </a:solidFill>
              </a:rPr>
              <a:t>로 게시판 메인 화면으로 접속 할 수 있다</a:t>
            </a:r>
            <a:r>
              <a:rPr lang="en-US" altLang="ko-KR" sz="1500" dirty="0">
                <a:solidFill>
                  <a:srgbClr val="2D2941"/>
                </a:solidFill>
              </a:rPr>
              <a:t>.</a:t>
            </a:r>
            <a:endParaRPr lang="ko-KR" altLang="en-US" sz="1500" dirty="0">
              <a:solidFill>
                <a:srgbClr val="2D294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BFB8B4-4EDA-4068-8B2A-03B3B441A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44" y="1398983"/>
            <a:ext cx="4044343" cy="46916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89C4521-244E-464E-ADD1-E622892596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264" y="1398983"/>
            <a:ext cx="3867492" cy="4092119"/>
          </a:xfrm>
          <a:prstGeom prst="rect">
            <a:avLst/>
          </a:prstGeom>
        </p:spPr>
      </p:pic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C0D3C501-D6C6-4DC4-92D9-3A9A2BD7F8A2}"/>
              </a:ext>
            </a:extLst>
          </p:cNvPr>
          <p:cNvSpPr/>
          <p:nvPr/>
        </p:nvSpPr>
        <p:spPr>
          <a:xfrm>
            <a:off x="1117602" y="5456894"/>
            <a:ext cx="654755" cy="333965"/>
          </a:xfrm>
          <a:prstGeom prst="round2DiagRect">
            <a:avLst>
              <a:gd name="adj1" fmla="val 43709"/>
              <a:gd name="adj2" fmla="val 13521"/>
            </a:avLst>
          </a:prstGeom>
          <a:solidFill>
            <a:srgbClr val="2D2941">
              <a:alpha val="16000"/>
            </a:srgbClr>
          </a:solidFill>
          <a:ln w="19050">
            <a:solidFill>
              <a:srgbClr val="53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B7A89965-E9E1-4521-A3B9-1C3060AB3D6C}"/>
              </a:ext>
            </a:extLst>
          </p:cNvPr>
          <p:cNvCxnSpPr>
            <a:cxnSpLocks/>
            <a:stCxn id="18" idx="1"/>
            <a:endCxn id="43" idx="1"/>
          </p:cNvCxnSpPr>
          <p:nvPr/>
        </p:nvCxnSpPr>
        <p:spPr>
          <a:xfrm rot="16200000" flipH="1">
            <a:off x="1466571" y="5769267"/>
            <a:ext cx="453120" cy="496303"/>
          </a:xfrm>
          <a:prstGeom prst="bentConnector2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F430A2B-77B4-4F5D-87FC-A964A39966F7}"/>
              </a:ext>
            </a:extLst>
          </p:cNvPr>
          <p:cNvSpPr txBox="1"/>
          <p:nvPr/>
        </p:nvSpPr>
        <p:spPr>
          <a:xfrm>
            <a:off x="1941283" y="6076635"/>
            <a:ext cx="3691874" cy="33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rgbClr val="2D2941"/>
                </a:solidFill>
              </a:rPr>
              <a:t>글작성</a:t>
            </a:r>
            <a:r>
              <a:rPr lang="ko-KR" altLang="en-US" sz="1500" dirty="0">
                <a:solidFill>
                  <a:srgbClr val="2D2941"/>
                </a:solidFill>
              </a:rPr>
              <a:t> 버튼을 누르면 </a:t>
            </a:r>
            <a:r>
              <a:rPr lang="en-US" altLang="ko-KR" sz="1500" dirty="0">
                <a:solidFill>
                  <a:srgbClr val="2D2941"/>
                </a:solidFill>
              </a:rPr>
              <a:t>write_view.do </a:t>
            </a:r>
            <a:r>
              <a:rPr lang="ko-KR" altLang="en-US" sz="1500" dirty="0">
                <a:solidFill>
                  <a:srgbClr val="2D2941"/>
                </a:solidFill>
              </a:rPr>
              <a:t>실행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75A609C-1FBC-4F0F-BEDF-D85549077031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5633157" y="3292257"/>
            <a:ext cx="1645258" cy="2951722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1F305E1-66E9-4840-B1BC-2901374D8614}"/>
              </a:ext>
            </a:extLst>
          </p:cNvPr>
          <p:cNvSpPr txBox="1"/>
          <p:nvPr/>
        </p:nvSpPr>
        <p:spPr>
          <a:xfrm>
            <a:off x="5197808" y="3429000"/>
            <a:ext cx="20380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solidFill>
                  <a:srgbClr val="2D2941"/>
                </a:solidFill>
              </a:rPr>
              <a:t>write_view.jsp</a:t>
            </a:r>
            <a:r>
              <a:rPr lang="ko-KR" altLang="en-US" sz="1500" dirty="0">
                <a:solidFill>
                  <a:srgbClr val="2D2941"/>
                </a:solidFill>
              </a:rPr>
              <a:t>로 이동</a:t>
            </a:r>
          </a:p>
        </p:txBody>
      </p:sp>
      <p:sp>
        <p:nvSpPr>
          <p:cNvPr id="52" name="사각형: 둥근 대각선 방향 모서리 51">
            <a:extLst>
              <a:ext uri="{FF2B5EF4-FFF2-40B4-BE49-F238E27FC236}">
                <a16:creationId xmlns:a16="http://schemas.microsoft.com/office/drawing/2014/main" id="{C75A4723-A5D8-4F02-9F1C-2428E314544E}"/>
              </a:ext>
            </a:extLst>
          </p:cNvPr>
          <p:cNvSpPr/>
          <p:nvPr/>
        </p:nvSpPr>
        <p:spPr>
          <a:xfrm>
            <a:off x="10747022" y="4910667"/>
            <a:ext cx="451556" cy="293512"/>
          </a:xfrm>
          <a:prstGeom prst="round2DiagRect">
            <a:avLst>
              <a:gd name="adj1" fmla="val 43709"/>
              <a:gd name="adj2" fmla="val 13521"/>
            </a:avLst>
          </a:prstGeom>
          <a:solidFill>
            <a:srgbClr val="2D2941">
              <a:alpha val="16000"/>
            </a:srgbClr>
          </a:solidFill>
          <a:ln w="19050">
            <a:solidFill>
              <a:srgbClr val="53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대각선 방향 모서리 54">
            <a:extLst>
              <a:ext uri="{FF2B5EF4-FFF2-40B4-BE49-F238E27FC236}">
                <a16:creationId xmlns:a16="http://schemas.microsoft.com/office/drawing/2014/main" id="{B98E2B15-3692-428D-9ECF-369701BEC0D4}"/>
              </a:ext>
            </a:extLst>
          </p:cNvPr>
          <p:cNvSpPr/>
          <p:nvPr/>
        </p:nvSpPr>
        <p:spPr>
          <a:xfrm flipH="1">
            <a:off x="9923221" y="4908692"/>
            <a:ext cx="470103" cy="295487"/>
          </a:xfrm>
          <a:prstGeom prst="round2DiagRect">
            <a:avLst>
              <a:gd name="adj1" fmla="val 43709"/>
              <a:gd name="adj2" fmla="val 13521"/>
            </a:avLst>
          </a:prstGeom>
          <a:solidFill>
            <a:srgbClr val="2D2941">
              <a:alpha val="16000"/>
            </a:srgbClr>
          </a:solidFill>
          <a:ln w="19050">
            <a:solidFill>
              <a:srgbClr val="53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4EC8822C-C877-42B3-986B-1F5274738ACD}"/>
              </a:ext>
            </a:extLst>
          </p:cNvPr>
          <p:cNvCxnSpPr>
            <a:cxnSpLocks/>
          </p:cNvCxnSpPr>
          <p:nvPr/>
        </p:nvCxnSpPr>
        <p:spPr>
          <a:xfrm rot="5400000">
            <a:off x="9679529" y="5182588"/>
            <a:ext cx="453120" cy="496303"/>
          </a:xfrm>
          <a:prstGeom prst="bentConnector2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63FAC22-88BA-491E-97E9-6671035B1C19}"/>
              </a:ext>
            </a:extLst>
          </p:cNvPr>
          <p:cNvCxnSpPr>
            <a:cxnSpLocks/>
          </p:cNvCxnSpPr>
          <p:nvPr/>
        </p:nvCxnSpPr>
        <p:spPr>
          <a:xfrm flipH="1">
            <a:off x="10972800" y="5204179"/>
            <a:ext cx="1" cy="586679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2AC89F5-6E4E-407B-8D46-4274DDDC22D0}"/>
              </a:ext>
            </a:extLst>
          </p:cNvPr>
          <p:cNvSpPr txBox="1"/>
          <p:nvPr/>
        </p:nvSpPr>
        <p:spPr>
          <a:xfrm>
            <a:off x="10171374" y="5770194"/>
            <a:ext cx="1594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</a:rPr>
              <a:t>write.do </a:t>
            </a:r>
            <a:r>
              <a:rPr lang="ko-KR" altLang="en-US" sz="1500" dirty="0">
                <a:solidFill>
                  <a:srgbClr val="2D2941"/>
                </a:solidFill>
              </a:rPr>
              <a:t>실행 후 </a:t>
            </a:r>
            <a:r>
              <a:rPr lang="en-US" altLang="ko-KR" sz="1500" dirty="0">
                <a:solidFill>
                  <a:srgbClr val="2D2941"/>
                </a:solidFill>
              </a:rPr>
              <a:t>list.do</a:t>
            </a:r>
            <a:r>
              <a:rPr lang="ko-KR" altLang="en-US" sz="1500" dirty="0">
                <a:solidFill>
                  <a:srgbClr val="2D2941"/>
                </a:solidFill>
              </a:rPr>
              <a:t>로 이동</a:t>
            </a:r>
          </a:p>
        </p:txBody>
      </p:sp>
      <p:sp>
        <p:nvSpPr>
          <p:cNvPr id="62" name="사각형: 둥근 대각선 방향 모서리 61">
            <a:extLst>
              <a:ext uri="{FF2B5EF4-FFF2-40B4-BE49-F238E27FC236}">
                <a16:creationId xmlns:a16="http://schemas.microsoft.com/office/drawing/2014/main" id="{0976DBD3-A58C-431A-B759-FD0844B16D2F}"/>
              </a:ext>
            </a:extLst>
          </p:cNvPr>
          <p:cNvSpPr/>
          <p:nvPr/>
        </p:nvSpPr>
        <p:spPr>
          <a:xfrm flipV="1">
            <a:off x="10344395" y="4918648"/>
            <a:ext cx="451556" cy="293512"/>
          </a:xfrm>
          <a:prstGeom prst="round2DiagRect">
            <a:avLst>
              <a:gd name="adj1" fmla="val 43709"/>
              <a:gd name="adj2" fmla="val 13521"/>
            </a:avLst>
          </a:prstGeom>
          <a:solidFill>
            <a:srgbClr val="2D2941">
              <a:alpha val="16000"/>
            </a:srgbClr>
          </a:solidFill>
          <a:ln w="19050">
            <a:solidFill>
              <a:srgbClr val="53C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CB769AB-8681-4D31-B276-86F0FC204DB3}"/>
              </a:ext>
            </a:extLst>
          </p:cNvPr>
          <p:cNvCxnSpPr>
            <a:cxnSpLocks/>
          </p:cNvCxnSpPr>
          <p:nvPr/>
        </p:nvCxnSpPr>
        <p:spPr>
          <a:xfrm flipH="1" flipV="1">
            <a:off x="10570173" y="4350478"/>
            <a:ext cx="1" cy="586679"/>
          </a:xfrm>
          <a:prstGeom prst="straightConnector1">
            <a:avLst/>
          </a:prstGeom>
          <a:ln w="19050">
            <a:solidFill>
              <a:srgbClr val="53C7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2F8F3B0-7EAF-4C39-B468-E7950C58D70C}"/>
              </a:ext>
            </a:extLst>
          </p:cNvPr>
          <p:cNvSpPr txBox="1"/>
          <p:nvPr/>
        </p:nvSpPr>
        <p:spPr>
          <a:xfrm>
            <a:off x="9961251" y="3744799"/>
            <a:ext cx="12178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2D2941"/>
                </a:solidFill>
              </a:rPr>
              <a:t>입력한 내용 전체를 지움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C766E71-E207-4CE8-9779-EA048D78ED04}"/>
              </a:ext>
            </a:extLst>
          </p:cNvPr>
          <p:cNvSpPr txBox="1"/>
          <p:nvPr/>
        </p:nvSpPr>
        <p:spPr>
          <a:xfrm>
            <a:off x="8500532" y="5501059"/>
            <a:ext cx="1201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2D2941"/>
                </a:solidFill>
              </a:rPr>
              <a:t>list.do</a:t>
            </a:r>
            <a:r>
              <a:rPr lang="ko-KR" altLang="en-US" sz="1500" dirty="0">
                <a:solidFill>
                  <a:srgbClr val="2D2941"/>
                </a:solidFill>
              </a:rPr>
              <a:t> 실행</a:t>
            </a:r>
          </a:p>
        </p:txBody>
      </p:sp>
    </p:spTree>
    <p:extLst>
      <p:ext uri="{BB962C8B-B14F-4D97-AF65-F5344CB8AC3E}">
        <p14:creationId xmlns:p14="http://schemas.microsoft.com/office/powerpoint/2010/main" val="1622613578"/>
      </p:ext>
    </p:extLst>
  </p:cSld>
  <p:clrMapOvr>
    <a:masterClrMapping/>
  </p:clrMapOvr>
</p:sld>
</file>

<file path=ppt/theme/theme1.xml><?xml version="1.0" encoding="utf-8"?>
<a:theme xmlns:a="http://schemas.openxmlformats.org/drawingml/2006/main" name="4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</TotalTime>
  <Words>2590</Words>
  <Application>Microsoft Office PowerPoint</Application>
  <PresentationFormat>와이드스크린</PresentationFormat>
  <Paragraphs>382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9" baseType="lpstr">
      <vt:lpstr>UKIJ CJK</vt:lpstr>
      <vt:lpstr>맑은 고딕</vt:lpstr>
      <vt:lpstr>Arial</vt:lpstr>
      <vt:lpstr>Noto Sans</vt:lpstr>
      <vt:lpstr>42_Office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Park SoEun</cp:lastModifiedBy>
  <cp:revision>51</cp:revision>
  <dcterms:created xsi:type="dcterms:W3CDTF">2021-12-16T04:10:59Z</dcterms:created>
  <dcterms:modified xsi:type="dcterms:W3CDTF">2022-01-02T15:15:59Z</dcterms:modified>
</cp:coreProperties>
</file>