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58" r:id="rId7"/>
    <p:sldId id="271" r:id="rId8"/>
    <p:sldId id="272" r:id="rId9"/>
    <p:sldId id="274" r:id="rId10"/>
    <p:sldId id="275" r:id="rId11"/>
    <p:sldId id="26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1BE"/>
    <a:srgbClr val="FF9999"/>
    <a:srgbClr val="FAC3BE"/>
    <a:srgbClr val="BFD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oEun" userId="1ef48a84d3eb4548" providerId="LiveId" clId="{845F46C5-F5FE-4227-9604-B780DEF7C081}"/>
    <pc:docChg chg="undo custSel addSld delSld modSld sldOrd">
      <pc:chgData name="Park SoEun" userId="1ef48a84d3eb4548" providerId="LiveId" clId="{845F46C5-F5FE-4227-9604-B780DEF7C081}" dt="2021-12-06T09:11:41.426" v="3525" actId="47"/>
      <pc:docMkLst>
        <pc:docMk/>
      </pc:docMkLst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3971822272" sldId="259"/>
        </pc:sldMkLst>
      </pc:sldChg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2265051510" sldId="260"/>
        </pc:sldMkLst>
      </pc:sldChg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3423090576" sldId="261"/>
        </pc:sldMkLst>
      </pc:sldChg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3857621946" sldId="262"/>
        </pc:sldMkLst>
      </pc:sldChg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3339893019" sldId="263"/>
        </pc:sldMkLst>
      </pc:sldChg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2000584456" sldId="264"/>
        </pc:sldMkLst>
      </pc:sldChg>
      <pc:sldChg chg="addSp delSp modSp mod">
        <pc:chgData name="Park SoEun" userId="1ef48a84d3eb4548" providerId="LiveId" clId="{845F46C5-F5FE-4227-9604-B780DEF7C081}" dt="2021-12-06T08:33:37.846" v="741" actId="1076"/>
        <pc:sldMkLst>
          <pc:docMk/>
          <pc:sldMk cId="2402117025" sldId="266"/>
        </pc:sldMkLst>
        <pc:spChg chg="mod">
          <ac:chgData name="Park SoEun" userId="1ef48a84d3eb4548" providerId="LiveId" clId="{845F46C5-F5FE-4227-9604-B780DEF7C081}" dt="2021-12-06T08:31:59.962" v="649" actId="14100"/>
          <ac:spMkLst>
            <pc:docMk/>
            <pc:sldMk cId="2402117025" sldId="266"/>
            <ac:spMk id="16" creationId="{55A2BDEE-2073-466A-9988-E491573D13A1}"/>
          </ac:spMkLst>
        </pc:spChg>
        <pc:spChg chg="del">
          <ac:chgData name="Park SoEun" userId="1ef48a84d3eb4548" providerId="LiveId" clId="{845F46C5-F5FE-4227-9604-B780DEF7C081}" dt="2021-12-06T00:38:16.856" v="0" actId="478"/>
          <ac:spMkLst>
            <pc:docMk/>
            <pc:sldMk cId="2402117025" sldId="266"/>
            <ac:spMk id="17" creationId="{0F4C0F55-EFAD-44A7-BBE8-FBACDBC2DEBB}"/>
          </ac:spMkLst>
        </pc:spChg>
        <pc:spChg chg="del">
          <ac:chgData name="Park SoEun" userId="1ef48a84d3eb4548" providerId="LiveId" clId="{845F46C5-F5FE-4227-9604-B780DEF7C081}" dt="2021-12-06T00:38:16.856" v="0" actId="478"/>
          <ac:spMkLst>
            <pc:docMk/>
            <pc:sldMk cId="2402117025" sldId="266"/>
            <ac:spMk id="18" creationId="{B861219F-60A7-482F-87B6-C8F0AA93490D}"/>
          </ac:spMkLst>
        </pc:spChg>
        <pc:spChg chg="del">
          <ac:chgData name="Park SoEun" userId="1ef48a84d3eb4548" providerId="LiveId" clId="{845F46C5-F5FE-4227-9604-B780DEF7C081}" dt="2021-12-06T00:38:16.856" v="0" actId="478"/>
          <ac:spMkLst>
            <pc:docMk/>
            <pc:sldMk cId="2402117025" sldId="266"/>
            <ac:spMk id="25" creationId="{083DB2D2-F97A-49B5-B014-F5A8AF862F17}"/>
          </ac:spMkLst>
        </pc:spChg>
        <pc:spChg chg="del">
          <ac:chgData name="Park SoEun" userId="1ef48a84d3eb4548" providerId="LiveId" clId="{845F46C5-F5FE-4227-9604-B780DEF7C081}" dt="2021-12-06T00:38:19.660" v="1" actId="478"/>
          <ac:spMkLst>
            <pc:docMk/>
            <pc:sldMk cId="2402117025" sldId="266"/>
            <ac:spMk id="26" creationId="{F9EADDDB-6866-40FC-A26C-A28547EB8A7F}"/>
          </ac:spMkLst>
        </pc:spChg>
        <pc:spChg chg="del">
          <ac:chgData name="Park SoEun" userId="1ef48a84d3eb4548" providerId="LiveId" clId="{845F46C5-F5FE-4227-9604-B780DEF7C081}" dt="2021-12-06T00:38:19.660" v="1" actId="478"/>
          <ac:spMkLst>
            <pc:docMk/>
            <pc:sldMk cId="2402117025" sldId="266"/>
            <ac:spMk id="27" creationId="{13D10CCD-62E1-4C5B-B5FF-99CC3050FEDF}"/>
          </ac:spMkLst>
        </pc:spChg>
        <pc:spChg chg="add mod">
          <ac:chgData name="Park SoEun" userId="1ef48a84d3eb4548" providerId="LiveId" clId="{845F46C5-F5FE-4227-9604-B780DEF7C081}" dt="2021-12-06T08:32:03.343" v="650" actId="1076"/>
          <ac:spMkLst>
            <pc:docMk/>
            <pc:sldMk cId="2402117025" sldId="266"/>
            <ac:spMk id="37" creationId="{E1A3168F-D8B7-47F1-A6B2-2AE0BEE28BF2}"/>
          </ac:spMkLst>
        </pc:spChg>
        <pc:spChg chg="add mod">
          <ac:chgData name="Park SoEun" userId="1ef48a84d3eb4548" providerId="LiveId" clId="{845F46C5-F5FE-4227-9604-B780DEF7C081}" dt="2021-12-06T08:33:37.846" v="741" actId="1076"/>
          <ac:spMkLst>
            <pc:docMk/>
            <pc:sldMk cId="2402117025" sldId="266"/>
            <ac:spMk id="38" creationId="{794488E3-0202-4577-9BA9-7C948F1131FD}"/>
          </ac:spMkLst>
        </pc:spChg>
        <pc:grpChg chg="del">
          <ac:chgData name="Park SoEun" userId="1ef48a84d3eb4548" providerId="LiveId" clId="{845F46C5-F5FE-4227-9604-B780DEF7C081}" dt="2021-12-06T00:38:16.856" v="0" actId="478"/>
          <ac:grpSpMkLst>
            <pc:docMk/>
            <pc:sldMk cId="2402117025" sldId="266"/>
            <ac:grpSpMk id="19" creationId="{4C93E407-A3FC-4057-8AAB-8ACCE5CA5617}"/>
          </ac:grpSpMkLst>
        </pc:grpChg>
        <pc:grpChg chg="del">
          <ac:chgData name="Park SoEun" userId="1ef48a84d3eb4548" providerId="LiveId" clId="{845F46C5-F5FE-4227-9604-B780DEF7C081}" dt="2021-12-06T00:38:16.856" v="0" actId="478"/>
          <ac:grpSpMkLst>
            <pc:docMk/>
            <pc:sldMk cId="2402117025" sldId="266"/>
            <ac:grpSpMk id="28" creationId="{06577E96-0B7F-4A80-8C40-91940C0CF18B}"/>
          </ac:grpSpMkLst>
        </pc:grpChg>
        <pc:grpChg chg="del">
          <ac:chgData name="Park SoEun" userId="1ef48a84d3eb4548" providerId="LiveId" clId="{845F46C5-F5FE-4227-9604-B780DEF7C081}" dt="2021-12-06T00:38:16.856" v="0" actId="478"/>
          <ac:grpSpMkLst>
            <pc:docMk/>
            <pc:sldMk cId="2402117025" sldId="266"/>
            <ac:grpSpMk id="31" creationId="{E2557CDC-FC5F-4012-87C4-5D5E12257A25}"/>
          </ac:grpSpMkLst>
        </pc:grpChg>
        <pc:grpChg chg="del">
          <ac:chgData name="Park SoEun" userId="1ef48a84d3eb4548" providerId="LiveId" clId="{845F46C5-F5FE-4227-9604-B780DEF7C081}" dt="2021-12-06T00:38:16.856" v="0" actId="478"/>
          <ac:grpSpMkLst>
            <pc:docMk/>
            <pc:sldMk cId="2402117025" sldId="266"/>
            <ac:grpSpMk id="34" creationId="{97DB6ADD-FF56-42A4-8293-6C1D3B035FCD}"/>
          </ac:grpSpMkLst>
        </pc:grpChg>
        <pc:picChg chg="add mod">
          <ac:chgData name="Park SoEun" userId="1ef48a84d3eb4548" providerId="LiveId" clId="{845F46C5-F5FE-4227-9604-B780DEF7C081}" dt="2021-12-06T08:32:35.676" v="658" actId="1076"/>
          <ac:picMkLst>
            <pc:docMk/>
            <pc:sldMk cId="2402117025" sldId="266"/>
            <ac:picMk id="3" creationId="{EB67C600-0248-4164-845B-31D1F488D21F}"/>
          </ac:picMkLst>
        </pc:picChg>
        <pc:picChg chg="add mod">
          <ac:chgData name="Park SoEun" userId="1ef48a84d3eb4548" providerId="LiveId" clId="{845F46C5-F5FE-4227-9604-B780DEF7C081}" dt="2021-12-06T08:32:25.175" v="656" actId="1076"/>
          <ac:picMkLst>
            <pc:docMk/>
            <pc:sldMk cId="2402117025" sldId="266"/>
            <ac:picMk id="6" creationId="{8E9409EB-31FE-4779-9492-5D06D353F20A}"/>
          </ac:picMkLst>
        </pc:picChg>
        <pc:picChg chg="add mod">
          <ac:chgData name="Park SoEun" userId="1ef48a84d3eb4548" providerId="LiveId" clId="{845F46C5-F5FE-4227-9604-B780DEF7C081}" dt="2021-12-06T08:32:16.769" v="654" actId="14100"/>
          <ac:picMkLst>
            <pc:docMk/>
            <pc:sldMk cId="2402117025" sldId="266"/>
            <ac:picMk id="9" creationId="{077CBC08-70E9-4C31-BCC8-FDDEC3E2F0A5}"/>
          </ac:picMkLst>
        </pc:picChg>
        <pc:picChg chg="add mod">
          <ac:chgData name="Park SoEun" userId="1ef48a84d3eb4548" providerId="LiveId" clId="{845F46C5-F5FE-4227-9604-B780DEF7C081}" dt="2021-12-06T08:32:13.674" v="653" actId="14100"/>
          <ac:picMkLst>
            <pc:docMk/>
            <pc:sldMk cId="2402117025" sldId="266"/>
            <ac:picMk id="13" creationId="{16195C5A-8BBE-4B00-B96A-3BEDF8F85C30}"/>
          </ac:picMkLst>
        </pc:picChg>
      </pc:sldChg>
      <pc:sldChg chg="modSp mod">
        <pc:chgData name="Park SoEun" userId="1ef48a84d3eb4548" providerId="LiveId" clId="{845F46C5-F5FE-4227-9604-B780DEF7C081}" dt="2021-12-06T08:35:58.020" v="745" actId="20577"/>
        <pc:sldMkLst>
          <pc:docMk/>
          <pc:sldMk cId="3949282001" sldId="267"/>
        </pc:sldMkLst>
        <pc:graphicFrameChg chg="modGraphic">
          <ac:chgData name="Park SoEun" userId="1ef48a84d3eb4548" providerId="LiveId" clId="{845F46C5-F5FE-4227-9604-B780DEF7C081}" dt="2021-12-06T08:35:58.020" v="745" actId="20577"/>
          <ac:graphicFrameMkLst>
            <pc:docMk/>
            <pc:sldMk cId="3949282001" sldId="267"/>
            <ac:graphicFrameMk id="49" creationId="{07075C5E-7C4E-4CE1-A388-F47B097CFEBF}"/>
          </ac:graphicFrameMkLst>
        </pc:graphicFrameChg>
      </pc:sldChg>
      <pc:sldChg chg="modSp mod">
        <pc:chgData name="Park SoEun" userId="1ef48a84d3eb4548" providerId="LiveId" clId="{845F46C5-F5FE-4227-9604-B780DEF7C081}" dt="2021-12-06T08:35:51.683" v="743" actId="20577"/>
        <pc:sldMkLst>
          <pc:docMk/>
          <pc:sldMk cId="3985576114" sldId="268"/>
        </pc:sldMkLst>
        <pc:graphicFrameChg chg="modGraphic">
          <ac:chgData name="Park SoEun" userId="1ef48a84d3eb4548" providerId="LiveId" clId="{845F46C5-F5FE-4227-9604-B780DEF7C081}" dt="2021-12-06T08:35:51.683" v="743" actId="20577"/>
          <ac:graphicFrameMkLst>
            <pc:docMk/>
            <pc:sldMk cId="3985576114" sldId="268"/>
            <ac:graphicFrameMk id="49" creationId="{07075C5E-7C4E-4CE1-A388-F47B097CFEBF}"/>
          </ac:graphicFrameMkLst>
        </pc:graphicFrameChg>
      </pc:sldChg>
      <pc:sldChg chg="add del">
        <pc:chgData name="Park SoEun" userId="1ef48a84d3eb4548" providerId="LiveId" clId="{845F46C5-F5FE-4227-9604-B780DEF7C081}" dt="2021-12-06T09:11:41.426" v="3525" actId="47"/>
        <pc:sldMkLst>
          <pc:docMk/>
          <pc:sldMk cId="3610193717" sldId="276"/>
        </pc:sldMkLst>
      </pc:sldChg>
      <pc:sldChg chg="addSp delSp modSp add mod">
        <pc:chgData name="Park SoEun" userId="1ef48a84d3eb4548" providerId="LiveId" clId="{845F46C5-F5FE-4227-9604-B780DEF7C081}" dt="2021-12-06T08:43:18.442" v="1749" actId="20577"/>
        <pc:sldMkLst>
          <pc:docMk/>
          <pc:sldMk cId="2457871643" sldId="277"/>
        </pc:sldMkLst>
        <pc:spChg chg="add mod">
          <ac:chgData name="Park SoEun" userId="1ef48a84d3eb4548" providerId="LiveId" clId="{845F46C5-F5FE-4227-9604-B780DEF7C081}" dt="2021-12-06T08:41:54.226" v="1464" actId="1076"/>
          <ac:spMkLst>
            <pc:docMk/>
            <pc:sldMk cId="2457871643" sldId="277"/>
            <ac:spMk id="8" creationId="{0DCB9C5B-92F6-4A4C-9A3A-F643A1BAEABE}"/>
          </ac:spMkLst>
        </pc:spChg>
        <pc:spChg chg="mod">
          <ac:chgData name="Park SoEun" userId="1ef48a84d3eb4548" providerId="LiveId" clId="{845F46C5-F5FE-4227-9604-B780DEF7C081}" dt="2021-12-06T05:37:19.001" v="443" actId="20577"/>
          <ac:spMkLst>
            <pc:docMk/>
            <pc:sldMk cId="2457871643" sldId="277"/>
            <ac:spMk id="12" creationId="{B6753770-2F8C-4EF2-84D4-3EA51738CDCB}"/>
          </ac:spMkLst>
        </pc:spChg>
        <pc:spChg chg="add mod">
          <ac:chgData name="Park SoEun" userId="1ef48a84d3eb4548" providerId="LiveId" clId="{845F46C5-F5FE-4227-9604-B780DEF7C081}" dt="2021-12-06T08:43:18.442" v="1749" actId="20577"/>
          <ac:spMkLst>
            <pc:docMk/>
            <pc:sldMk cId="2457871643" sldId="277"/>
            <ac:spMk id="14" creationId="{662DEAAC-3BB5-497A-A5DB-DF5F766E3675}"/>
          </ac:spMkLst>
        </pc:spChg>
        <pc:spChg chg="mod">
          <ac:chgData name="Park SoEun" userId="1ef48a84d3eb4548" providerId="LiveId" clId="{845F46C5-F5FE-4227-9604-B780DEF7C081}" dt="2021-12-06T08:41:52.312" v="1463" actId="1076"/>
          <ac:spMkLst>
            <pc:docMk/>
            <pc:sldMk cId="2457871643" sldId="277"/>
            <ac:spMk id="16" creationId="{55A2BDEE-2073-466A-9988-E491573D13A1}"/>
          </ac:spMkLst>
        </pc:spChg>
        <pc:picChg chg="add mod">
          <ac:chgData name="Park SoEun" userId="1ef48a84d3eb4548" providerId="LiveId" clId="{845F46C5-F5FE-4227-9604-B780DEF7C081}" dt="2021-12-06T08:41:22.395" v="1452" actId="1076"/>
          <ac:picMkLst>
            <pc:docMk/>
            <pc:sldMk cId="2457871643" sldId="277"/>
            <ac:picMk id="3" creationId="{6FD5CE47-C534-457E-BE06-121BB60A7C8C}"/>
          </ac:picMkLst>
        </pc:picChg>
        <pc:picChg chg="add mod">
          <ac:chgData name="Park SoEun" userId="1ef48a84d3eb4548" providerId="LiveId" clId="{845F46C5-F5FE-4227-9604-B780DEF7C081}" dt="2021-12-06T08:41:18.944" v="1451" actId="1076"/>
          <ac:picMkLst>
            <pc:docMk/>
            <pc:sldMk cId="2457871643" sldId="277"/>
            <ac:picMk id="6" creationId="{4251A306-AA23-4F59-A66A-C3F484D61841}"/>
          </ac:picMkLst>
        </pc:picChg>
        <pc:picChg chg="add del">
          <ac:chgData name="Park SoEun" userId="1ef48a84d3eb4548" providerId="LiveId" clId="{845F46C5-F5FE-4227-9604-B780DEF7C081}" dt="2021-12-06T08:41:58.109" v="1466" actId="478"/>
          <ac:picMkLst>
            <pc:docMk/>
            <pc:sldMk cId="2457871643" sldId="277"/>
            <ac:picMk id="11" creationId="{70680304-187B-4827-96DD-F7246EB85CD3}"/>
          </ac:picMkLst>
        </pc:picChg>
      </pc:sldChg>
      <pc:sldChg chg="addSp delSp modSp add mod ord">
        <pc:chgData name="Park SoEun" userId="1ef48a84d3eb4548" providerId="LiveId" clId="{845F46C5-F5FE-4227-9604-B780DEF7C081}" dt="2021-12-06T08:48:51.284" v="2331" actId="1076"/>
        <pc:sldMkLst>
          <pc:docMk/>
          <pc:sldMk cId="27372065" sldId="278"/>
        </pc:sldMkLst>
        <pc:spChg chg="mod">
          <ac:chgData name="Park SoEun" userId="1ef48a84d3eb4548" providerId="LiveId" clId="{845F46C5-F5FE-4227-9604-B780DEF7C081}" dt="2021-12-06T08:43:33.384" v="1754" actId="20577"/>
          <ac:spMkLst>
            <pc:docMk/>
            <pc:sldMk cId="27372065" sldId="278"/>
            <ac:spMk id="12" creationId="{B6753770-2F8C-4EF2-84D4-3EA51738CDCB}"/>
          </ac:spMkLst>
        </pc:spChg>
        <pc:spChg chg="mod">
          <ac:chgData name="Park SoEun" userId="1ef48a84d3eb4548" providerId="LiveId" clId="{845F46C5-F5FE-4227-9604-B780DEF7C081}" dt="2021-12-06T08:48:51.284" v="2331" actId="1076"/>
          <ac:spMkLst>
            <pc:docMk/>
            <pc:sldMk cId="27372065" sldId="278"/>
            <ac:spMk id="16" creationId="{55A2BDEE-2073-466A-9988-E491573D13A1}"/>
          </ac:spMkLst>
        </pc:spChg>
        <pc:spChg chg="mod">
          <ac:chgData name="Park SoEun" userId="1ef48a84d3eb4548" providerId="LiveId" clId="{845F46C5-F5FE-4227-9604-B780DEF7C081}" dt="2021-12-06T08:48:47.885" v="2330" actId="1076"/>
          <ac:spMkLst>
            <pc:docMk/>
            <pc:sldMk cId="27372065" sldId="278"/>
            <ac:spMk id="37" creationId="{E1A3168F-D8B7-47F1-A6B2-2AE0BEE28BF2}"/>
          </ac:spMkLst>
        </pc:spChg>
        <pc:spChg chg="del">
          <ac:chgData name="Park SoEun" userId="1ef48a84d3eb4548" providerId="LiveId" clId="{845F46C5-F5FE-4227-9604-B780DEF7C081}" dt="2021-12-06T08:46:23.774" v="2312" actId="478"/>
          <ac:spMkLst>
            <pc:docMk/>
            <pc:sldMk cId="27372065" sldId="278"/>
            <ac:spMk id="38" creationId="{794488E3-0202-4577-9BA9-7C948F1131FD}"/>
          </ac:spMkLst>
        </pc:spChg>
        <pc:picChg chg="del">
          <ac:chgData name="Park SoEun" userId="1ef48a84d3eb4548" providerId="LiveId" clId="{845F46C5-F5FE-4227-9604-B780DEF7C081}" dt="2021-12-06T08:46:24.458" v="2313" actId="478"/>
          <ac:picMkLst>
            <pc:docMk/>
            <pc:sldMk cId="27372065" sldId="278"/>
            <ac:picMk id="3" creationId="{EB67C600-0248-4164-845B-31D1F488D21F}"/>
          </ac:picMkLst>
        </pc:picChg>
        <pc:picChg chg="add mod">
          <ac:chgData name="Park SoEun" userId="1ef48a84d3eb4548" providerId="LiveId" clId="{845F46C5-F5FE-4227-9604-B780DEF7C081}" dt="2021-12-06T08:48:31.813" v="2326" actId="1076"/>
          <ac:picMkLst>
            <pc:docMk/>
            <pc:sldMk cId="27372065" sldId="278"/>
            <ac:picMk id="5" creationId="{0D81D977-FD28-43CD-BB5C-E10C1899F246}"/>
          </ac:picMkLst>
        </pc:picChg>
        <pc:picChg chg="del">
          <ac:chgData name="Park SoEun" userId="1ef48a84d3eb4548" providerId="LiveId" clId="{845F46C5-F5FE-4227-9604-B780DEF7C081}" dt="2021-12-06T08:46:24.915" v="2314" actId="478"/>
          <ac:picMkLst>
            <pc:docMk/>
            <pc:sldMk cId="27372065" sldId="278"/>
            <ac:picMk id="6" creationId="{8E9409EB-31FE-4779-9492-5D06D353F20A}"/>
          </ac:picMkLst>
        </pc:picChg>
        <pc:picChg chg="del">
          <ac:chgData name="Park SoEun" userId="1ef48a84d3eb4548" providerId="LiveId" clId="{845F46C5-F5FE-4227-9604-B780DEF7C081}" dt="2021-12-06T08:46:22.646" v="2311" actId="478"/>
          <ac:picMkLst>
            <pc:docMk/>
            <pc:sldMk cId="27372065" sldId="278"/>
            <ac:picMk id="9" creationId="{077CBC08-70E9-4C31-BCC8-FDDEC3E2F0A5}"/>
          </ac:picMkLst>
        </pc:picChg>
        <pc:picChg chg="add mod">
          <ac:chgData name="Park SoEun" userId="1ef48a84d3eb4548" providerId="LiveId" clId="{845F46C5-F5FE-4227-9604-B780DEF7C081}" dt="2021-12-06T08:48:37.454" v="2329" actId="1076"/>
          <ac:picMkLst>
            <pc:docMk/>
            <pc:sldMk cId="27372065" sldId="278"/>
            <ac:picMk id="11" creationId="{C8CBAE0D-5137-4CF1-BA47-7321D032B470}"/>
          </ac:picMkLst>
        </pc:picChg>
        <pc:picChg chg="del">
          <ac:chgData name="Park SoEun" userId="1ef48a84d3eb4548" providerId="LiveId" clId="{845F46C5-F5FE-4227-9604-B780DEF7C081}" dt="2021-12-06T08:46:21.876" v="2310" actId="478"/>
          <ac:picMkLst>
            <pc:docMk/>
            <pc:sldMk cId="27372065" sldId="278"/>
            <ac:picMk id="13" creationId="{16195C5A-8BBE-4B00-B96A-3BEDF8F85C30}"/>
          </ac:picMkLst>
        </pc:picChg>
      </pc:sldChg>
      <pc:sldChg chg="addSp delSp modSp add mod">
        <pc:chgData name="Park SoEun" userId="1ef48a84d3eb4548" providerId="LiveId" clId="{845F46C5-F5FE-4227-9604-B780DEF7C081}" dt="2021-12-06T09:10:57.373" v="3522" actId="14100"/>
        <pc:sldMkLst>
          <pc:docMk/>
          <pc:sldMk cId="3028495920" sldId="279"/>
        </pc:sldMkLst>
        <pc:spChg chg="mod">
          <ac:chgData name="Park SoEun" userId="1ef48a84d3eb4548" providerId="LiveId" clId="{845F46C5-F5FE-4227-9604-B780DEF7C081}" dt="2021-12-06T08:48:59.421" v="2334" actId="20577"/>
          <ac:spMkLst>
            <pc:docMk/>
            <pc:sldMk cId="3028495920" sldId="279"/>
            <ac:spMk id="12" creationId="{B6753770-2F8C-4EF2-84D4-3EA51738CDCB}"/>
          </ac:spMkLst>
        </pc:spChg>
        <pc:spChg chg="add mod">
          <ac:chgData name="Park SoEun" userId="1ef48a84d3eb4548" providerId="LiveId" clId="{845F46C5-F5FE-4227-9604-B780DEF7C081}" dt="2021-12-06T09:07:14.681" v="3517" actId="14100"/>
          <ac:spMkLst>
            <pc:docMk/>
            <pc:sldMk cId="3028495920" sldId="279"/>
            <ac:spMk id="13" creationId="{B2BF03F4-B2D0-4850-A554-DA31088863C7}"/>
          </ac:spMkLst>
        </pc:spChg>
        <pc:spChg chg="add mod">
          <ac:chgData name="Park SoEun" userId="1ef48a84d3eb4548" providerId="LiveId" clId="{845F46C5-F5FE-4227-9604-B780DEF7C081}" dt="2021-12-06T09:07:23.138" v="3518" actId="1076"/>
          <ac:spMkLst>
            <pc:docMk/>
            <pc:sldMk cId="3028495920" sldId="279"/>
            <ac:spMk id="15" creationId="{B37D2451-B513-4C93-86FC-34FF39F3EF92}"/>
          </ac:spMkLst>
        </pc:spChg>
        <pc:spChg chg="mod">
          <ac:chgData name="Park SoEun" userId="1ef48a84d3eb4548" providerId="LiveId" clId="{845F46C5-F5FE-4227-9604-B780DEF7C081}" dt="2021-12-06T08:50:50.836" v="2675" actId="1076"/>
          <ac:spMkLst>
            <pc:docMk/>
            <pc:sldMk cId="3028495920" sldId="279"/>
            <ac:spMk id="16" creationId="{55A2BDEE-2073-466A-9988-E491573D13A1}"/>
          </ac:spMkLst>
        </pc:spChg>
        <pc:spChg chg="add del mod">
          <ac:chgData name="Park SoEun" userId="1ef48a84d3eb4548" providerId="LiveId" clId="{845F46C5-F5FE-4227-9604-B780DEF7C081}" dt="2021-12-06T09:06:03.453" v="3495" actId="478"/>
          <ac:spMkLst>
            <pc:docMk/>
            <pc:sldMk cId="3028495920" sldId="279"/>
            <ac:spMk id="17" creationId="{5701D06E-204C-431C-AAF7-F2FEC20A0DA6}"/>
          </ac:spMkLst>
        </pc:spChg>
        <pc:spChg chg="mod">
          <ac:chgData name="Park SoEun" userId="1ef48a84d3eb4548" providerId="LiveId" clId="{845F46C5-F5FE-4227-9604-B780DEF7C081}" dt="2021-12-06T08:52:59.143" v="2678" actId="20577"/>
          <ac:spMkLst>
            <pc:docMk/>
            <pc:sldMk cId="3028495920" sldId="279"/>
            <ac:spMk id="37" creationId="{E1A3168F-D8B7-47F1-A6B2-2AE0BEE28BF2}"/>
          </ac:spMkLst>
        </pc:spChg>
        <pc:picChg chg="add del mod">
          <ac:chgData name="Park SoEun" userId="1ef48a84d3eb4548" providerId="LiveId" clId="{845F46C5-F5FE-4227-9604-B780DEF7C081}" dt="2021-12-06T09:10:51.127" v="3520" actId="478"/>
          <ac:picMkLst>
            <pc:docMk/>
            <pc:sldMk cId="3028495920" sldId="279"/>
            <ac:picMk id="3" creationId="{AA362CD1-2912-42AE-A0DB-DCCAED54A8D7}"/>
          </ac:picMkLst>
        </pc:picChg>
        <pc:picChg chg="del">
          <ac:chgData name="Park SoEun" userId="1ef48a84d3eb4548" providerId="LiveId" clId="{845F46C5-F5FE-4227-9604-B780DEF7C081}" dt="2021-12-06T08:50:55.352" v="2676" actId="478"/>
          <ac:picMkLst>
            <pc:docMk/>
            <pc:sldMk cId="3028495920" sldId="279"/>
            <ac:picMk id="5" creationId="{0D81D977-FD28-43CD-BB5C-E10C1899F246}"/>
          </ac:picMkLst>
        </pc:picChg>
        <pc:picChg chg="add mod">
          <ac:chgData name="Park SoEun" userId="1ef48a84d3eb4548" providerId="LiveId" clId="{845F46C5-F5FE-4227-9604-B780DEF7C081}" dt="2021-12-06T09:04:52.849" v="3486" actId="1076"/>
          <ac:picMkLst>
            <pc:docMk/>
            <pc:sldMk cId="3028495920" sldId="279"/>
            <ac:picMk id="8" creationId="{63FF351C-76D4-49DB-91E7-EBD1500E0771}"/>
          </ac:picMkLst>
        </pc:picChg>
        <pc:picChg chg="del">
          <ac:chgData name="Park SoEun" userId="1ef48a84d3eb4548" providerId="LiveId" clId="{845F46C5-F5FE-4227-9604-B780DEF7C081}" dt="2021-12-06T08:50:56.029" v="2677" actId="478"/>
          <ac:picMkLst>
            <pc:docMk/>
            <pc:sldMk cId="3028495920" sldId="279"/>
            <ac:picMk id="11" creationId="{C8CBAE0D-5137-4CF1-BA47-7321D032B470}"/>
          </ac:picMkLst>
        </pc:picChg>
        <pc:picChg chg="add mod">
          <ac:chgData name="Park SoEun" userId="1ef48a84d3eb4548" providerId="LiveId" clId="{845F46C5-F5FE-4227-9604-B780DEF7C081}" dt="2021-12-06T09:10:57.373" v="3522" actId="14100"/>
          <ac:picMkLst>
            <pc:docMk/>
            <pc:sldMk cId="3028495920" sldId="279"/>
            <ac:picMk id="14" creationId="{124846F9-298A-4959-B52B-FEFB4922DFAB}"/>
          </ac:picMkLst>
        </pc:picChg>
      </pc:sldChg>
    </pc:docChg>
  </pc:docChgLst>
  <pc:docChgLst>
    <pc:chgData name="Park SoEun" userId="1ef48a84d3eb4548" providerId="LiveId" clId="{27457AB9-23EF-48CB-91DA-AA414CEE2943}"/>
    <pc:docChg chg="undo redo custSel addSld delSld modSld sldOrd">
      <pc:chgData name="Park SoEun" userId="1ef48a84d3eb4548" providerId="LiveId" clId="{27457AB9-23EF-48CB-91DA-AA414CEE2943}" dt="2021-12-05T17:29:39.156" v="4985" actId="20577"/>
      <pc:docMkLst>
        <pc:docMk/>
      </pc:docMkLst>
      <pc:sldChg chg="addSp delSp modSp mod">
        <pc:chgData name="Park SoEun" userId="1ef48a84d3eb4548" providerId="LiveId" clId="{27457AB9-23EF-48CB-91DA-AA414CEE2943}" dt="2021-12-05T17:03:51.751" v="3467" actId="164"/>
        <pc:sldMkLst>
          <pc:docMk/>
          <pc:sldMk cId="2336001129" sldId="258"/>
        </pc:sldMkLst>
        <pc:spChg chg="add mod topLvl">
          <ac:chgData name="Park SoEun" userId="1ef48a84d3eb4548" providerId="LiveId" clId="{27457AB9-23EF-48CB-91DA-AA414CEE2943}" dt="2021-12-05T17:03:51.751" v="3467" actId="164"/>
          <ac:spMkLst>
            <pc:docMk/>
            <pc:sldMk cId="2336001129" sldId="258"/>
            <ac:spMk id="2" creationId="{00D32F32-B98B-41B1-AB35-0091CE92C650}"/>
          </ac:spMkLst>
        </pc:spChg>
        <pc:spChg chg="add mod topLvl">
          <ac:chgData name="Park SoEun" userId="1ef48a84d3eb4548" providerId="LiveId" clId="{27457AB9-23EF-48CB-91DA-AA414CEE2943}" dt="2021-12-05T17:03:51.751" v="3467" actId="164"/>
          <ac:spMkLst>
            <pc:docMk/>
            <pc:sldMk cId="2336001129" sldId="258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6:16:59.918" v="1069" actId="20577"/>
          <ac:spMkLst>
            <pc:docMk/>
            <pc:sldMk cId="2336001129" sldId="258"/>
            <ac:spMk id="12" creationId="{B6753770-2F8C-4EF2-84D4-3EA51738CDCB}"/>
          </ac:spMkLst>
        </pc:spChg>
        <pc:spChg chg="del">
          <ac:chgData name="Park SoEun" userId="1ef48a84d3eb4548" providerId="LiveId" clId="{27457AB9-23EF-48CB-91DA-AA414CEE2943}" dt="2021-12-05T11:35:11.910" v="114" actId="478"/>
          <ac:spMkLst>
            <pc:docMk/>
            <pc:sldMk cId="2336001129" sldId="258"/>
            <ac:spMk id="16" creationId="{55A2BDEE-2073-466A-9988-E491573D13A1}"/>
          </ac:spMkLst>
        </pc:spChg>
        <pc:spChg chg="del">
          <ac:chgData name="Park SoEun" userId="1ef48a84d3eb4548" providerId="LiveId" clId="{27457AB9-23EF-48CB-91DA-AA414CEE2943}" dt="2021-12-05T11:35:11.910" v="114" actId="478"/>
          <ac:spMkLst>
            <pc:docMk/>
            <pc:sldMk cId="2336001129" sldId="258"/>
            <ac:spMk id="17" creationId="{0F4C0F55-EFAD-44A7-BBE8-FBACDBC2DEBB}"/>
          </ac:spMkLst>
        </pc:spChg>
        <pc:spChg chg="del">
          <ac:chgData name="Park SoEun" userId="1ef48a84d3eb4548" providerId="LiveId" clId="{27457AB9-23EF-48CB-91DA-AA414CEE2943}" dt="2021-12-05T11:35:08.279" v="113" actId="478"/>
          <ac:spMkLst>
            <pc:docMk/>
            <pc:sldMk cId="2336001129" sldId="258"/>
            <ac:spMk id="18" creationId="{B861219F-60A7-482F-87B6-C8F0AA93490D}"/>
          </ac:spMkLst>
        </pc:spChg>
        <pc:spChg chg="del">
          <ac:chgData name="Park SoEun" userId="1ef48a84d3eb4548" providerId="LiveId" clId="{27457AB9-23EF-48CB-91DA-AA414CEE2943}" dt="2021-12-05T11:35:11.910" v="114" actId="478"/>
          <ac:spMkLst>
            <pc:docMk/>
            <pc:sldMk cId="2336001129" sldId="258"/>
            <ac:spMk id="25" creationId="{083DB2D2-F97A-49B5-B014-F5A8AF862F17}"/>
          </ac:spMkLst>
        </pc:spChg>
        <pc:spChg chg="del">
          <ac:chgData name="Park SoEun" userId="1ef48a84d3eb4548" providerId="LiveId" clId="{27457AB9-23EF-48CB-91DA-AA414CEE2943}" dt="2021-12-05T11:35:11.910" v="114" actId="478"/>
          <ac:spMkLst>
            <pc:docMk/>
            <pc:sldMk cId="2336001129" sldId="258"/>
            <ac:spMk id="26" creationId="{F9EADDDB-6866-40FC-A26C-A28547EB8A7F}"/>
          </ac:spMkLst>
        </pc:spChg>
        <pc:spChg chg="del">
          <ac:chgData name="Park SoEun" userId="1ef48a84d3eb4548" providerId="LiveId" clId="{27457AB9-23EF-48CB-91DA-AA414CEE2943}" dt="2021-12-05T11:35:06.916" v="112" actId="478"/>
          <ac:spMkLst>
            <pc:docMk/>
            <pc:sldMk cId="2336001129" sldId="258"/>
            <ac:spMk id="27" creationId="{13D10CCD-62E1-4C5B-B5FF-99CC3050FEDF}"/>
          </ac:spMkLst>
        </pc:spChg>
        <pc:spChg chg="add mod topLvl">
          <ac:chgData name="Park SoEun" userId="1ef48a84d3eb4548" providerId="LiveId" clId="{27457AB9-23EF-48CB-91DA-AA414CEE2943}" dt="2021-12-05T17:03:51.751" v="3467" actId="164"/>
          <ac:spMkLst>
            <pc:docMk/>
            <pc:sldMk cId="2336001129" sldId="258"/>
            <ac:spMk id="37" creationId="{3DD9CBA6-9A2F-449A-8956-1B05EB2B45F4}"/>
          </ac:spMkLst>
        </pc:spChg>
        <pc:spChg chg="add del mod topLvl">
          <ac:chgData name="Park SoEun" userId="1ef48a84d3eb4548" providerId="LiveId" clId="{27457AB9-23EF-48CB-91DA-AA414CEE2943}" dt="2021-12-05T14:11:37.071" v="885" actId="478"/>
          <ac:spMkLst>
            <pc:docMk/>
            <pc:sldMk cId="2336001129" sldId="258"/>
            <ac:spMk id="38" creationId="{A7F8707D-B9E5-42F4-A16C-A884DAD411FE}"/>
          </ac:spMkLst>
        </pc:spChg>
        <pc:spChg chg="add mod topLvl">
          <ac:chgData name="Park SoEun" userId="1ef48a84d3eb4548" providerId="LiveId" clId="{27457AB9-23EF-48CB-91DA-AA414CEE2943}" dt="2021-12-05T17:03:51.751" v="3467" actId="164"/>
          <ac:spMkLst>
            <pc:docMk/>
            <pc:sldMk cId="2336001129" sldId="258"/>
            <ac:spMk id="39" creationId="{1C866F7B-76F5-43E6-B11F-A578A4C10EA2}"/>
          </ac:spMkLst>
        </pc:spChg>
        <pc:spChg chg="add del mod topLvl">
          <ac:chgData name="Park SoEun" userId="1ef48a84d3eb4548" providerId="LiveId" clId="{27457AB9-23EF-48CB-91DA-AA414CEE2943}" dt="2021-12-05T14:11:15.397" v="882" actId="478"/>
          <ac:spMkLst>
            <pc:docMk/>
            <pc:sldMk cId="2336001129" sldId="258"/>
            <ac:spMk id="40" creationId="{58653D0C-CECB-4B12-A9B0-78E423B64723}"/>
          </ac:spMkLst>
        </pc:spChg>
        <pc:spChg chg="add del mod">
          <ac:chgData name="Park SoEun" userId="1ef48a84d3eb4548" providerId="LiveId" clId="{27457AB9-23EF-48CB-91DA-AA414CEE2943}" dt="2021-12-05T11:45:03.504" v="177" actId="478"/>
          <ac:spMkLst>
            <pc:docMk/>
            <pc:sldMk cId="2336001129" sldId="258"/>
            <ac:spMk id="41" creationId="{915AA4E5-12DC-4E54-8E56-38554C2956BD}"/>
          </ac:spMkLst>
        </pc:spChg>
        <pc:spChg chg="mod">
          <ac:chgData name="Park SoEun" userId="1ef48a84d3eb4548" providerId="LiveId" clId="{27457AB9-23EF-48CB-91DA-AA414CEE2943}" dt="2021-12-05T13:41:11.066" v="201"/>
          <ac:spMkLst>
            <pc:docMk/>
            <pc:sldMk cId="2336001129" sldId="258"/>
            <ac:spMk id="46" creationId="{EEC7120E-99A5-4E4F-8F2B-C43CAC48498C}"/>
          </ac:spMkLst>
        </pc:spChg>
        <pc:spChg chg="mod">
          <ac:chgData name="Park SoEun" userId="1ef48a84d3eb4548" providerId="LiveId" clId="{27457AB9-23EF-48CB-91DA-AA414CEE2943}" dt="2021-12-05T13:41:11.066" v="201"/>
          <ac:spMkLst>
            <pc:docMk/>
            <pc:sldMk cId="2336001129" sldId="258"/>
            <ac:spMk id="47" creationId="{E82A3349-3D4C-46C5-90E1-18C757D415CB}"/>
          </ac:spMkLst>
        </pc:spChg>
        <pc:spChg chg="mod">
          <ac:chgData name="Park SoEun" userId="1ef48a84d3eb4548" providerId="LiveId" clId="{27457AB9-23EF-48CB-91DA-AA414CEE2943}" dt="2021-12-05T13:41:11.066" v="201"/>
          <ac:spMkLst>
            <pc:docMk/>
            <pc:sldMk cId="2336001129" sldId="258"/>
            <ac:spMk id="48" creationId="{4CB479B2-5D37-49C6-AA37-B9C2389FC856}"/>
          </ac:spMkLst>
        </pc:spChg>
        <pc:spChg chg="add mod">
          <ac:chgData name="Park SoEun" userId="1ef48a84d3eb4548" providerId="LiveId" clId="{27457AB9-23EF-48CB-91DA-AA414CEE2943}" dt="2021-12-05T17:03:51.751" v="3467" actId="164"/>
          <ac:spMkLst>
            <pc:docMk/>
            <pc:sldMk cId="2336001129" sldId="258"/>
            <ac:spMk id="51" creationId="{A63EC7C7-D4F0-4DD2-B548-ECE4276897C7}"/>
          </ac:spMkLst>
        </pc:spChg>
        <pc:grpChg chg="del">
          <ac:chgData name="Park SoEun" userId="1ef48a84d3eb4548" providerId="LiveId" clId="{27457AB9-23EF-48CB-91DA-AA414CEE2943}" dt="2021-12-05T11:35:11.910" v="114" actId="478"/>
          <ac:grpSpMkLst>
            <pc:docMk/>
            <pc:sldMk cId="2336001129" sldId="258"/>
            <ac:grpSpMk id="19" creationId="{4C93E407-A3FC-4057-8AAB-8ACCE5CA5617}"/>
          </ac:grpSpMkLst>
        </pc:grpChg>
        <pc:grpChg chg="del">
          <ac:chgData name="Park SoEun" userId="1ef48a84d3eb4548" providerId="LiveId" clId="{27457AB9-23EF-48CB-91DA-AA414CEE2943}" dt="2021-12-05T11:35:11.910" v="114" actId="478"/>
          <ac:grpSpMkLst>
            <pc:docMk/>
            <pc:sldMk cId="2336001129" sldId="258"/>
            <ac:grpSpMk id="28" creationId="{06577E96-0B7F-4A80-8C40-91940C0CF18B}"/>
          </ac:grpSpMkLst>
        </pc:grpChg>
        <pc:grpChg chg="del">
          <ac:chgData name="Park SoEun" userId="1ef48a84d3eb4548" providerId="LiveId" clId="{27457AB9-23EF-48CB-91DA-AA414CEE2943}" dt="2021-12-05T11:35:11.910" v="114" actId="478"/>
          <ac:grpSpMkLst>
            <pc:docMk/>
            <pc:sldMk cId="2336001129" sldId="258"/>
            <ac:grpSpMk id="31" creationId="{E2557CDC-FC5F-4012-87C4-5D5E12257A25}"/>
          </ac:grpSpMkLst>
        </pc:grpChg>
        <pc:grpChg chg="del">
          <ac:chgData name="Park SoEun" userId="1ef48a84d3eb4548" providerId="LiveId" clId="{27457AB9-23EF-48CB-91DA-AA414CEE2943}" dt="2021-12-05T11:35:11.910" v="114" actId="478"/>
          <ac:grpSpMkLst>
            <pc:docMk/>
            <pc:sldMk cId="2336001129" sldId="258"/>
            <ac:grpSpMk id="34" creationId="{97DB6ADD-FF56-42A4-8293-6C1D3B035FCD}"/>
          </ac:grpSpMkLst>
        </pc:grpChg>
        <pc:grpChg chg="add del mod">
          <ac:chgData name="Park SoEun" userId="1ef48a84d3eb4548" providerId="LiveId" clId="{27457AB9-23EF-48CB-91DA-AA414CEE2943}" dt="2021-12-05T13:53:31.501" v="286" actId="478"/>
          <ac:grpSpMkLst>
            <pc:docMk/>
            <pc:sldMk cId="2336001129" sldId="258"/>
            <ac:grpSpMk id="42" creationId="{1FACA345-1588-4E59-9CBB-FDF2A7B0BD2C}"/>
          </ac:grpSpMkLst>
        </pc:grpChg>
        <pc:grpChg chg="mod">
          <ac:chgData name="Park SoEun" userId="1ef48a84d3eb4548" providerId="LiveId" clId="{27457AB9-23EF-48CB-91DA-AA414CEE2943}" dt="2021-12-05T13:41:11.066" v="201"/>
          <ac:grpSpMkLst>
            <pc:docMk/>
            <pc:sldMk cId="2336001129" sldId="258"/>
            <ac:grpSpMk id="43" creationId="{C0C2EE80-3480-4008-9BF4-403336ECA322}"/>
          </ac:grpSpMkLst>
        </pc:grpChg>
        <pc:grpChg chg="add del mod">
          <ac:chgData name="Park SoEun" userId="1ef48a84d3eb4548" providerId="LiveId" clId="{27457AB9-23EF-48CB-91DA-AA414CEE2943}" dt="2021-12-05T14:11:12.299" v="881" actId="165"/>
          <ac:grpSpMkLst>
            <pc:docMk/>
            <pc:sldMk cId="2336001129" sldId="258"/>
            <ac:grpSpMk id="50" creationId="{1F1BBBF8-5F0B-4E17-BC3C-2E8465284512}"/>
          </ac:grpSpMkLst>
        </pc:grpChg>
        <pc:grpChg chg="add mod">
          <ac:chgData name="Park SoEun" userId="1ef48a84d3eb4548" providerId="LiveId" clId="{27457AB9-23EF-48CB-91DA-AA414CEE2943}" dt="2021-12-05T17:03:51.751" v="3467" actId="164"/>
          <ac:grpSpMkLst>
            <pc:docMk/>
            <pc:sldMk cId="2336001129" sldId="258"/>
            <ac:grpSpMk id="52" creationId="{86DEA80F-3A92-46EE-8438-25F4F137FC5C}"/>
          </ac:grpSpMkLst>
        </pc:grpChg>
        <pc:graphicFrameChg chg="add del">
          <ac:chgData name="Park SoEun" userId="1ef48a84d3eb4548" providerId="LiveId" clId="{27457AB9-23EF-48CB-91DA-AA414CEE2943}" dt="2021-12-05T13:40:25.536" v="197" actId="478"/>
          <ac:graphicFrameMkLst>
            <pc:docMk/>
            <pc:sldMk cId="2336001129" sldId="258"/>
            <ac:graphicFrameMk id="5" creationId="{D5C3C6FC-3DB2-4D4E-BD53-BBDB5EB261F9}"/>
          </ac:graphicFrameMkLst>
        </pc:graphicFrameChg>
        <pc:graphicFrameChg chg="add del mod modGraphic">
          <ac:chgData name="Park SoEun" userId="1ef48a84d3eb4548" providerId="LiveId" clId="{27457AB9-23EF-48CB-91DA-AA414CEE2943}" dt="2021-12-05T13:48:10.012" v="234" actId="478"/>
          <ac:graphicFrameMkLst>
            <pc:docMk/>
            <pc:sldMk cId="2336001129" sldId="258"/>
            <ac:graphicFrameMk id="6" creationId="{419D3416-583A-4892-AA00-B71691D57FB6}"/>
          </ac:graphicFrameMkLst>
        </pc:graphicFrameChg>
        <pc:graphicFrameChg chg="add del mod">
          <ac:chgData name="Park SoEun" userId="1ef48a84d3eb4548" providerId="LiveId" clId="{27457AB9-23EF-48CB-91DA-AA414CEE2943}" dt="2021-12-05T13:44:21.428" v="219" actId="478"/>
          <ac:graphicFrameMkLst>
            <pc:docMk/>
            <pc:sldMk cId="2336001129" sldId="258"/>
            <ac:graphicFrameMk id="8" creationId="{2934DD7D-2BBA-49DF-9A77-6EF9C040C6D6}"/>
          </ac:graphicFrameMkLst>
        </pc:graphicFrameChg>
        <pc:graphicFrameChg chg="add del mod">
          <ac:chgData name="Park SoEun" userId="1ef48a84d3eb4548" providerId="LiveId" clId="{27457AB9-23EF-48CB-91DA-AA414CEE2943}" dt="2021-12-05T13:44:34.641" v="222" actId="478"/>
          <ac:graphicFrameMkLst>
            <pc:docMk/>
            <pc:sldMk cId="2336001129" sldId="258"/>
            <ac:graphicFrameMk id="9" creationId="{30277DAB-5C96-4525-BF8A-B1130CBAE546}"/>
          </ac:graphicFrameMkLst>
        </pc:graphicFrameChg>
        <pc:graphicFrameChg chg="add del mod">
          <ac:chgData name="Park SoEun" userId="1ef48a84d3eb4548" providerId="LiveId" clId="{27457AB9-23EF-48CB-91DA-AA414CEE2943}" dt="2021-12-05T13:45:26.667" v="228" actId="478"/>
          <ac:graphicFrameMkLst>
            <pc:docMk/>
            <pc:sldMk cId="2336001129" sldId="258"/>
            <ac:graphicFrameMk id="11" creationId="{C5962FBA-19F2-4F6F-BD22-357E23161801}"/>
          </ac:graphicFrameMkLst>
        </pc:graphicFrameChg>
        <pc:graphicFrameChg chg="add del mod">
          <ac:chgData name="Park SoEun" userId="1ef48a84d3eb4548" providerId="LiveId" clId="{27457AB9-23EF-48CB-91DA-AA414CEE2943}" dt="2021-12-05T13:46:06.435" v="231" actId="478"/>
          <ac:graphicFrameMkLst>
            <pc:docMk/>
            <pc:sldMk cId="2336001129" sldId="258"/>
            <ac:graphicFrameMk id="13" creationId="{B9B9E91C-BAF9-45B8-BB50-BCFE92045C2D}"/>
          </ac:graphicFrameMkLst>
        </pc:graphicFrameChg>
        <pc:graphicFrameChg chg="add del mod modGraphic">
          <ac:chgData name="Park SoEun" userId="1ef48a84d3eb4548" providerId="LiveId" clId="{27457AB9-23EF-48CB-91DA-AA414CEE2943}" dt="2021-12-05T13:49:56.047" v="249" actId="478"/>
          <ac:graphicFrameMkLst>
            <pc:docMk/>
            <pc:sldMk cId="2336001129" sldId="258"/>
            <ac:graphicFrameMk id="14" creationId="{FD1889C0-96AE-4290-A2D1-38FFD94F1E01}"/>
          </ac:graphicFrameMkLst>
        </pc:graphicFrameChg>
        <pc:graphicFrameChg chg="add del mod">
          <ac:chgData name="Park SoEun" userId="1ef48a84d3eb4548" providerId="LiveId" clId="{27457AB9-23EF-48CB-91DA-AA414CEE2943}" dt="2021-12-05T13:48:32.516" v="239" actId="478"/>
          <ac:graphicFrameMkLst>
            <pc:docMk/>
            <pc:sldMk cId="2336001129" sldId="258"/>
            <ac:graphicFrameMk id="15" creationId="{E55BB977-D22E-409A-8BDA-D26721926787}"/>
          </ac:graphicFrameMkLst>
        </pc:graphicFrameChg>
        <pc:graphicFrameChg chg="add del mod">
          <ac:chgData name="Park SoEun" userId="1ef48a84d3eb4548" providerId="LiveId" clId="{27457AB9-23EF-48CB-91DA-AA414CEE2943}" dt="2021-12-05T13:49:25.724" v="245" actId="478"/>
          <ac:graphicFrameMkLst>
            <pc:docMk/>
            <pc:sldMk cId="2336001129" sldId="258"/>
            <ac:graphicFrameMk id="21" creationId="{8DB6BD5E-F72E-420F-B811-1AE860A326ED}"/>
          </ac:graphicFrameMkLst>
        </pc:graphicFrameChg>
        <pc:graphicFrameChg chg="add del mod">
          <ac:chgData name="Park SoEun" userId="1ef48a84d3eb4548" providerId="LiveId" clId="{27457AB9-23EF-48CB-91DA-AA414CEE2943}" dt="2021-12-05T13:49:40.139" v="248" actId="478"/>
          <ac:graphicFrameMkLst>
            <pc:docMk/>
            <pc:sldMk cId="2336001129" sldId="258"/>
            <ac:graphicFrameMk id="22" creationId="{F82D1629-905D-4DB9-860A-201C6CF9B20B}"/>
          </ac:graphicFrameMkLst>
        </pc:graphicFrameChg>
        <pc:graphicFrameChg chg="add del mod modGraphic">
          <ac:chgData name="Park SoEun" userId="1ef48a84d3eb4548" providerId="LiveId" clId="{27457AB9-23EF-48CB-91DA-AA414CEE2943}" dt="2021-12-05T13:51:37.899" v="259" actId="478"/>
          <ac:graphicFrameMkLst>
            <pc:docMk/>
            <pc:sldMk cId="2336001129" sldId="258"/>
            <ac:graphicFrameMk id="23" creationId="{00F38979-2975-4F06-85C1-2B7D22C291F8}"/>
          </ac:graphicFrameMkLst>
        </pc:graphicFrameChg>
        <pc:graphicFrameChg chg="add mod modGraphic">
          <ac:chgData name="Park SoEun" userId="1ef48a84d3eb4548" providerId="LiveId" clId="{27457AB9-23EF-48CB-91DA-AA414CEE2943}" dt="2021-12-05T16:14:39.582" v="1037" actId="1076"/>
          <ac:graphicFrameMkLst>
            <pc:docMk/>
            <pc:sldMk cId="2336001129" sldId="258"/>
            <ac:graphicFrameMk id="49" creationId="{07075C5E-7C4E-4CE1-A388-F47B097CFEBF}"/>
          </ac:graphicFrameMkLst>
        </pc:graphicFrameChg>
        <pc:cxnChg chg="mod">
          <ac:chgData name="Park SoEun" userId="1ef48a84d3eb4548" providerId="LiveId" clId="{27457AB9-23EF-48CB-91DA-AA414CEE2943}" dt="2021-12-05T13:41:11.066" v="201"/>
          <ac:cxnSpMkLst>
            <pc:docMk/>
            <pc:sldMk cId="2336001129" sldId="258"/>
            <ac:cxnSpMk id="44" creationId="{00007C12-29AC-472C-A3A1-FE41B2DA7711}"/>
          </ac:cxnSpMkLst>
        </pc:cxnChg>
        <pc:cxnChg chg="mod">
          <ac:chgData name="Park SoEun" userId="1ef48a84d3eb4548" providerId="LiveId" clId="{27457AB9-23EF-48CB-91DA-AA414CEE2943}" dt="2021-12-05T13:41:11.066" v="201"/>
          <ac:cxnSpMkLst>
            <pc:docMk/>
            <pc:sldMk cId="2336001129" sldId="258"/>
            <ac:cxnSpMk id="45" creationId="{C5E4A3B1-37B0-4510-AAE1-EE31F513FBA0}"/>
          </ac:cxnSpMkLst>
        </pc:cxnChg>
      </pc:sldChg>
      <pc:sldChg chg="modSp mod">
        <pc:chgData name="Park SoEun" userId="1ef48a84d3eb4548" providerId="LiveId" clId="{27457AB9-23EF-48CB-91DA-AA414CEE2943}" dt="2021-12-05T13:41:06.589" v="200" actId="1076"/>
        <pc:sldMkLst>
          <pc:docMk/>
          <pc:sldMk cId="2265051510" sldId="260"/>
        </pc:sldMkLst>
        <pc:grpChg chg="mod">
          <ac:chgData name="Park SoEun" userId="1ef48a84d3eb4548" providerId="LiveId" clId="{27457AB9-23EF-48CB-91DA-AA414CEE2943}" dt="2021-12-05T13:41:06.589" v="200" actId="1076"/>
          <ac:grpSpMkLst>
            <pc:docMk/>
            <pc:sldMk cId="2265051510" sldId="260"/>
            <ac:grpSpMk id="31" creationId="{7E088C2E-EBC6-4B7B-86EE-883D12B05D31}"/>
          </ac:grpSpMkLst>
        </pc:grpChg>
      </pc:sldChg>
      <pc:sldChg chg="add del">
        <pc:chgData name="Park SoEun" userId="1ef48a84d3eb4548" providerId="LiveId" clId="{27457AB9-23EF-48CB-91DA-AA414CEE2943}" dt="2021-12-05T11:11:06.236" v="111" actId="47"/>
        <pc:sldMkLst>
          <pc:docMk/>
          <pc:sldMk cId="2087752376" sldId="265"/>
        </pc:sldMkLst>
      </pc:sldChg>
      <pc:sldChg chg="addSp delSp modSp add mod setBg">
        <pc:chgData name="Park SoEun" userId="1ef48a84d3eb4548" providerId="LiveId" clId="{27457AB9-23EF-48CB-91DA-AA414CEE2943}" dt="2021-12-05T17:29:39.156" v="4985" actId="20577"/>
        <pc:sldMkLst>
          <pc:docMk/>
          <pc:sldMk cId="2402117025" sldId="266"/>
        </pc:sldMkLst>
        <pc:spChg chg="mod">
          <ac:chgData name="Park SoEun" userId="1ef48a84d3eb4548" providerId="LiveId" clId="{27457AB9-23EF-48CB-91DA-AA414CEE2943}" dt="2021-12-05T17:29:39.156" v="4985" actId="20577"/>
          <ac:spMkLst>
            <pc:docMk/>
            <pc:sldMk cId="2402117025" sldId="266"/>
            <ac:spMk id="12" creationId="{B6753770-2F8C-4EF2-84D4-3EA51738CDCB}"/>
          </ac:spMkLst>
        </pc:spChg>
        <pc:spChg chg="add del mod">
          <ac:chgData name="Park SoEun" userId="1ef48a84d3eb4548" providerId="LiveId" clId="{27457AB9-23EF-48CB-91DA-AA414CEE2943}" dt="2021-12-05T11:39:54.098" v="139" actId="478"/>
          <ac:spMkLst>
            <pc:docMk/>
            <pc:sldMk cId="2402117025" sldId="266"/>
            <ac:spMk id="14" creationId="{50F98B3A-E925-43C4-BF8B-3595BF60F892}"/>
          </ac:spMkLst>
        </pc:spChg>
        <pc:inkChg chg="add del">
          <ac:chgData name="Park SoEun" userId="1ef48a84d3eb4548" providerId="LiveId" clId="{27457AB9-23EF-48CB-91DA-AA414CEE2943}" dt="2021-12-05T11:38:30.109" v="129" actId="9405"/>
          <ac:inkMkLst>
            <pc:docMk/>
            <pc:sldMk cId="2402117025" sldId="266"/>
            <ac:inkMk id="2" creationId="{D1C015B0-9AFC-4FDE-8487-C581CE0617BD}"/>
          </ac:inkMkLst>
        </pc:inkChg>
        <pc:inkChg chg="add del">
          <ac:chgData name="Park SoEun" userId="1ef48a84d3eb4548" providerId="LiveId" clId="{27457AB9-23EF-48CB-91DA-AA414CEE2943}" dt="2021-12-05T11:38:29.596" v="128" actId="9405"/>
          <ac:inkMkLst>
            <pc:docMk/>
            <pc:sldMk cId="2402117025" sldId="266"/>
            <ac:inkMk id="3" creationId="{D5BD365F-AD25-4063-9918-8AD48F925455}"/>
          </ac:inkMkLst>
        </pc:inkChg>
        <pc:inkChg chg="add del">
          <ac:chgData name="Park SoEun" userId="1ef48a84d3eb4548" providerId="LiveId" clId="{27457AB9-23EF-48CB-91DA-AA414CEE2943}" dt="2021-12-05T11:38:29.121" v="127" actId="9405"/>
          <ac:inkMkLst>
            <pc:docMk/>
            <pc:sldMk cId="2402117025" sldId="266"/>
            <ac:inkMk id="5" creationId="{1B054E6B-7C97-46CB-8678-85B38A8450B1}"/>
          </ac:inkMkLst>
        </pc:inkChg>
        <pc:inkChg chg="add del">
          <ac:chgData name="Park SoEun" userId="1ef48a84d3eb4548" providerId="LiveId" clId="{27457AB9-23EF-48CB-91DA-AA414CEE2943}" dt="2021-12-05T11:38:28.670" v="126" actId="9405"/>
          <ac:inkMkLst>
            <pc:docMk/>
            <pc:sldMk cId="2402117025" sldId="266"/>
            <ac:inkMk id="6" creationId="{FD61D2E4-A9E0-4F06-85EC-098EE4164EDE}"/>
          </ac:inkMkLst>
        </pc:inkChg>
        <pc:inkChg chg="add del">
          <ac:chgData name="Park SoEun" userId="1ef48a84d3eb4548" providerId="LiveId" clId="{27457AB9-23EF-48CB-91DA-AA414CEE2943}" dt="2021-12-05T11:38:28.202" v="125" actId="9405"/>
          <ac:inkMkLst>
            <pc:docMk/>
            <pc:sldMk cId="2402117025" sldId="266"/>
            <ac:inkMk id="8" creationId="{A27B27F3-6F8E-4157-AB19-EB65B1195CAE}"/>
          </ac:inkMkLst>
        </pc:inkChg>
        <pc:inkChg chg="add del">
          <ac:chgData name="Park SoEun" userId="1ef48a84d3eb4548" providerId="LiveId" clId="{27457AB9-23EF-48CB-91DA-AA414CEE2943}" dt="2021-12-05T11:39:00.147" v="135" actId="9405"/>
          <ac:inkMkLst>
            <pc:docMk/>
            <pc:sldMk cId="2402117025" sldId="266"/>
            <ac:inkMk id="9" creationId="{3C0B43B2-4EA3-4E0C-A322-62800A44F314}"/>
          </ac:inkMkLst>
        </pc:inkChg>
        <pc:inkChg chg="add del">
          <ac:chgData name="Park SoEun" userId="1ef48a84d3eb4548" providerId="LiveId" clId="{27457AB9-23EF-48CB-91DA-AA414CEE2943}" dt="2021-12-05T11:38:59.713" v="134" actId="9405"/>
          <ac:inkMkLst>
            <pc:docMk/>
            <pc:sldMk cId="2402117025" sldId="266"/>
            <ac:inkMk id="11" creationId="{FD3B725F-8A94-4203-9063-BB7AD82DA07B}"/>
          </ac:inkMkLst>
        </pc:inkChg>
        <pc:inkChg chg="add del">
          <ac:chgData name="Park SoEun" userId="1ef48a84d3eb4548" providerId="LiveId" clId="{27457AB9-23EF-48CB-91DA-AA414CEE2943}" dt="2021-12-05T11:38:59.229" v="133" actId="9405"/>
          <ac:inkMkLst>
            <pc:docMk/>
            <pc:sldMk cId="2402117025" sldId="266"/>
            <ac:inkMk id="13" creationId="{274E42C8-6202-49ED-BE75-1A48F59F4C66}"/>
          </ac:inkMkLst>
        </pc:inkChg>
      </pc:sldChg>
      <pc:sldChg chg="addSp modSp add mod ord">
        <pc:chgData name="Park SoEun" userId="1ef48a84d3eb4548" providerId="LiveId" clId="{27457AB9-23EF-48CB-91DA-AA414CEE2943}" dt="2021-12-05T16:54:12.611" v="3058" actId="20577"/>
        <pc:sldMkLst>
          <pc:docMk/>
          <pc:sldMk cId="3949282001" sldId="267"/>
        </pc:sldMkLst>
        <pc:spChg chg="add mod">
          <ac:chgData name="Park SoEun" userId="1ef48a84d3eb4548" providerId="LiveId" clId="{27457AB9-23EF-48CB-91DA-AA414CEE2943}" dt="2021-12-05T16:19:12.555" v="1130" actId="164"/>
          <ac:spMkLst>
            <pc:docMk/>
            <pc:sldMk cId="3949282001" sldId="267"/>
            <ac:spMk id="14" creationId="{A9652E8E-F45D-416F-91A4-8BDFF016A7E3}"/>
          </ac:spMkLst>
        </pc:spChg>
        <pc:spChg chg="add mod">
          <ac:chgData name="Park SoEun" userId="1ef48a84d3eb4548" providerId="LiveId" clId="{27457AB9-23EF-48CB-91DA-AA414CEE2943}" dt="2021-12-05T16:19:12.555" v="1130" actId="164"/>
          <ac:spMkLst>
            <pc:docMk/>
            <pc:sldMk cId="3949282001" sldId="267"/>
            <ac:spMk id="15" creationId="{6251E364-F36D-43F0-8116-03A5EFFA341B}"/>
          </ac:spMkLst>
        </pc:spChg>
        <pc:spChg chg="add mod">
          <ac:chgData name="Park SoEun" userId="1ef48a84d3eb4548" providerId="LiveId" clId="{27457AB9-23EF-48CB-91DA-AA414CEE2943}" dt="2021-12-05T16:19:12.555" v="1130" actId="164"/>
          <ac:spMkLst>
            <pc:docMk/>
            <pc:sldMk cId="3949282001" sldId="267"/>
            <ac:spMk id="16" creationId="{3CAE8E35-078B-494C-BEE2-3AA972B88C76}"/>
          </ac:spMkLst>
        </pc:spChg>
        <pc:spChg chg="mod">
          <ac:chgData name="Park SoEun" userId="1ef48a84d3eb4548" providerId="LiveId" clId="{27457AB9-23EF-48CB-91DA-AA414CEE2943}" dt="2021-12-05T16:15:57.718" v="1046" actId="20577"/>
          <ac:spMkLst>
            <pc:docMk/>
            <pc:sldMk cId="3949282001" sldId="267"/>
            <ac:spMk id="37" creationId="{3DD9CBA6-9A2F-449A-8956-1B05EB2B45F4}"/>
          </ac:spMkLst>
        </pc:spChg>
        <pc:grpChg chg="mod">
          <ac:chgData name="Park SoEun" userId="1ef48a84d3eb4548" providerId="LiveId" clId="{27457AB9-23EF-48CB-91DA-AA414CEE2943}" dt="2021-12-05T16:19:03.208" v="1129" actId="1076"/>
          <ac:grpSpMkLst>
            <pc:docMk/>
            <pc:sldMk cId="3949282001" sldId="267"/>
            <ac:grpSpMk id="4" creationId="{00000000-0000-0000-0000-000000000000}"/>
          </ac:grpSpMkLst>
        </pc:grpChg>
        <pc:grpChg chg="add mod">
          <ac:chgData name="Park SoEun" userId="1ef48a84d3eb4548" providerId="LiveId" clId="{27457AB9-23EF-48CB-91DA-AA414CEE2943}" dt="2021-12-05T16:19:12.555" v="1130" actId="164"/>
          <ac:grpSpMkLst>
            <pc:docMk/>
            <pc:sldMk cId="3949282001" sldId="267"/>
            <ac:grpSpMk id="5" creationId="{3D436EA7-787C-4EFB-8815-6D023D3C3169}"/>
          </ac:grpSpMkLst>
        </pc:grpChg>
        <pc:grpChg chg="mod">
          <ac:chgData name="Park SoEun" userId="1ef48a84d3eb4548" providerId="LiveId" clId="{27457AB9-23EF-48CB-91DA-AA414CEE2943}" dt="2021-12-05T16:19:12.555" v="1130" actId="164"/>
          <ac:grpSpMkLst>
            <pc:docMk/>
            <pc:sldMk cId="3949282001" sldId="267"/>
            <ac:grpSpMk id="50" creationId="{1F1BBBF8-5F0B-4E17-BC3C-2E8465284512}"/>
          </ac:grpSpMkLst>
        </pc:grpChg>
        <pc:graphicFrameChg chg="mod modGraphic">
          <ac:chgData name="Park SoEun" userId="1ef48a84d3eb4548" providerId="LiveId" clId="{27457AB9-23EF-48CB-91DA-AA414CEE2943}" dt="2021-12-05T16:54:12.611" v="3058" actId="20577"/>
          <ac:graphicFrameMkLst>
            <pc:docMk/>
            <pc:sldMk cId="3949282001" sldId="267"/>
            <ac:graphicFrameMk id="49" creationId="{07075C5E-7C4E-4CE1-A388-F47B097CFEBF}"/>
          </ac:graphicFrameMkLst>
        </pc:graphicFrameChg>
      </pc:sldChg>
      <pc:sldChg chg="addSp delSp modSp add mod">
        <pc:chgData name="Park SoEun" userId="1ef48a84d3eb4548" providerId="LiveId" clId="{27457AB9-23EF-48CB-91DA-AA414CEE2943}" dt="2021-12-05T16:29:44.641" v="1617" actId="164"/>
        <pc:sldMkLst>
          <pc:docMk/>
          <pc:sldMk cId="3985576114" sldId="268"/>
        </pc:sldMkLst>
        <pc:spChg chg="mod topLvl">
          <ac:chgData name="Park SoEun" userId="1ef48a84d3eb4548" providerId="LiveId" clId="{27457AB9-23EF-48CB-91DA-AA414CEE2943}" dt="2021-12-05T16:29:44.641" v="1617" actId="164"/>
          <ac:spMkLst>
            <pc:docMk/>
            <pc:sldMk cId="3985576114" sldId="268"/>
            <ac:spMk id="2" creationId="{00D32F32-B98B-41B1-AB35-0091CE92C650}"/>
          </ac:spMkLst>
        </pc:spChg>
        <pc:spChg chg="mod topLvl">
          <ac:chgData name="Park SoEun" userId="1ef48a84d3eb4548" providerId="LiveId" clId="{27457AB9-23EF-48CB-91DA-AA414CEE2943}" dt="2021-12-05T16:29:44.641" v="1617" actId="164"/>
          <ac:spMkLst>
            <pc:docMk/>
            <pc:sldMk cId="3985576114" sldId="268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6:18:16.022" v="1117" actId="14100"/>
          <ac:spMkLst>
            <pc:docMk/>
            <pc:sldMk cId="3985576114" sldId="268"/>
            <ac:spMk id="12" creationId="{B6753770-2F8C-4EF2-84D4-3EA51738CDCB}"/>
          </ac:spMkLst>
        </pc:spChg>
        <pc:spChg chg="del">
          <ac:chgData name="Park SoEun" userId="1ef48a84d3eb4548" providerId="LiveId" clId="{27457AB9-23EF-48CB-91DA-AA414CEE2943}" dt="2021-12-05T16:18:49.980" v="1122" actId="478"/>
          <ac:spMkLst>
            <pc:docMk/>
            <pc:sldMk cId="3985576114" sldId="268"/>
            <ac:spMk id="14" creationId="{A9652E8E-F45D-416F-91A4-8BDFF016A7E3}"/>
          </ac:spMkLst>
        </pc:spChg>
        <pc:spChg chg="del">
          <ac:chgData name="Park SoEun" userId="1ef48a84d3eb4548" providerId="LiveId" clId="{27457AB9-23EF-48CB-91DA-AA414CEE2943}" dt="2021-12-05T16:18:50.590" v="1123" actId="478"/>
          <ac:spMkLst>
            <pc:docMk/>
            <pc:sldMk cId="3985576114" sldId="268"/>
            <ac:spMk id="15" creationId="{6251E364-F36D-43F0-8116-03A5EFFA341B}"/>
          </ac:spMkLst>
        </pc:spChg>
        <pc:spChg chg="del">
          <ac:chgData name="Park SoEun" userId="1ef48a84d3eb4548" providerId="LiveId" clId="{27457AB9-23EF-48CB-91DA-AA414CEE2943}" dt="2021-12-05T16:18:51.221" v="1124" actId="478"/>
          <ac:spMkLst>
            <pc:docMk/>
            <pc:sldMk cId="3985576114" sldId="268"/>
            <ac:spMk id="16" creationId="{3CAE8E35-078B-494C-BEE2-3AA972B88C76}"/>
          </ac:spMkLst>
        </pc:spChg>
        <pc:spChg chg="add mod">
          <ac:chgData name="Park SoEun" userId="1ef48a84d3eb4548" providerId="LiveId" clId="{27457AB9-23EF-48CB-91DA-AA414CEE2943}" dt="2021-12-05T16:29:44.641" v="1617" actId="164"/>
          <ac:spMkLst>
            <pc:docMk/>
            <pc:sldMk cId="3985576114" sldId="268"/>
            <ac:spMk id="17" creationId="{AA341550-9974-427A-8E1D-4615B1A7C51F}"/>
          </ac:spMkLst>
        </pc:spChg>
        <pc:spChg chg="add mod">
          <ac:chgData name="Park SoEun" userId="1ef48a84d3eb4548" providerId="LiveId" clId="{27457AB9-23EF-48CB-91DA-AA414CEE2943}" dt="2021-12-05T16:29:44.641" v="1617" actId="164"/>
          <ac:spMkLst>
            <pc:docMk/>
            <pc:sldMk cId="3985576114" sldId="268"/>
            <ac:spMk id="18" creationId="{60E9B356-D0EF-48BF-8951-7EBE903566F3}"/>
          </ac:spMkLst>
        </pc:spChg>
        <pc:spChg chg="add mod">
          <ac:chgData name="Park SoEun" userId="1ef48a84d3eb4548" providerId="LiveId" clId="{27457AB9-23EF-48CB-91DA-AA414CEE2943}" dt="2021-12-05T16:29:44.641" v="1617" actId="164"/>
          <ac:spMkLst>
            <pc:docMk/>
            <pc:sldMk cId="3985576114" sldId="268"/>
            <ac:spMk id="19" creationId="{52BE5A83-557F-45F2-8704-41A72693EDE4}"/>
          </ac:spMkLst>
        </pc:spChg>
        <pc:spChg chg="add del mod">
          <ac:chgData name="Park SoEun" userId="1ef48a84d3eb4548" providerId="LiveId" clId="{27457AB9-23EF-48CB-91DA-AA414CEE2943}" dt="2021-12-05T16:28:20.245" v="1533" actId="478"/>
          <ac:spMkLst>
            <pc:docMk/>
            <pc:sldMk cId="3985576114" sldId="268"/>
            <ac:spMk id="20" creationId="{B7349AAC-E3B7-4C04-8A42-C77197132E2C}"/>
          </ac:spMkLst>
        </pc:spChg>
        <pc:spChg chg="del mod topLvl">
          <ac:chgData name="Park SoEun" userId="1ef48a84d3eb4548" providerId="LiveId" clId="{27457AB9-23EF-48CB-91DA-AA414CEE2943}" dt="2021-12-05T16:19:20.700" v="1131" actId="478"/>
          <ac:spMkLst>
            <pc:docMk/>
            <pc:sldMk cId="3985576114" sldId="268"/>
            <ac:spMk id="37" creationId="{3DD9CBA6-9A2F-449A-8956-1B05EB2B45F4}"/>
          </ac:spMkLst>
        </pc:spChg>
        <pc:spChg chg="del mod topLvl">
          <ac:chgData name="Park SoEun" userId="1ef48a84d3eb4548" providerId="LiveId" clId="{27457AB9-23EF-48CB-91DA-AA414CEE2943}" dt="2021-12-05T16:19:30.890" v="1134" actId="478"/>
          <ac:spMkLst>
            <pc:docMk/>
            <pc:sldMk cId="3985576114" sldId="268"/>
            <ac:spMk id="38" creationId="{A7F8707D-B9E5-42F4-A16C-A884DAD411FE}"/>
          </ac:spMkLst>
        </pc:spChg>
        <pc:spChg chg="mod topLvl">
          <ac:chgData name="Park SoEun" userId="1ef48a84d3eb4548" providerId="LiveId" clId="{27457AB9-23EF-48CB-91DA-AA414CEE2943}" dt="2021-12-05T16:29:44.641" v="1617" actId="164"/>
          <ac:spMkLst>
            <pc:docMk/>
            <pc:sldMk cId="3985576114" sldId="268"/>
            <ac:spMk id="39" creationId="{1C866F7B-76F5-43E6-B11F-A578A4C10EA2}"/>
          </ac:spMkLst>
        </pc:spChg>
        <pc:spChg chg="del">
          <ac:chgData name="Park SoEun" userId="1ef48a84d3eb4548" providerId="LiveId" clId="{27457AB9-23EF-48CB-91DA-AA414CEE2943}" dt="2021-12-05T16:18:29.567" v="1118" actId="478"/>
          <ac:spMkLst>
            <pc:docMk/>
            <pc:sldMk cId="3985576114" sldId="268"/>
            <ac:spMk id="40" creationId="{58653D0C-CECB-4B12-A9B0-78E423B64723}"/>
          </ac:spMkLst>
        </pc:spChg>
        <pc:grpChg chg="add mod">
          <ac:chgData name="Park SoEun" userId="1ef48a84d3eb4548" providerId="LiveId" clId="{27457AB9-23EF-48CB-91DA-AA414CEE2943}" dt="2021-12-05T16:29:44.641" v="1617" actId="164"/>
          <ac:grpSpMkLst>
            <pc:docMk/>
            <pc:sldMk cId="3985576114" sldId="268"/>
            <ac:grpSpMk id="5" creationId="{F44C1652-9AA3-45E8-8608-C6885B48FA0E}"/>
          </ac:grpSpMkLst>
        </pc:grpChg>
        <pc:grpChg chg="add del">
          <ac:chgData name="Park SoEun" userId="1ef48a84d3eb4548" providerId="LiveId" clId="{27457AB9-23EF-48CB-91DA-AA414CEE2943}" dt="2021-12-05T16:18:58.111" v="1127" actId="165"/>
          <ac:grpSpMkLst>
            <pc:docMk/>
            <pc:sldMk cId="3985576114" sldId="268"/>
            <ac:grpSpMk id="50" creationId="{1F1BBBF8-5F0B-4E17-BC3C-2E8465284512}"/>
          </ac:grpSpMkLst>
        </pc:grpChg>
        <pc:graphicFrameChg chg="mod modGraphic">
          <ac:chgData name="Park SoEun" userId="1ef48a84d3eb4548" providerId="LiveId" clId="{27457AB9-23EF-48CB-91DA-AA414CEE2943}" dt="2021-12-05T16:28:08.724" v="1531" actId="20577"/>
          <ac:graphicFrameMkLst>
            <pc:docMk/>
            <pc:sldMk cId="3985576114" sldId="268"/>
            <ac:graphicFrameMk id="49" creationId="{07075C5E-7C4E-4CE1-A388-F47B097CFEBF}"/>
          </ac:graphicFrameMkLst>
        </pc:graphicFrameChg>
      </pc:sldChg>
      <pc:sldChg chg="addSp delSp modSp add mod">
        <pc:chgData name="Park SoEun" userId="1ef48a84d3eb4548" providerId="LiveId" clId="{27457AB9-23EF-48CB-91DA-AA414CEE2943}" dt="2021-12-05T17:04:09.978" v="3469" actId="164"/>
        <pc:sldMkLst>
          <pc:docMk/>
          <pc:sldMk cId="2438384505" sldId="269"/>
        </pc:sldMkLst>
        <pc:spChg chg="mod">
          <ac:chgData name="Park SoEun" userId="1ef48a84d3eb4548" providerId="LiveId" clId="{27457AB9-23EF-48CB-91DA-AA414CEE2943}" dt="2021-12-05T17:04:09.978" v="3469" actId="164"/>
          <ac:spMkLst>
            <pc:docMk/>
            <pc:sldMk cId="2438384505" sldId="269"/>
            <ac:spMk id="2" creationId="{00D32F32-B98B-41B1-AB35-0091CE92C650}"/>
          </ac:spMkLst>
        </pc:spChg>
        <pc:spChg chg="mod">
          <ac:chgData name="Park SoEun" userId="1ef48a84d3eb4548" providerId="LiveId" clId="{27457AB9-23EF-48CB-91DA-AA414CEE2943}" dt="2021-12-05T17:04:09.978" v="3469" actId="164"/>
          <ac:spMkLst>
            <pc:docMk/>
            <pc:sldMk cId="2438384505" sldId="269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6:29:10.236" v="1608" actId="14100"/>
          <ac:spMkLst>
            <pc:docMk/>
            <pc:sldMk cId="2438384505" sldId="269"/>
            <ac:spMk id="12" creationId="{B6753770-2F8C-4EF2-84D4-3EA51738CDCB}"/>
          </ac:spMkLst>
        </pc:spChg>
        <pc:spChg chg="add mod">
          <ac:chgData name="Park SoEun" userId="1ef48a84d3eb4548" providerId="LiveId" clId="{27457AB9-23EF-48CB-91DA-AA414CEE2943}" dt="2021-12-05T17:04:09.978" v="3469" actId="164"/>
          <ac:spMkLst>
            <pc:docMk/>
            <pc:sldMk cId="2438384505" sldId="269"/>
            <ac:spMk id="13" creationId="{A4A4BD7B-1A8E-439A-8F66-8BCAA818E1AC}"/>
          </ac:spMkLst>
        </pc:spChg>
        <pc:spChg chg="del">
          <ac:chgData name="Park SoEun" userId="1ef48a84d3eb4548" providerId="LiveId" clId="{27457AB9-23EF-48CB-91DA-AA414CEE2943}" dt="2021-12-05T16:29:50.824" v="1618" actId="478"/>
          <ac:spMkLst>
            <pc:docMk/>
            <pc:sldMk cId="2438384505" sldId="269"/>
            <ac:spMk id="17" creationId="{AA341550-9974-427A-8E1D-4615B1A7C51F}"/>
          </ac:spMkLst>
        </pc:spChg>
        <pc:spChg chg="mod">
          <ac:chgData name="Park SoEun" userId="1ef48a84d3eb4548" providerId="LiveId" clId="{27457AB9-23EF-48CB-91DA-AA414CEE2943}" dt="2021-12-05T17:04:09.978" v="3469" actId="164"/>
          <ac:spMkLst>
            <pc:docMk/>
            <pc:sldMk cId="2438384505" sldId="269"/>
            <ac:spMk id="18" creationId="{60E9B356-D0EF-48BF-8951-7EBE903566F3}"/>
          </ac:spMkLst>
        </pc:spChg>
        <pc:spChg chg="del">
          <ac:chgData name="Park SoEun" userId="1ef48a84d3eb4548" providerId="LiveId" clId="{27457AB9-23EF-48CB-91DA-AA414CEE2943}" dt="2021-12-05T16:30:07.492" v="1623" actId="478"/>
          <ac:spMkLst>
            <pc:docMk/>
            <pc:sldMk cId="2438384505" sldId="269"/>
            <ac:spMk id="19" creationId="{52BE5A83-557F-45F2-8704-41A72693EDE4}"/>
          </ac:spMkLst>
        </pc:spChg>
        <pc:spChg chg="mod">
          <ac:chgData name="Park SoEun" userId="1ef48a84d3eb4548" providerId="LiveId" clId="{27457AB9-23EF-48CB-91DA-AA414CEE2943}" dt="2021-12-05T17:04:09.978" v="3469" actId="164"/>
          <ac:spMkLst>
            <pc:docMk/>
            <pc:sldMk cId="2438384505" sldId="269"/>
            <ac:spMk id="39" creationId="{1C866F7B-76F5-43E6-B11F-A578A4C10EA2}"/>
          </ac:spMkLst>
        </pc:spChg>
        <pc:grpChg chg="add mod">
          <ac:chgData name="Park SoEun" userId="1ef48a84d3eb4548" providerId="LiveId" clId="{27457AB9-23EF-48CB-91DA-AA414CEE2943}" dt="2021-12-05T17:04:09.978" v="3469" actId="164"/>
          <ac:grpSpMkLst>
            <pc:docMk/>
            <pc:sldMk cId="2438384505" sldId="269"/>
            <ac:grpSpMk id="5" creationId="{96215959-3ADF-4C9D-A88E-65B6B70CB48C}"/>
          </ac:grpSpMkLst>
        </pc:grpChg>
        <pc:graphicFrameChg chg="mod modGraphic">
          <ac:chgData name="Park SoEun" userId="1ef48a84d3eb4548" providerId="LiveId" clId="{27457AB9-23EF-48CB-91DA-AA414CEE2943}" dt="2021-12-05T16:35:59.097" v="2008"/>
          <ac:graphicFrameMkLst>
            <pc:docMk/>
            <pc:sldMk cId="2438384505" sldId="269"/>
            <ac:graphicFrameMk id="49" creationId="{07075C5E-7C4E-4CE1-A388-F47B097CFEBF}"/>
          </ac:graphicFrameMkLst>
        </pc:graphicFrameChg>
      </pc:sldChg>
      <pc:sldChg chg="addSp delSp modSp add mod">
        <pc:chgData name="Park SoEun" userId="1ef48a84d3eb4548" providerId="LiveId" clId="{27457AB9-23EF-48CB-91DA-AA414CEE2943}" dt="2021-12-05T17:04:01.075" v="3468" actId="164"/>
        <pc:sldMkLst>
          <pc:docMk/>
          <pc:sldMk cId="1022009103" sldId="270"/>
        </pc:sldMkLst>
        <pc:spChg chg="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2" creationId="{00D32F32-B98B-41B1-AB35-0091CE92C650}"/>
          </ac:spMkLst>
        </pc:spChg>
        <pc:spChg chg="del">
          <ac:chgData name="Park SoEun" userId="1ef48a84d3eb4548" providerId="LiveId" clId="{27457AB9-23EF-48CB-91DA-AA414CEE2943}" dt="2021-12-05T16:44:18.517" v="2380" actId="478"/>
          <ac:spMkLst>
            <pc:docMk/>
            <pc:sldMk cId="1022009103" sldId="270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6:40:42.455" v="2168" actId="20577"/>
          <ac:spMkLst>
            <pc:docMk/>
            <pc:sldMk cId="1022009103" sldId="270"/>
            <ac:spMk id="12" creationId="{B6753770-2F8C-4EF2-84D4-3EA51738CDCB}"/>
          </ac:spMkLst>
        </pc:spChg>
        <pc:spChg chg="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13" creationId="{A4A4BD7B-1A8E-439A-8F66-8BCAA818E1AC}"/>
          </ac:spMkLst>
        </pc:spChg>
        <pc:spChg chg="add 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14" creationId="{BE669320-C786-4038-A152-0341DBAF1AF2}"/>
          </ac:spMkLst>
        </pc:spChg>
        <pc:spChg chg="add 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15" creationId="{3AC82213-1268-4246-9AEB-11D8B36736ED}"/>
          </ac:spMkLst>
        </pc:spChg>
        <pc:spChg chg="add 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16" creationId="{058F7D9C-C8D8-4926-95C1-CE90FB48237A}"/>
          </ac:spMkLst>
        </pc:spChg>
        <pc:spChg chg="add 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17" creationId="{98897D4F-64F4-47B6-AFCA-889686049F9C}"/>
          </ac:spMkLst>
        </pc:spChg>
        <pc:spChg chg="mod">
          <ac:chgData name="Park SoEun" userId="1ef48a84d3eb4548" providerId="LiveId" clId="{27457AB9-23EF-48CB-91DA-AA414CEE2943}" dt="2021-12-05T17:04:01.075" v="3468" actId="164"/>
          <ac:spMkLst>
            <pc:docMk/>
            <pc:sldMk cId="1022009103" sldId="270"/>
            <ac:spMk id="18" creationId="{60E9B356-D0EF-48BF-8951-7EBE903566F3}"/>
          </ac:spMkLst>
        </pc:spChg>
        <pc:spChg chg="del">
          <ac:chgData name="Park SoEun" userId="1ef48a84d3eb4548" providerId="LiveId" clId="{27457AB9-23EF-48CB-91DA-AA414CEE2943}" dt="2021-12-05T16:44:55.600" v="2391" actId="478"/>
          <ac:spMkLst>
            <pc:docMk/>
            <pc:sldMk cId="1022009103" sldId="270"/>
            <ac:spMk id="39" creationId="{1C866F7B-76F5-43E6-B11F-A578A4C10EA2}"/>
          </ac:spMkLst>
        </pc:spChg>
        <pc:grpChg chg="add mod">
          <ac:chgData name="Park SoEun" userId="1ef48a84d3eb4548" providerId="LiveId" clId="{27457AB9-23EF-48CB-91DA-AA414CEE2943}" dt="2021-12-05T17:04:01.075" v="3468" actId="164"/>
          <ac:grpSpMkLst>
            <pc:docMk/>
            <pc:sldMk cId="1022009103" sldId="270"/>
            <ac:grpSpMk id="5" creationId="{A9FF80CD-E07A-4D26-A4A1-F2C019D629FF}"/>
          </ac:grpSpMkLst>
        </pc:grpChg>
        <pc:graphicFrameChg chg="add del mod">
          <ac:chgData name="Park SoEun" userId="1ef48a84d3eb4548" providerId="LiveId" clId="{27457AB9-23EF-48CB-91DA-AA414CEE2943}" dt="2021-12-05T16:47:06.802" v="2419"/>
          <ac:graphicFrameMkLst>
            <pc:docMk/>
            <pc:sldMk cId="1022009103" sldId="270"/>
            <ac:graphicFrameMk id="19" creationId="{593BB45D-508A-4093-957D-D63EFB2D7349}"/>
          </ac:graphicFrameMkLst>
        </pc:graphicFrameChg>
        <pc:graphicFrameChg chg="add mod modGraphic">
          <ac:chgData name="Park SoEun" userId="1ef48a84d3eb4548" providerId="LiveId" clId="{27457AB9-23EF-48CB-91DA-AA414CEE2943}" dt="2021-12-05T16:50:24.079" v="2803" actId="20577"/>
          <ac:graphicFrameMkLst>
            <pc:docMk/>
            <pc:sldMk cId="1022009103" sldId="270"/>
            <ac:graphicFrameMk id="20" creationId="{EC9995FA-B41E-4DE2-84C6-CE8EA2401A19}"/>
          </ac:graphicFrameMkLst>
        </pc:graphicFrameChg>
        <pc:graphicFrameChg chg="del">
          <ac:chgData name="Park SoEun" userId="1ef48a84d3eb4548" providerId="LiveId" clId="{27457AB9-23EF-48CB-91DA-AA414CEE2943}" dt="2021-12-05T16:47:09.222" v="2420" actId="478"/>
          <ac:graphicFrameMkLst>
            <pc:docMk/>
            <pc:sldMk cId="1022009103" sldId="270"/>
            <ac:graphicFrameMk id="49" creationId="{07075C5E-7C4E-4CE1-A388-F47B097CFEBF}"/>
          </ac:graphicFrameMkLst>
        </pc:graphicFrameChg>
      </pc:sldChg>
      <pc:sldChg chg="addSp delSp modSp add mod">
        <pc:chgData name="Park SoEun" userId="1ef48a84d3eb4548" providerId="LiveId" clId="{27457AB9-23EF-48CB-91DA-AA414CEE2943}" dt="2021-12-05T17:04:24.909" v="3470" actId="164"/>
        <pc:sldMkLst>
          <pc:docMk/>
          <pc:sldMk cId="1567508203" sldId="271"/>
        </pc:sldMkLst>
        <pc:spChg chg="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2" creationId="{00D32F32-B98B-41B1-AB35-0091CE92C650}"/>
          </ac:spMkLst>
        </pc:spChg>
        <pc:spChg chg="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6:51:07.830" v="2839" actId="14100"/>
          <ac:spMkLst>
            <pc:docMk/>
            <pc:sldMk cId="1567508203" sldId="271"/>
            <ac:spMk id="12" creationId="{B6753770-2F8C-4EF2-84D4-3EA51738CDCB}"/>
          </ac:spMkLst>
        </pc:spChg>
        <pc:spChg chg="add 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13" creationId="{13661EEC-12B6-4465-B8B6-AEA81200044B}"/>
          </ac:spMkLst>
        </pc:spChg>
        <pc:spChg chg="add 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14" creationId="{EAE26D59-8FD6-4C25-9CE5-EA245C6422E8}"/>
          </ac:spMkLst>
        </pc:spChg>
        <pc:spChg chg="add 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15" creationId="{CE684B5C-3C50-480D-A317-881185DE8406}"/>
          </ac:spMkLst>
        </pc:spChg>
        <pc:spChg chg="add 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17" creationId="{E5B849A2-23A7-42ED-8DA1-F585DA8110CD}"/>
          </ac:spMkLst>
        </pc:spChg>
        <pc:spChg chg="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37" creationId="{3DD9CBA6-9A2F-449A-8956-1B05EB2B45F4}"/>
          </ac:spMkLst>
        </pc:spChg>
        <pc:spChg chg="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39" creationId="{1C866F7B-76F5-43E6-B11F-A578A4C10EA2}"/>
          </ac:spMkLst>
        </pc:spChg>
        <pc:spChg chg="mod">
          <ac:chgData name="Park SoEun" userId="1ef48a84d3eb4548" providerId="LiveId" clId="{27457AB9-23EF-48CB-91DA-AA414CEE2943}" dt="2021-12-05T17:04:24.909" v="3470" actId="164"/>
          <ac:spMkLst>
            <pc:docMk/>
            <pc:sldMk cId="1567508203" sldId="271"/>
            <ac:spMk id="51" creationId="{A63EC7C7-D4F0-4DD2-B548-ECE4276897C7}"/>
          </ac:spMkLst>
        </pc:spChg>
        <pc:grpChg chg="add mod">
          <ac:chgData name="Park SoEun" userId="1ef48a84d3eb4548" providerId="LiveId" clId="{27457AB9-23EF-48CB-91DA-AA414CEE2943}" dt="2021-12-05T17:04:24.909" v="3470" actId="164"/>
          <ac:grpSpMkLst>
            <pc:docMk/>
            <pc:sldMk cId="1567508203" sldId="271"/>
            <ac:grpSpMk id="5" creationId="{499F37EB-D218-4AE0-B701-7F61E5523CAB}"/>
          </ac:grpSpMkLst>
        </pc:grpChg>
        <pc:graphicFrameChg chg="add mod modGraphic">
          <ac:chgData name="Park SoEun" userId="1ef48a84d3eb4548" providerId="LiveId" clId="{27457AB9-23EF-48CB-91DA-AA414CEE2943}" dt="2021-12-05T17:02:23.981" v="3451"/>
          <ac:graphicFrameMkLst>
            <pc:docMk/>
            <pc:sldMk cId="1567508203" sldId="271"/>
            <ac:graphicFrameMk id="16" creationId="{DA4B3ABB-C001-4297-86B5-46C3F8A3AA64}"/>
          </ac:graphicFrameMkLst>
        </pc:graphicFrameChg>
        <pc:graphicFrameChg chg="del">
          <ac:chgData name="Park SoEun" userId="1ef48a84d3eb4548" providerId="LiveId" clId="{27457AB9-23EF-48CB-91DA-AA414CEE2943}" dt="2021-12-05T16:56:51.012" v="3087" actId="478"/>
          <ac:graphicFrameMkLst>
            <pc:docMk/>
            <pc:sldMk cId="1567508203" sldId="271"/>
            <ac:graphicFrameMk id="49" creationId="{07075C5E-7C4E-4CE1-A388-F47B097CFEBF}"/>
          </ac:graphicFrameMkLst>
        </pc:graphicFrameChg>
      </pc:sldChg>
      <pc:sldChg chg="addSp delSp modSp add mod">
        <pc:chgData name="Park SoEun" userId="1ef48a84d3eb4548" providerId="LiveId" clId="{27457AB9-23EF-48CB-91DA-AA414CEE2943}" dt="2021-12-05T17:14:21.654" v="4123" actId="164"/>
        <pc:sldMkLst>
          <pc:docMk/>
          <pc:sldMk cId="1723152614" sldId="272"/>
        </pc:sldMkLst>
        <pc:spChg chg="mod topLvl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2" creationId="{00D32F32-B98B-41B1-AB35-0091CE92C650}"/>
          </ac:spMkLst>
        </pc:spChg>
        <pc:spChg chg="mod topLvl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7:05:01.489" v="3491"/>
          <ac:spMkLst>
            <pc:docMk/>
            <pc:sldMk cId="1723152614" sldId="272"/>
            <ac:spMk id="12" creationId="{B6753770-2F8C-4EF2-84D4-3EA51738CDCB}"/>
          </ac:spMkLst>
        </pc:spChg>
        <pc:spChg chg="del mod topLvl">
          <ac:chgData name="Park SoEun" userId="1ef48a84d3eb4548" providerId="LiveId" clId="{27457AB9-23EF-48CB-91DA-AA414CEE2943}" dt="2021-12-05T17:05:24.008" v="3493" actId="478"/>
          <ac:spMkLst>
            <pc:docMk/>
            <pc:sldMk cId="1723152614" sldId="272"/>
            <ac:spMk id="13" creationId="{13661EEC-12B6-4465-B8B6-AEA81200044B}"/>
          </ac:spMkLst>
        </pc:spChg>
        <pc:spChg chg="del mod topLvl">
          <ac:chgData name="Park SoEun" userId="1ef48a84d3eb4548" providerId="LiveId" clId="{27457AB9-23EF-48CB-91DA-AA414CEE2943}" dt="2021-12-05T17:05:30.058" v="3496" actId="478"/>
          <ac:spMkLst>
            <pc:docMk/>
            <pc:sldMk cId="1723152614" sldId="272"/>
            <ac:spMk id="14" creationId="{EAE26D59-8FD6-4C25-9CE5-EA245C6422E8}"/>
          </ac:spMkLst>
        </pc:spChg>
        <pc:spChg chg="del mod topLvl">
          <ac:chgData name="Park SoEun" userId="1ef48a84d3eb4548" providerId="LiveId" clId="{27457AB9-23EF-48CB-91DA-AA414CEE2943}" dt="2021-12-05T17:05:29.347" v="3495" actId="478"/>
          <ac:spMkLst>
            <pc:docMk/>
            <pc:sldMk cId="1723152614" sldId="272"/>
            <ac:spMk id="15" creationId="{CE684B5C-3C50-480D-A317-881185DE8406}"/>
          </ac:spMkLst>
        </pc:spChg>
        <pc:spChg chg="mod topLvl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17" creationId="{E5B849A2-23A7-42ED-8DA1-F585DA8110CD}"/>
          </ac:spMkLst>
        </pc:spChg>
        <pc:spChg chg="add mod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18" creationId="{554EB166-C0FD-4D6F-B9D4-0756C63DE7A4}"/>
          </ac:spMkLst>
        </pc:spChg>
        <pc:spChg chg="add del mod">
          <ac:chgData name="Park SoEun" userId="1ef48a84d3eb4548" providerId="LiveId" clId="{27457AB9-23EF-48CB-91DA-AA414CEE2943}" dt="2021-12-05T17:06:20.983" v="3512" actId="478"/>
          <ac:spMkLst>
            <pc:docMk/>
            <pc:sldMk cId="1723152614" sldId="272"/>
            <ac:spMk id="19" creationId="{80B0A93D-0B67-458F-9419-AFA1115FAF4E}"/>
          </ac:spMkLst>
        </pc:spChg>
        <pc:spChg chg="add mod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20" creationId="{00562A67-C389-4679-8EA3-980B45FB20EE}"/>
          </ac:spMkLst>
        </pc:spChg>
        <pc:spChg chg="add mod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21" creationId="{F7ED4DDB-AA00-4018-80E0-5ACE25D84D48}"/>
          </ac:spMkLst>
        </pc:spChg>
        <pc:spChg chg="mod topLvl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37" creationId="{3DD9CBA6-9A2F-449A-8956-1B05EB2B45F4}"/>
          </ac:spMkLst>
        </pc:spChg>
        <pc:spChg chg="mod topLvl">
          <ac:chgData name="Park SoEun" userId="1ef48a84d3eb4548" providerId="LiveId" clId="{27457AB9-23EF-48CB-91DA-AA414CEE2943}" dt="2021-12-05T17:14:21.654" v="4123" actId="164"/>
          <ac:spMkLst>
            <pc:docMk/>
            <pc:sldMk cId="1723152614" sldId="272"/>
            <ac:spMk id="39" creationId="{1C866F7B-76F5-43E6-B11F-A578A4C10EA2}"/>
          </ac:spMkLst>
        </pc:spChg>
        <pc:spChg chg="del mod topLvl">
          <ac:chgData name="Park SoEun" userId="1ef48a84d3eb4548" providerId="LiveId" clId="{27457AB9-23EF-48CB-91DA-AA414CEE2943}" dt="2021-12-05T17:06:21.757" v="3513" actId="478"/>
          <ac:spMkLst>
            <pc:docMk/>
            <pc:sldMk cId="1723152614" sldId="272"/>
            <ac:spMk id="51" creationId="{A63EC7C7-D4F0-4DD2-B548-ECE4276897C7}"/>
          </ac:spMkLst>
        </pc:spChg>
        <pc:grpChg chg="del">
          <ac:chgData name="Park SoEun" userId="1ef48a84d3eb4548" providerId="LiveId" clId="{27457AB9-23EF-48CB-91DA-AA414CEE2943}" dt="2021-12-05T17:05:16.414" v="3492" actId="165"/>
          <ac:grpSpMkLst>
            <pc:docMk/>
            <pc:sldMk cId="1723152614" sldId="272"/>
            <ac:grpSpMk id="5" creationId="{499F37EB-D218-4AE0-B701-7F61E5523CAB}"/>
          </ac:grpSpMkLst>
        </pc:grpChg>
        <pc:grpChg chg="add mod">
          <ac:chgData name="Park SoEun" userId="1ef48a84d3eb4548" providerId="LiveId" clId="{27457AB9-23EF-48CB-91DA-AA414CEE2943}" dt="2021-12-05T17:14:21.654" v="4123" actId="164"/>
          <ac:grpSpMkLst>
            <pc:docMk/>
            <pc:sldMk cId="1723152614" sldId="272"/>
            <ac:grpSpMk id="6" creationId="{5638D05D-1FE7-4670-8D71-E838C7356791}"/>
          </ac:grpSpMkLst>
        </pc:grpChg>
        <pc:graphicFrameChg chg="mod modGraphic">
          <ac:chgData name="Park SoEun" userId="1ef48a84d3eb4548" providerId="LiveId" clId="{27457AB9-23EF-48CB-91DA-AA414CEE2943}" dt="2021-12-05T17:13:56.909" v="4122" actId="20577"/>
          <ac:graphicFrameMkLst>
            <pc:docMk/>
            <pc:sldMk cId="1723152614" sldId="272"/>
            <ac:graphicFrameMk id="16" creationId="{DA4B3ABB-C001-4297-86B5-46C3F8A3AA64}"/>
          </ac:graphicFrameMkLst>
        </pc:graphicFrameChg>
      </pc:sldChg>
      <pc:sldChg chg="modSp add del mod">
        <pc:chgData name="Park SoEun" userId="1ef48a84d3eb4548" providerId="LiveId" clId="{27457AB9-23EF-48CB-91DA-AA414CEE2943}" dt="2021-12-05T17:16:09.838" v="4150" actId="47"/>
        <pc:sldMkLst>
          <pc:docMk/>
          <pc:sldMk cId="4122963218" sldId="273"/>
        </pc:sldMkLst>
        <pc:spChg chg="mod">
          <ac:chgData name="Park SoEun" userId="1ef48a84d3eb4548" providerId="LiveId" clId="{27457AB9-23EF-48CB-91DA-AA414CEE2943}" dt="2021-12-05T17:15:41.022" v="4147" actId="14100"/>
          <ac:spMkLst>
            <pc:docMk/>
            <pc:sldMk cId="4122963218" sldId="273"/>
            <ac:spMk id="12" creationId="{B6753770-2F8C-4EF2-84D4-3EA51738CDCB}"/>
          </ac:spMkLst>
        </pc:spChg>
      </pc:sldChg>
      <pc:sldChg chg="addSp delSp modSp add mod">
        <pc:chgData name="Park SoEun" userId="1ef48a84d3eb4548" providerId="LiveId" clId="{27457AB9-23EF-48CB-91DA-AA414CEE2943}" dt="2021-12-05T17:25:25.371" v="4623" actId="164"/>
        <pc:sldMkLst>
          <pc:docMk/>
          <pc:sldMk cId="402143075" sldId="274"/>
        </pc:sldMkLst>
        <pc:spChg chg="del mod topLvl">
          <ac:chgData name="Park SoEun" userId="1ef48a84d3eb4548" providerId="LiveId" clId="{27457AB9-23EF-48CB-91DA-AA414CEE2943}" dt="2021-12-05T17:16:48.688" v="4153" actId="478"/>
          <ac:spMkLst>
            <pc:docMk/>
            <pc:sldMk cId="402143075" sldId="274"/>
            <ac:spMk id="2" creationId="{00D32F32-B98B-41B1-AB35-0091CE92C650}"/>
          </ac:spMkLst>
        </pc:spChg>
        <pc:spChg chg="mod">
          <ac:chgData name="Park SoEun" userId="1ef48a84d3eb4548" providerId="LiveId" clId="{27457AB9-23EF-48CB-91DA-AA414CEE2943}" dt="2021-12-05T17:16:02.264" v="4149"/>
          <ac:spMkLst>
            <pc:docMk/>
            <pc:sldMk cId="402143075" sldId="274"/>
            <ac:spMk id="12" creationId="{B6753770-2F8C-4EF2-84D4-3EA51738CDCB}"/>
          </ac:spMkLst>
        </pc:spChg>
        <pc:spChg chg="del mod topLvl">
          <ac:chgData name="Park SoEun" userId="1ef48a84d3eb4548" providerId="LiveId" clId="{27457AB9-23EF-48CB-91DA-AA414CEE2943}" dt="2021-12-05T17:16:48.688" v="4153" actId="478"/>
          <ac:spMkLst>
            <pc:docMk/>
            <pc:sldMk cId="402143075" sldId="274"/>
            <ac:spMk id="13" creationId="{A4A4BD7B-1A8E-439A-8F66-8BCAA818E1AC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14" creationId="{BE669320-C786-4038-A152-0341DBAF1AF2}"/>
          </ac:spMkLst>
        </pc:spChg>
        <pc:spChg chg="del mod topLvl">
          <ac:chgData name="Park SoEun" userId="1ef48a84d3eb4548" providerId="LiveId" clId="{27457AB9-23EF-48CB-91DA-AA414CEE2943}" dt="2021-12-05T17:16:48.688" v="4153" actId="478"/>
          <ac:spMkLst>
            <pc:docMk/>
            <pc:sldMk cId="402143075" sldId="274"/>
            <ac:spMk id="15" creationId="{3AC82213-1268-4246-9AEB-11D8B36736ED}"/>
          </ac:spMkLst>
        </pc:spChg>
        <pc:spChg chg="del mod topLvl">
          <ac:chgData name="Park SoEun" userId="1ef48a84d3eb4548" providerId="LiveId" clId="{27457AB9-23EF-48CB-91DA-AA414CEE2943}" dt="2021-12-05T17:16:48.688" v="4153" actId="478"/>
          <ac:spMkLst>
            <pc:docMk/>
            <pc:sldMk cId="402143075" sldId="274"/>
            <ac:spMk id="16" creationId="{058F7D9C-C8D8-4926-95C1-CE90FB48237A}"/>
          </ac:spMkLst>
        </pc:spChg>
        <pc:spChg chg="del mod topLvl">
          <ac:chgData name="Park SoEun" userId="1ef48a84d3eb4548" providerId="LiveId" clId="{27457AB9-23EF-48CB-91DA-AA414CEE2943}" dt="2021-12-05T17:16:48.688" v="4153" actId="478"/>
          <ac:spMkLst>
            <pc:docMk/>
            <pc:sldMk cId="402143075" sldId="274"/>
            <ac:spMk id="17" creationId="{98897D4F-64F4-47B6-AFCA-889686049F9C}"/>
          </ac:spMkLst>
        </pc:spChg>
        <pc:spChg chg="del mod topLvl">
          <ac:chgData name="Park SoEun" userId="1ef48a84d3eb4548" providerId="LiveId" clId="{27457AB9-23EF-48CB-91DA-AA414CEE2943}" dt="2021-12-05T17:16:48.688" v="4153" actId="478"/>
          <ac:spMkLst>
            <pc:docMk/>
            <pc:sldMk cId="402143075" sldId="274"/>
            <ac:spMk id="18" creationId="{60E9B356-D0EF-48BF-8951-7EBE903566F3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1" creationId="{06066502-EA53-411C-83ED-EDEA92D248C1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2" creationId="{8F76A1EA-30DD-4A61-B55A-9F8CE6222384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3" creationId="{77D5347C-7E7B-4DAE-9993-DF07350127DA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4" creationId="{08BD73B2-C06F-4AAD-BC46-2DE0FEB9B776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5" creationId="{EC6B78FB-8FFB-4EF1-A99A-1671ACE54A54}"/>
          </ac:spMkLst>
        </pc:spChg>
        <pc:spChg chg="mod topLvl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6" creationId="{83101943-AC1B-4B15-B594-B4157FAB3F49}"/>
          </ac:spMkLst>
        </pc:spChg>
        <pc:spChg chg="add mod">
          <ac:chgData name="Park SoEun" userId="1ef48a84d3eb4548" providerId="LiveId" clId="{27457AB9-23EF-48CB-91DA-AA414CEE2943}" dt="2021-12-05T17:25:25.371" v="4623" actId="164"/>
          <ac:spMkLst>
            <pc:docMk/>
            <pc:sldMk cId="402143075" sldId="274"/>
            <ac:spMk id="28" creationId="{65AB0A21-0334-4F31-8F30-41D7B7CD8B5C}"/>
          </ac:spMkLst>
        </pc:spChg>
        <pc:grpChg chg="del">
          <ac:chgData name="Park SoEun" userId="1ef48a84d3eb4548" providerId="LiveId" clId="{27457AB9-23EF-48CB-91DA-AA414CEE2943}" dt="2021-12-05T17:16:41.318" v="4152" actId="165"/>
          <ac:grpSpMkLst>
            <pc:docMk/>
            <pc:sldMk cId="402143075" sldId="274"/>
            <ac:grpSpMk id="5" creationId="{A9FF80CD-E07A-4D26-A4A1-F2C019D629FF}"/>
          </ac:grpSpMkLst>
        </pc:grpChg>
        <pc:grpChg chg="add mod">
          <ac:chgData name="Park SoEun" userId="1ef48a84d3eb4548" providerId="LiveId" clId="{27457AB9-23EF-48CB-91DA-AA414CEE2943}" dt="2021-12-05T17:25:25.371" v="4623" actId="164"/>
          <ac:grpSpMkLst>
            <pc:docMk/>
            <pc:sldMk cId="402143075" sldId="274"/>
            <ac:grpSpMk id="8" creationId="{FEC40BF2-6AE8-47AB-A75F-7FEEABCB7278}"/>
          </ac:grpSpMkLst>
        </pc:grpChg>
        <pc:grpChg chg="add del mod">
          <ac:chgData name="Park SoEun" userId="1ef48a84d3eb4548" providerId="LiveId" clId="{27457AB9-23EF-48CB-91DA-AA414CEE2943}" dt="2021-12-05T17:17:13.033" v="4155" actId="165"/>
          <ac:grpSpMkLst>
            <pc:docMk/>
            <pc:sldMk cId="402143075" sldId="274"/>
            <ac:grpSpMk id="19" creationId="{A33C4DA7-9DD8-4FD3-93CD-E99CD423CF0C}"/>
          </ac:grpSpMkLst>
        </pc:grpChg>
        <pc:graphicFrameChg chg="del">
          <ac:chgData name="Park SoEun" userId="1ef48a84d3eb4548" providerId="LiveId" clId="{27457AB9-23EF-48CB-91DA-AA414CEE2943}" dt="2021-12-05T17:17:23.013" v="4156" actId="478"/>
          <ac:graphicFrameMkLst>
            <pc:docMk/>
            <pc:sldMk cId="402143075" sldId="274"/>
            <ac:graphicFrameMk id="20" creationId="{EC9995FA-B41E-4DE2-84C6-CE8EA2401A19}"/>
          </ac:graphicFrameMkLst>
        </pc:graphicFrameChg>
        <pc:graphicFrameChg chg="add mod modGraphic">
          <ac:chgData name="Park SoEun" userId="1ef48a84d3eb4548" providerId="LiveId" clId="{27457AB9-23EF-48CB-91DA-AA414CEE2943}" dt="2021-12-05T17:23:28.057" v="4567" actId="1076"/>
          <ac:graphicFrameMkLst>
            <pc:docMk/>
            <pc:sldMk cId="402143075" sldId="274"/>
            <ac:graphicFrameMk id="27" creationId="{5F8BC055-516D-44EB-898E-F04EFB037933}"/>
          </ac:graphicFrameMkLst>
        </pc:graphicFrameChg>
        <pc:cxnChg chg="add mod">
          <ac:chgData name="Park SoEun" userId="1ef48a84d3eb4548" providerId="LiveId" clId="{27457AB9-23EF-48CB-91DA-AA414CEE2943}" dt="2021-12-05T17:25:25.371" v="4623" actId="164"/>
          <ac:cxnSpMkLst>
            <pc:docMk/>
            <pc:sldMk cId="402143075" sldId="274"/>
            <ac:cxnSpMk id="6" creationId="{36D858A8-F3DA-4CDE-AB44-06D212945081}"/>
          </ac:cxnSpMkLst>
        </pc:cxnChg>
      </pc:sldChg>
      <pc:sldChg chg="addSp delSp modSp add mod">
        <pc:chgData name="Park SoEun" userId="1ef48a84d3eb4548" providerId="LiveId" clId="{27457AB9-23EF-48CB-91DA-AA414CEE2943}" dt="2021-12-05T17:28:45.667" v="4908" actId="1076"/>
        <pc:sldMkLst>
          <pc:docMk/>
          <pc:sldMk cId="3597689989" sldId="275"/>
        </pc:sldMkLst>
        <pc:spChg chg="mod topLvl">
          <ac:chgData name="Park SoEun" userId="1ef48a84d3eb4548" providerId="LiveId" clId="{27457AB9-23EF-48CB-91DA-AA414CEE2943}" dt="2021-12-05T17:25:37.567" v="4627" actId="165"/>
          <ac:spMkLst>
            <pc:docMk/>
            <pc:sldMk cId="3597689989" sldId="275"/>
            <ac:spMk id="2" creationId="{00D32F32-B98B-41B1-AB35-0091CE92C650}"/>
          </ac:spMkLst>
        </pc:spChg>
        <pc:spChg chg="mod topLvl">
          <ac:chgData name="Park SoEun" userId="1ef48a84d3eb4548" providerId="LiveId" clId="{27457AB9-23EF-48CB-91DA-AA414CEE2943}" dt="2021-12-05T17:25:58.923" v="4634" actId="1076"/>
          <ac:spMkLst>
            <pc:docMk/>
            <pc:sldMk cId="3597689989" sldId="275"/>
            <ac:spMk id="3" creationId="{0B3C6F03-ED5C-4A51-832C-02293E1BF6CC}"/>
          </ac:spMkLst>
        </pc:spChg>
        <pc:spChg chg="mod">
          <ac:chgData name="Park SoEun" userId="1ef48a84d3eb4548" providerId="LiveId" clId="{27457AB9-23EF-48CB-91DA-AA414CEE2943}" dt="2021-12-05T17:25:09.221" v="4622" actId="14100"/>
          <ac:spMkLst>
            <pc:docMk/>
            <pc:sldMk cId="3597689989" sldId="275"/>
            <ac:spMk id="12" creationId="{B6753770-2F8C-4EF2-84D4-3EA51738CDCB}"/>
          </ac:spMkLst>
        </pc:spChg>
        <pc:spChg chg="mod topLvl">
          <ac:chgData name="Park SoEun" userId="1ef48a84d3eb4548" providerId="LiveId" clId="{27457AB9-23EF-48CB-91DA-AA414CEE2943}" dt="2021-12-05T17:26:00.858" v="4635" actId="1076"/>
          <ac:spMkLst>
            <pc:docMk/>
            <pc:sldMk cId="3597689989" sldId="275"/>
            <ac:spMk id="37" creationId="{3DD9CBA6-9A2F-449A-8956-1B05EB2B45F4}"/>
          </ac:spMkLst>
        </pc:spChg>
        <pc:spChg chg="del mod topLvl">
          <ac:chgData name="Park SoEun" userId="1ef48a84d3eb4548" providerId="LiveId" clId="{27457AB9-23EF-48CB-91DA-AA414CEE2943}" dt="2021-12-05T17:25:45.824" v="4628" actId="478"/>
          <ac:spMkLst>
            <pc:docMk/>
            <pc:sldMk cId="3597689989" sldId="275"/>
            <ac:spMk id="39" creationId="{1C866F7B-76F5-43E6-B11F-A578A4C10EA2}"/>
          </ac:spMkLst>
        </pc:spChg>
        <pc:spChg chg="del mod topLvl">
          <ac:chgData name="Park SoEun" userId="1ef48a84d3eb4548" providerId="LiveId" clId="{27457AB9-23EF-48CB-91DA-AA414CEE2943}" dt="2021-12-05T17:25:46.969" v="4629" actId="478"/>
          <ac:spMkLst>
            <pc:docMk/>
            <pc:sldMk cId="3597689989" sldId="275"/>
            <ac:spMk id="51" creationId="{A63EC7C7-D4F0-4DD2-B548-ECE4276897C7}"/>
          </ac:spMkLst>
        </pc:spChg>
        <pc:grpChg chg="del mod">
          <ac:chgData name="Park SoEun" userId="1ef48a84d3eb4548" providerId="LiveId" clId="{27457AB9-23EF-48CB-91DA-AA414CEE2943}" dt="2021-12-05T17:25:37.567" v="4627" actId="165"/>
          <ac:grpSpMkLst>
            <pc:docMk/>
            <pc:sldMk cId="3597689989" sldId="275"/>
            <ac:grpSpMk id="52" creationId="{86DEA80F-3A92-46EE-8438-25F4F137FC5C}"/>
          </ac:grpSpMkLst>
        </pc:grpChg>
        <pc:graphicFrameChg chg="add del mod modGraphic">
          <ac:chgData name="Park SoEun" userId="1ef48a84d3eb4548" providerId="LiveId" clId="{27457AB9-23EF-48CB-91DA-AA414CEE2943}" dt="2021-12-05T17:28:45.667" v="4908" actId="1076"/>
          <ac:graphicFrameMkLst>
            <pc:docMk/>
            <pc:sldMk cId="3597689989" sldId="275"/>
            <ac:graphicFrameMk id="49" creationId="{07075C5E-7C4E-4CE1-A388-F47B097CFEBF}"/>
          </ac:graphicFrameMkLst>
        </pc:graphicFrameChg>
      </pc:sldChg>
      <pc:sldChg chg="add">
        <pc:chgData name="Park SoEun" userId="1ef48a84d3eb4548" providerId="LiveId" clId="{27457AB9-23EF-48CB-91DA-AA414CEE2943}" dt="2021-12-05T17:29:09.338" v="4909"/>
        <pc:sldMkLst>
          <pc:docMk/>
          <pc:sldMk cId="361019371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97829" y="2944891"/>
            <a:ext cx="7097486" cy="162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랜덤 로또 번호 </a:t>
            </a:r>
            <a:r>
              <a:rPr lang="ko-KR" altLang="en-US" sz="5400" b="1" i="1" kern="0" dirty="0" err="1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생성기</a:t>
            </a:r>
            <a:r>
              <a:rPr lang="en-US" altLang="ko-KR" sz="5400" b="1" i="1" kern="0" dirty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white"/>
                </a:solidFill>
              </a:rPr>
              <a:t>세번째 프로젝트 </a:t>
            </a:r>
            <a:r>
              <a:rPr lang="en-US" altLang="ko-KR" sz="1400" kern="0" dirty="0">
                <a:solidFill>
                  <a:prstClr val="white"/>
                </a:solidFill>
              </a:rPr>
              <a:t>: JSP</a:t>
            </a:r>
            <a:r>
              <a:rPr lang="ko-KR" altLang="en-US" sz="1400" kern="0" dirty="0">
                <a:solidFill>
                  <a:prstClr val="white"/>
                </a:solidFill>
              </a:rPr>
              <a:t>와 </a:t>
            </a:r>
            <a:r>
              <a:rPr lang="en-US" altLang="ko-KR" sz="1400" kern="0" dirty="0">
                <a:solidFill>
                  <a:prstClr val="white"/>
                </a:solidFill>
              </a:rPr>
              <a:t>bootstrap</a:t>
            </a:r>
            <a:r>
              <a:rPr lang="ko-KR" altLang="en-US" sz="1400" kern="0" dirty="0">
                <a:solidFill>
                  <a:prstClr val="white"/>
                </a:solidFill>
              </a:rPr>
              <a:t>을 이용한 반응형 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56953" y="465773"/>
            <a:ext cx="1077539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9999"/>
                </a:solidFill>
              </a:rPr>
              <a:t>◎ </a:t>
            </a:r>
            <a:r>
              <a:rPr lang="ko-KR" altLang="en-US" sz="1600" b="1" dirty="0" err="1">
                <a:solidFill>
                  <a:srgbClr val="FF9999"/>
                </a:solidFill>
              </a:rPr>
              <a:t>박소은</a:t>
            </a:r>
            <a:endParaRPr lang="en-US" altLang="ko-KR" sz="16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90450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에러 페이지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(404, 500)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7075C5E-7C4E-4CE1-A388-F47B097C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95031"/>
              </p:ext>
            </p:extLst>
          </p:nvPr>
        </p:nvGraphicFramePr>
        <p:xfrm>
          <a:off x="5840425" y="2170883"/>
          <a:ext cx="6027822" cy="3554295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149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에러 </a:t>
                      </a:r>
                      <a:r>
                        <a:rPr lang="en-US" altLang="ko-KR" sz="1400" dirty="0"/>
                        <a:t>404, 500</a:t>
                      </a:r>
                      <a:r>
                        <a:rPr lang="ko-KR" altLang="en-US" sz="1400" dirty="0"/>
                        <a:t>에 넣을 이미지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에러페이지 처리는 </a:t>
                      </a:r>
                      <a:r>
                        <a:rPr lang="en-US" altLang="ko-KR" sz="1400" dirty="0"/>
                        <a:t>web.xml</a:t>
                      </a:r>
                      <a:r>
                        <a:rPr lang="ko-KR" altLang="en-US" sz="1400" dirty="0"/>
                        <a:t>을 통해 진행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1576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에러 </a:t>
                      </a:r>
                      <a:r>
                        <a:rPr lang="en-US" altLang="ko-KR" sz="1400" dirty="0"/>
                        <a:t>404</a:t>
                      </a:r>
                      <a:r>
                        <a:rPr lang="ko-KR" altLang="en-US" sz="1400" dirty="0"/>
                        <a:t>의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없는 페이지라는 문구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에러 </a:t>
                      </a:r>
                      <a:r>
                        <a:rPr lang="en-US" altLang="ko-KR" sz="1400" dirty="0"/>
                        <a:t>500</a:t>
                      </a:r>
                      <a:r>
                        <a:rPr lang="ko-KR" altLang="en-US" sz="1400" dirty="0"/>
                        <a:t>의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개발자가 정신차리라는 문구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0D32F32-B98B-41B1-AB35-0091CE92C650}"/>
              </a:ext>
            </a:extLst>
          </p:cNvPr>
          <p:cNvSpPr/>
          <p:nvPr/>
        </p:nvSpPr>
        <p:spPr>
          <a:xfrm>
            <a:off x="323753" y="1674063"/>
            <a:ext cx="5209674" cy="4547937"/>
          </a:xfrm>
          <a:prstGeom prst="rect">
            <a:avLst/>
          </a:prstGeom>
          <a:noFill/>
          <a:ln w="19050" cap="flat" cmpd="sng" algn="ctr">
            <a:solidFill>
              <a:srgbClr val="A5C1B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3C6F03-ED5C-4A51-832C-02293E1BF6CC}"/>
              </a:ext>
            </a:extLst>
          </p:cNvPr>
          <p:cNvSpPr/>
          <p:nvPr/>
        </p:nvSpPr>
        <p:spPr>
          <a:xfrm>
            <a:off x="1306917" y="2030451"/>
            <a:ext cx="3243346" cy="2070791"/>
          </a:xfrm>
          <a:prstGeom prst="roundRect">
            <a:avLst/>
          </a:prstGeom>
          <a:noFill/>
          <a:ln w="19050" cap="flat" cmpd="sng" algn="ctr">
            <a:solidFill>
              <a:srgbClr val="A5C1B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A5C1BE"/>
                </a:solidFill>
              </a:rPr>
              <a:t>1</a:t>
            </a:r>
            <a:endParaRPr lang="ko-KR" altLang="en-US" sz="2000" b="1" dirty="0">
              <a:solidFill>
                <a:srgbClr val="A5C1B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D9CBA6-9A2F-449A-8956-1B05EB2B45F4}"/>
              </a:ext>
            </a:extLst>
          </p:cNvPr>
          <p:cNvSpPr/>
          <p:nvPr/>
        </p:nvSpPr>
        <p:spPr>
          <a:xfrm>
            <a:off x="831851" y="4291340"/>
            <a:ext cx="4240296" cy="940850"/>
          </a:xfrm>
          <a:prstGeom prst="rect">
            <a:avLst/>
          </a:prstGeom>
          <a:noFill/>
          <a:ln w="19050" cap="flat" cmpd="sng" algn="ctr">
            <a:solidFill>
              <a:srgbClr val="A5C1B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A5C1BE"/>
                </a:solidFill>
              </a:rPr>
              <a:t>2</a:t>
            </a:r>
            <a:endParaRPr lang="ko-KR" altLang="en-US" sz="2000" b="1" dirty="0">
              <a:solidFill>
                <a:srgbClr val="A5C1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어려웠던 점과 해결 방법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(1)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505326" y="1371117"/>
            <a:ext cx="6300104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EL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JSTL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활용하기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로또 랜덤 번호와 가위바위보를 출력할 때 이전까지 사용했던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스크립틀릿이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&lt;% %&gt;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아니라 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${ }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이용해 출력하는 것이 익숙하지 않아 조금 어려웠다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3168F-D8B7-47F1-A6B2-2AE0BEE28BF2}"/>
              </a:ext>
            </a:extLst>
          </p:cNvPr>
          <p:cNvSpPr/>
          <p:nvPr/>
        </p:nvSpPr>
        <p:spPr>
          <a:xfrm>
            <a:off x="7358882" y="1371117"/>
            <a:ext cx="4097811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해결 방법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이전에 공부했던 예제 내용을 참고 하며 다시 차근차근 만들었다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67C600-0248-4164-845B-31D1F488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77" y="2499279"/>
            <a:ext cx="4709568" cy="1859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9409EB-31FE-4779-9492-5D06D353F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38" y="4358720"/>
            <a:ext cx="4793395" cy="2316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7CBC08-70E9-4C31-BCC8-FDDEC3E2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2706456"/>
            <a:ext cx="5060798" cy="951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195C5A-8BBE-4B00-B96A-3BEDF8F85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" y="3899258"/>
            <a:ext cx="3465172" cy="264263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4488E3-0202-4577-9BA9-7C948F1131FD}"/>
              </a:ext>
            </a:extLst>
          </p:cNvPr>
          <p:cNvSpPr/>
          <p:nvPr/>
        </p:nvSpPr>
        <p:spPr>
          <a:xfrm>
            <a:off x="3748758" y="5486883"/>
            <a:ext cx="19856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 중 일부만 발췌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1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어려웠던 점과 해결 방법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(2)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193436" y="1718659"/>
            <a:ext cx="373829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위에 글자 올리기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랜덤 로또 번호 출력 시 이미지 위해 문자를 올리고 싶었는데 부트스트랩을 적용하고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position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사용하니 전체적인 구조가 어그러지는 문제가 발생했다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CB9C5B-92F6-4A4C-9A3A-F643A1BAEABE}"/>
              </a:ext>
            </a:extLst>
          </p:cNvPr>
          <p:cNvSpPr/>
          <p:nvPr/>
        </p:nvSpPr>
        <p:spPr>
          <a:xfrm>
            <a:off x="193436" y="3627644"/>
            <a:ext cx="373829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해결 방법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인터넷을 통해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캐러셀을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이용하면 이미지 위에 글자를 올리기 조금 더 쉽다는 것을 발견하고 적용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글자 위치는 미디어 쿼리를 이용해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margin-bottom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이용해 지정했다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D5CE47-C534-457E-BE06-121BB60A7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2" y="1562100"/>
            <a:ext cx="4328535" cy="49839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51A306-AA23-4F59-A66A-C3F484D61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78" y="1562100"/>
            <a:ext cx="4176122" cy="48238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2DEAAC-3BB5-497A-A5DB-DF5F766E3675}"/>
              </a:ext>
            </a:extLst>
          </p:cNvPr>
          <p:cNvSpPr/>
          <p:nvPr/>
        </p:nvSpPr>
        <p:spPr>
          <a:xfrm>
            <a:off x="193436" y="5609187"/>
            <a:ext cx="373829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최대한 자연스럽게 변하도록 하고 싶었지만  어려웠습니다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....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다음부터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font-size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vw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아닌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px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하기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787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어려웠던 점과 해결 방법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(3)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666752" y="1453268"/>
            <a:ext cx="6300104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캐러셀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화살표 색 바꾸기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캐러셀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화살표 색상을 기본 흰색이나 검정색이 아닌 다른 색으로 변경하고 싶었으나 방법을 알 수가 없었다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3168F-D8B7-47F1-A6B2-2AE0BEE28BF2}"/>
              </a:ext>
            </a:extLst>
          </p:cNvPr>
          <p:cNvSpPr/>
          <p:nvPr/>
        </p:nvSpPr>
        <p:spPr>
          <a:xfrm>
            <a:off x="7065041" y="1355654"/>
            <a:ext cx="4621633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해결 방법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이전에 인터넷을 통해 화살표 색상을 바꾸는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코드를 발견해 해당 코드를 원하는 대로 수정해 적용했다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81D977-FD28-43CD-BB5C-E10C1899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72" y="3096952"/>
            <a:ext cx="4067621" cy="2990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BAE0D-5137-4CF1-BA47-7321D032B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71" y="2611989"/>
            <a:ext cx="5137657" cy="38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어려웠던 점과 해결 방법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(4)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505326" y="1425866"/>
            <a:ext cx="575811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애니메이션 넣기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사용하지 않고 간단한 애니메이션 효과를 주고 싶었다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3168F-D8B7-47F1-A6B2-2AE0BEE28BF2}"/>
              </a:ext>
            </a:extLst>
          </p:cNvPr>
          <p:cNvSpPr/>
          <p:nvPr/>
        </p:nvSpPr>
        <p:spPr>
          <a:xfrm>
            <a:off x="6478177" y="1355654"/>
            <a:ext cx="5208497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해결 방법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인터넷을 통해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만으로도 간단한 애니메이션 효과를 줄 수 있다는 것을 확인하고 적용했다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F03F4-B2D0-4850-A554-DA31088863C7}"/>
              </a:ext>
            </a:extLst>
          </p:cNvPr>
          <p:cNvSpPr/>
          <p:nvPr/>
        </p:nvSpPr>
        <p:spPr>
          <a:xfrm>
            <a:off x="393302" y="4697442"/>
            <a:ext cx="11293372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속성과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@keyframes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사용하면 간단한 애니메이션 효과를 사용할 수 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animation-name - @keyframes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위해 필요한 이름을 정해준다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animation-duration –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동작이 실행되는데 얼만큼의 시간이 걸릴지 설정해준다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animation-direction –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방향을 설정해준다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@keyframes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속성의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재생하는 것이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정방향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속성값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normal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정방향으로 진행한다는 뜻이다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반대는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reverse.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animation-iteration-count: 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동작 반복 횟수를 정해준다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Infinite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멈추지 않고 계속 반복한다는 뜻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F351C-76D4-49DB-91E7-EBD1500E0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41" y="2336902"/>
            <a:ext cx="2004979" cy="21841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D2451-B513-4C93-86FC-34FF39F3EF92}"/>
              </a:ext>
            </a:extLst>
          </p:cNvPr>
          <p:cNvSpPr/>
          <p:nvPr/>
        </p:nvSpPr>
        <p:spPr>
          <a:xfrm>
            <a:off x="6690299" y="2808385"/>
            <a:ext cx="5208497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0" dirty="0">
                <a:effectLst/>
                <a:latin typeface="LotteMartHappy"/>
              </a:rPr>
              <a:t>@keyframes </a:t>
            </a:r>
            <a:r>
              <a:rPr lang="ko-KR" altLang="en-US" sz="1600" i="0" dirty="0">
                <a:effectLst/>
                <a:latin typeface="LotteMartHappy"/>
              </a:rPr>
              <a:t>이름</a:t>
            </a:r>
            <a:endParaRPr lang="en-US" altLang="ko-KR" sz="1600" i="0" dirty="0">
              <a:effectLst/>
              <a:latin typeface="LotteMartHappy"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애니메이션을 재생할 각 프레임의 스타일을 정의하는 것으로 </a:t>
            </a:r>
            <a:r>
              <a:rPr lang="en-US" altLang="ko-KR" sz="1400" dirty="0"/>
              <a:t>from </a:t>
            </a:r>
            <a:r>
              <a:rPr lang="ko-KR" altLang="en-US" sz="1400" dirty="0"/>
              <a:t>속성이나 </a:t>
            </a:r>
            <a:r>
              <a:rPr lang="en-US" altLang="ko-KR" sz="1400" dirty="0"/>
              <a:t>0% </a:t>
            </a:r>
            <a:r>
              <a:rPr lang="ko-KR" altLang="en-US" sz="1400" dirty="0"/>
              <a:t>속성에 설정한 스타일에서 출발해 </a:t>
            </a:r>
            <a:r>
              <a:rPr lang="en-US" altLang="ko-KR" sz="1400" dirty="0"/>
              <a:t>to </a:t>
            </a:r>
            <a:r>
              <a:rPr lang="ko-KR" altLang="en-US" sz="1400" dirty="0"/>
              <a:t>속성이나 </a:t>
            </a:r>
            <a:r>
              <a:rPr lang="en-US" altLang="ko-KR" sz="1400" dirty="0"/>
              <a:t>100% </a:t>
            </a:r>
            <a:r>
              <a:rPr lang="ko-KR" altLang="en-US" sz="1400" dirty="0"/>
              <a:t>속성에 설정한 스타일로 점차 바뀌면서 애니메이션이 재생</a:t>
            </a:r>
            <a:r>
              <a:rPr lang="en-US" altLang="ko-KR" sz="14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4846F9-298A-4959-B52B-FEFB4922D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6" y="2208762"/>
            <a:ext cx="4439525" cy="25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홈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7075C5E-7C4E-4CE1-A388-F47B097C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29547"/>
              </p:ext>
            </p:extLst>
          </p:nvPr>
        </p:nvGraphicFramePr>
        <p:xfrm>
          <a:off x="5852031" y="1484564"/>
          <a:ext cx="6027822" cy="4999121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866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로고용 로또 이미지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홈으로 링크 연결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로또 번호 </a:t>
                      </a:r>
                      <a:r>
                        <a:rPr lang="ko-KR" altLang="en-US" sz="1400" dirty="0" err="1"/>
                        <a:t>생성기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 Introduce – </a:t>
                      </a:r>
                      <a:r>
                        <a:rPr lang="ko-KR" altLang="en-US" sz="1400" dirty="0"/>
                        <a:t>가위바위보 게임 </a:t>
                      </a:r>
                      <a:r>
                        <a:rPr lang="en-US" altLang="ko-KR" sz="1400" dirty="0"/>
                        <a:t>– Developer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위 순서로 메뉴를 구성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너비가 자아지면 메뉴가 </a:t>
                      </a:r>
                      <a:r>
                        <a:rPr lang="ko-KR" altLang="en-US" sz="1400" dirty="0" err="1"/>
                        <a:t>토글로</a:t>
                      </a:r>
                      <a:r>
                        <a:rPr lang="ko-KR" altLang="en-US" sz="1400" dirty="0"/>
                        <a:t> 합쳐지도록 한다</a:t>
                      </a:r>
                      <a:r>
                        <a:rPr lang="en-US" altLang="ko-KR" sz="1400" dirty="0"/>
                        <a:t>.)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인사말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밑으로 랜덤 로또 번호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개를 받기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 err="1"/>
                        <a:t>회차별</a:t>
                      </a:r>
                      <a:r>
                        <a:rPr lang="ko-KR" altLang="en-US" sz="1400" dirty="0"/>
                        <a:t> 당첨 로또 번호 안내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그 외 순서로 목차를 구성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9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로또 판매 점원 이미지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너비가 작아지면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번이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번 아래로 내려가도록 한다</a:t>
                      </a:r>
                      <a:r>
                        <a:rPr lang="en-US" altLang="ko-KR" sz="1400" dirty="0"/>
                        <a:t>.)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  <a:tr h="91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6781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D436EA7-787C-4EFB-8815-6D023D3C3169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F1BBBF8-5F0B-4E17-BC3C-2E8465284512}"/>
                </a:ext>
              </a:extLst>
            </p:cNvPr>
            <p:cNvGrpSpPr/>
            <p:nvPr/>
          </p:nvGrpSpPr>
          <p:grpSpPr>
            <a:xfrm>
              <a:off x="351424" y="1710157"/>
              <a:ext cx="5209674" cy="4547937"/>
              <a:chOff x="831851" y="1562100"/>
              <a:chExt cx="5209674" cy="454793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D32F32-B98B-41B1-AB35-0091CE92C650}"/>
                  </a:ext>
                </a:extLst>
              </p:cNvPr>
              <p:cNvSpPr/>
              <p:nvPr/>
            </p:nvSpPr>
            <p:spPr>
              <a:xfrm>
                <a:off x="831851" y="1562100"/>
                <a:ext cx="5209674" cy="4547937"/>
              </a:xfrm>
              <a:prstGeom prst="rect">
                <a:avLst/>
              </a:prstGeom>
              <a:noFill/>
              <a:ln w="19050" cap="flat" cmpd="sng" algn="ctr">
                <a:solidFill>
                  <a:srgbClr val="A5C1B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B3C6F03-ED5C-4A51-832C-02293E1BF6CC}"/>
                  </a:ext>
                </a:extLst>
              </p:cNvPr>
              <p:cNvSpPr/>
              <p:nvPr/>
            </p:nvSpPr>
            <p:spPr>
              <a:xfrm>
                <a:off x="1316539" y="1895951"/>
                <a:ext cx="4326353" cy="687805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A5C1B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A5C1BE"/>
                    </a:solidFill>
                  </a:rPr>
                  <a:t>2</a:t>
                </a:r>
                <a:endParaRPr lang="ko-KR" altLang="en-US" sz="2000" b="1" dirty="0">
                  <a:solidFill>
                    <a:srgbClr val="A5C1B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DD9CBA6-9A2F-449A-8956-1B05EB2B45F4}"/>
                  </a:ext>
                </a:extLst>
              </p:cNvPr>
              <p:cNvSpPr/>
              <p:nvPr/>
            </p:nvSpPr>
            <p:spPr>
              <a:xfrm>
                <a:off x="1359568" y="2917609"/>
                <a:ext cx="1944100" cy="2378291"/>
              </a:xfrm>
              <a:prstGeom prst="rect">
                <a:avLst/>
              </a:prstGeom>
              <a:noFill/>
              <a:ln w="19050" cap="flat" cmpd="sng" algn="ctr">
                <a:solidFill>
                  <a:srgbClr val="A5C1B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A5C1BE"/>
                    </a:solidFill>
                  </a:rPr>
                  <a:t>3</a:t>
                </a:r>
              </a:p>
              <a:p>
                <a:pPr algn="ctr"/>
                <a:endParaRPr lang="en-US" altLang="ko-KR" sz="2000" b="1" dirty="0">
                  <a:solidFill>
                    <a:srgbClr val="A5C1BE"/>
                  </a:solidFill>
                </a:endParaRPr>
              </a:p>
              <a:p>
                <a:pPr algn="ctr"/>
                <a:endParaRPr lang="en-US" altLang="ko-KR" sz="2000" b="1" dirty="0">
                  <a:solidFill>
                    <a:srgbClr val="A5C1BE"/>
                  </a:solidFill>
                </a:endParaRPr>
              </a:p>
              <a:p>
                <a:pPr algn="ctr"/>
                <a:endParaRPr lang="en-US" altLang="ko-KR" sz="2000" b="1" dirty="0">
                  <a:solidFill>
                    <a:srgbClr val="A5C1BE"/>
                  </a:solidFill>
                </a:endParaRPr>
              </a:p>
              <a:p>
                <a:pPr algn="ctr"/>
                <a:endParaRPr lang="ko-KR" altLang="en-US" sz="2000" b="1" dirty="0">
                  <a:solidFill>
                    <a:srgbClr val="A5C1B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7F8707D-B9E5-42F4-A16C-A884DAD411FE}"/>
                  </a:ext>
                </a:extLst>
              </p:cNvPr>
              <p:cNvSpPr/>
              <p:nvPr/>
            </p:nvSpPr>
            <p:spPr>
              <a:xfrm>
                <a:off x="3594601" y="2917608"/>
                <a:ext cx="2005263" cy="2378291"/>
              </a:xfrm>
              <a:prstGeom prst="rect">
                <a:avLst/>
              </a:prstGeom>
              <a:noFill/>
              <a:ln w="19050" cap="flat" cmpd="sng" algn="ctr">
                <a:solidFill>
                  <a:srgbClr val="A5C1B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A5C1BE"/>
                    </a:solidFill>
                  </a:rPr>
                  <a:t>4</a:t>
                </a:r>
                <a:endParaRPr lang="ko-KR" altLang="en-US" sz="2000" b="1" dirty="0">
                  <a:solidFill>
                    <a:srgbClr val="A5C1B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C866F7B-76F5-43E6-B11F-A578A4C10EA2}"/>
                  </a:ext>
                </a:extLst>
              </p:cNvPr>
              <p:cNvSpPr/>
              <p:nvPr/>
            </p:nvSpPr>
            <p:spPr>
              <a:xfrm>
                <a:off x="1359568" y="5567147"/>
                <a:ext cx="4240296" cy="250300"/>
              </a:xfrm>
              <a:prstGeom prst="rect">
                <a:avLst/>
              </a:prstGeom>
              <a:noFill/>
              <a:ln w="19050" cap="flat" cmpd="sng" algn="ctr">
                <a:solidFill>
                  <a:srgbClr val="A5C1B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A5C1BE"/>
                    </a:solidFill>
                  </a:rPr>
                  <a:t>5</a:t>
                </a:r>
                <a:endParaRPr lang="ko-KR" altLang="en-US" sz="2000" b="1" dirty="0">
                  <a:solidFill>
                    <a:srgbClr val="A5C1BE"/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58653D0C-CECB-4B12-A9B0-78E423B64723}"/>
                  </a:ext>
                </a:extLst>
              </p:cNvPr>
              <p:cNvSpPr/>
              <p:nvPr/>
            </p:nvSpPr>
            <p:spPr>
              <a:xfrm>
                <a:off x="1516045" y="1990982"/>
                <a:ext cx="481609" cy="506467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A5C1B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A5C1BE"/>
                    </a:solidFill>
                  </a:rPr>
                  <a:t>1</a:t>
                </a:r>
                <a:endParaRPr lang="ko-KR" altLang="en-US" sz="2000" b="1" dirty="0">
                  <a:solidFill>
                    <a:srgbClr val="A5C1B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652E8E-F45D-416F-91A4-8BDFF016A7E3}"/>
                </a:ext>
              </a:extLst>
            </p:cNvPr>
            <p:cNvSpPr/>
            <p:nvPr/>
          </p:nvSpPr>
          <p:spPr>
            <a:xfrm>
              <a:off x="1003382" y="3973606"/>
              <a:ext cx="1695617" cy="347565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3-1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51E364-F36D-43F0-8116-03A5EFFA341B}"/>
                </a:ext>
              </a:extLst>
            </p:cNvPr>
            <p:cNvSpPr/>
            <p:nvPr/>
          </p:nvSpPr>
          <p:spPr>
            <a:xfrm>
              <a:off x="994007" y="4462709"/>
              <a:ext cx="1695617" cy="347565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3-2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AE8E35-078B-494C-BEE2-3AA972B88C76}"/>
                </a:ext>
              </a:extLst>
            </p:cNvPr>
            <p:cNvSpPr/>
            <p:nvPr/>
          </p:nvSpPr>
          <p:spPr>
            <a:xfrm>
              <a:off x="1003382" y="4928485"/>
              <a:ext cx="1695617" cy="347565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3-3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28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92944" y="0"/>
            <a:ext cx="8722655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(3-1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랜덤 로또 번호 출력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7075C5E-7C4E-4CE1-A388-F47B097C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25512"/>
              </p:ext>
            </p:extLst>
          </p:nvPr>
        </p:nvGraphicFramePr>
        <p:xfrm>
          <a:off x="5852031" y="1484564"/>
          <a:ext cx="6027822" cy="4999121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866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하면 메뉴바와 동일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복권 종이 이미지를 배경으로 넣기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중복 없는 랜덤 번호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개 출력을 위한 객체 생성</a:t>
                      </a:r>
                      <a:r>
                        <a:rPr lang="en-US" altLang="ko-KR" sz="1400" dirty="0"/>
                        <a:t>(.class) </a:t>
                      </a:r>
                      <a:r>
                        <a:rPr lang="ko-KR" altLang="en-US" sz="1400" dirty="0"/>
                        <a:t>후</a:t>
                      </a:r>
                      <a:r>
                        <a:rPr lang="en-US" altLang="ko-KR" sz="1400" dirty="0"/>
                        <a:t> .</a:t>
                      </a:r>
                      <a:r>
                        <a:rPr lang="en-US" altLang="ko-KR" sz="1400" dirty="0" err="1"/>
                        <a:t>jsp</a:t>
                      </a:r>
                      <a:r>
                        <a:rPr lang="ko-KR" altLang="en-US" sz="1400" dirty="0"/>
                        <a:t> 파일에 </a:t>
                      </a:r>
                      <a:r>
                        <a:rPr lang="en-US" altLang="ko-KR" sz="1400" dirty="0"/>
                        <a:t>EL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JSTL</a:t>
                      </a:r>
                      <a:r>
                        <a:rPr lang="ko-KR" altLang="en-US" sz="1400" dirty="0"/>
                        <a:t>을 활용해 웹 페이지에 출력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9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새로고침을</a:t>
                      </a:r>
                      <a:r>
                        <a:rPr lang="ko-KR" altLang="en-US" sz="1400" dirty="0"/>
                        <a:t> 위한 </a:t>
                      </a:r>
                      <a:r>
                        <a:rPr lang="en-US" altLang="ko-KR" sz="1400" dirty="0"/>
                        <a:t>reset </a:t>
                      </a:r>
                      <a:r>
                        <a:rPr lang="ko-KR" altLang="en-US" sz="1400" dirty="0"/>
                        <a:t>아이콘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현재 페이지 주소를 링크로 연결해 둔다</a:t>
                      </a:r>
                      <a:r>
                        <a:rPr lang="en-US" altLang="ko-KR" sz="1400" dirty="0"/>
                        <a:t>.)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  <a:tr h="91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6781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F44C1652-9AA3-45E8-8608-C6885B48FA0E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D32F32-B98B-41B1-AB35-0091CE92C650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C6F03-ED5C-4A51-832C-02293E1BF6CC}"/>
                </a:ext>
              </a:extLst>
            </p:cNvPr>
            <p:cNvSpPr/>
            <p:nvPr/>
          </p:nvSpPr>
          <p:spPr>
            <a:xfrm>
              <a:off x="836112" y="2044008"/>
              <a:ext cx="4326353" cy="687805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866F7B-76F5-43E6-B11F-A578A4C10EA2}"/>
                </a:ext>
              </a:extLst>
            </p:cNvPr>
            <p:cNvSpPr/>
            <p:nvPr/>
          </p:nvSpPr>
          <p:spPr>
            <a:xfrm>
              <a:off x="879141" y="5715204"/>
              <a:ext cx="4240296" cy="25030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5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A341550-9974-427A-8E1D-4615B1A7C51F}"/>
                </a:ext>
              </a:extLst>
            </p:cNvPr>
            <p:cNvSpPr/>
            <p:nvPr/>
          </p:nvSpPr>
          <p:spPr>
            <a:xfrm>
              <a:off x="836112" y="2741195"/>
              <a:ext cx="4326353" cy="2781300"/>
            </a:xfrm>
            <a:prstGeom prst="roundRect">
              <a:avLst>
                <a:gd name="adj" fmla="val 21915"/>
              </a:avLst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2</a:t>
              </a:r>
            </a:p>
            <a:p>
              <a:pPr algn="ctr"/>
              <a:endParaRPr lang="en-US" altLang="ko-KR" sz="2000" b="1" dirty="0">
                <a:solidFill>
                  <a:srgbClr val="A5C1BE"/>
                </a:solidFill>
              </a:endParaRPr>
            </a:p>
            <a:p>
              <a:pPr algn="ctr"/>
              <a:endParaRPr lang="en-US" altLang="ko-KR" sz="2000" b="1" dirty="0">
                <a:solidFill>
                  <a:srgbClr val="A5C1BE"/>
                </a:solidFill>
              </a:endParaRPr>
            </a:p>
            <a:p>
              <a:pPr algn="ctr"/>
              <a:endParaRPr lang="en-US" altLang="ko-KR" sz="2000" b="1" dirty="0">
                <a:solidFill>
                  <a:srgbClr val="A5C1BE"/>
                </a:solidFill>
              </a:endParaRPr>
            </a:p>
            <a:p>
              <a:pPr algn="ctr"/>
              <a:endParaRPr lang="en-US" altLang="ko-KR" sz="2000" b="1" dirty="0">
                <a:solidFill>
                  <a:srgbClr val="A5C1BE"/>
                </a:solidFill>
              </a:endParaRPr>
            </a:p>
            <a:p>
              <a:pPr algn="ctr"/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E9B356-D0EF-48BF-8951-7EBE903566F3}"/>
                </a:ext>
              </a:extLst>
            </p:cNvPr>
            <p:cNvSpPr/>
            <p:nvPr/>
          </p:nvSpPr>
          <p:spPr>
            <a:xfrm>
              <a:off x="1168356" y="3972271"/>
              <a:ext cx="3661863" cy="553273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2BE5A83-557F-45F2-8704-41A72693EDE4}"/>
                </a:ext>
              </a:extLst>
            </p:cNvPr>
            <p:cNvSpPr/>
            <p:nvPr/>
          </p:nvSpPr>
          <p:spPr>
            <a:xfrm>
              <a:off x="4087354" y="4690989"/>
              <a:ext cx="616993" cy="553273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5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92944" y="0"/>
            <a:ext cx="8953433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(3-2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회차별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당첨 번호 안내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7075C5E-7C4E-4CE1-A388-F47B097C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82294"/>
              </p:ext>
            </p:extLst>
          </p:nvPr>
        </p:nvGraphicFramePr>
        <p:xfrm>
          <a:off x="5812754" y="1931918"/>
          <a:ext cx="6027822" cy="4079977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866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하면 메뉴바와 동일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캐러셀을</a:t>
                      </a:r>
                      <a:r>
                        <a:rPr lang="ko-KR" altLang="en-US" sz="1400" dirty="0"/>
                        <a:t> 이용해 </a:t>
                      </a:r>
                      <a:r>
                        <a:rPr lang="ko-KR" altLang="en-US" sz="1400" dirty="0" err="1"/>
                        <a:t>회차별</a:t>
                      </a:r>
                      <a:r>
                        <a:rPr lang="ko-KR" altLang="en-US" sz="1400" dirty="0"/>
                        <a:t> 당첨 로또 번호 이미지를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순차적으로 확인 할 수 있도록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추가적인 정보 확인을 위한 동행복권 사이트 링크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9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6215959-3ADF-4C9D-A88E-65B6B70CB48C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D32F32-B98B-41B1-AB35-0091CE92C650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C6F03-ED5C-4A51-832C-02293E1BF6CC}"/>
                </a:ext>
              </a:extLst>
            </p:cNvPr>
            <p:cNvSpPr/>
            <p:nvPr/>
          </p:nvSpPr>
          <p:spPr>
            <a:xfrm>
              <a:off x="836112" y="2044008"/>
              <a:ext cx="4326353" cy="687805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866F7B-76F5-43E6-B11F-A578A4C10EA2}"/>
                </a:ext>
              </a:extLst>
            </p:cNvPr>
            <p:cNvSpPr/>
            <p:nvPr/>
          </p:nvSpPr>
          <p:spPr>
            <a:xfrm>
              <a:off x="879139" y="5720233"/>
              <a:ext cx="4240296" cy="25030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E9B356-D0EF-48BF-8951-7EBE903566F3}"/>
                </a:ext>
              </a:extLst>
            </p:cNvPr>
            <p:cNvSpPr/>
            <p:nvPr/>
          </p:nvSpPr>
          <p:spPr>
            <a:xfrm>
              <a:off x="1209820" y="2851588"/>
              <a:ext cx="3578935" cy="2240638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&lt;              2             &gt;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A4BD7B-1A8E-439A-8F66-8BCAA818E1AC}"/>
                </a:ext>
              </a:extLst>
            </p:cNvPr>
            <p:cNvSpPr/>
            <p:nvPr/>
          </p:nvSpPr>
          <p:spPr>
            <a:xfrm>
              <a:off x="1663702" y="5208515"/>
              <a:ext cx="2679698" cy="362106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38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92944" y="0"/>
            <a:ext cx="8953433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(3-3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그 외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추가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FF80CD-E07A-4D26-A4A1-F2C019D629FF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D32F32-B98B-41B1-AB35-0091CE92C650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E9B356-D0EF-48BF-8951-7EBE903566F3}"/>
                </a:ext>
              </a:extLst>
            </p:cNvPr>
            <p:cNvSpPr/>
            <p:nvPr/>
          </p:nvSpPr>
          <p:spPr>
            <a:xfrm>
              <a:off x="2352912" y="3434072"/>
              <a:ext cx="1292749" cy="107566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2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A4BD7B-1A8E-439A-8F66-8BCAA818E1AC}"/>
                </a:ext>
              </a:extLst>
            </p:cNvPr>
            <p:cNvSpPr/>
            <p:nvPr/>
          </p:nvSpPr>
          <p:spPr>
            <a:xfrm>
              <a:off x="1616412" y="4703086"/>
              <a:ext cx="2679698" cy="362106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69320-C786-4038-A152-0341DBAF1AF2}"/>
                </a:ext>
              </a:extLst>
            </p:cNvPr>
            <p:cNvSpPr/>
            <p:nvPr/>
          </p:nvSpPr>
          <p:spPr>
            <a:xfrm>
              <a:off x="2205676" y="1887614"/>
              <a:ext cx="3216511" cy="9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FF9999"/>
                  </a:solidFill>
                </a:rPr>
                <a:t>추가 구성</a:t>
              </a:r>
              <a:endParaRPr lang="en-US" altLang="ko-KR" sz="1400" b="1" dirty="0">
                <a:solidFill>
                  <a:srgbClr val="FF999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해당 페이지들은 꼭 필요한 페이지는 아니지만 재미를 위해 넣었습니다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AC82213-1268-4246-9AEB-11D8B36736ED}"/>
                </a:ext>
              </a:extLst>
            </p:cNvPr>
            <p:cNvSpPr/>
            <p:nvPr/>
          </p:nvSpPr>
          <p:spPr>
            <a:xfrm>
              <a:off x="1411968" y="5217679"/>
              <a:ext cx="2233693" cy="362106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8F7D9C-C8D8-4926-95C1-CE90FB48237A}"/>
                </a:ext>
              </a:extLst>
            </p:cNvPr>
            <p:cNvSpPr/>
            <p:nvPr/>
          </p:nvSpPr>
          <p:spPr>
            <a:xfrm>
              <a:off x="3813932" y="5228857"/>
              <a:ext cx="614525" cy="362106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5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897D4F-64F4-47B6-AFCA-889686049F9C}"/>
                </a:ext>
              </a:extLst>
            </p:cNvPr>
            <p:cNvSpPr/>
            <p:nvPr/>
          </p:nvSpPr>
          <p:spPr>
            <a:xfrm>
              <a:off x="1076756" y="2287059"/>
              <a:ext cx="44349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A5C1BE"/>
                  </a:solidFill>
                </a:rPr>
                <a:t>1</a:t>
              </a:r>
              <a:endParaRPr lang="en-US" altLang="ko-KR" sz="1600" dirty="0">
                <a:solidFill>
                  <a:srgbClr val="A5C1BE"/>
                </a:solidFill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C9995FA-B41E-4DE2-84C6-CE8EA2401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0108"/>
              </p:ext>
            </p:extLst>
          </p:nvPr>
        </p:nvGraphicFramePr>
        <p:xfrm>
          <a:off x="5852031" y="1484564"/>
          <a:ext cx="6027822" cy="4999121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866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돈이 떨어져 내리는 </a:t>
                      </a:r>
                      <a:r>
                        <a:rPr lang="en-US" altLang="ko-KR" sz="1400" dirty="0"/>
                        <a:t>.gif </a:t>
                      </a:r>
                      <a:r>
                        <a:rPr lang="ko-KR" altLang="en-US" sz="1400" dirty="0"/>
                        <a:t>이미지를 전체 배경으로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나가는 문 아이콘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메인 홈 화면 링크 연결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로또 번호를 받으라는 안내 문구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9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가위바위보 게임을 권하는 문구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가위바위보 게임 링크 연결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  <a:tr h="91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가위바위보 아이콘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가위바위보 게임 링크 연결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6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메뉴바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Introduce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7075C5E-7C4E-4CE1-A388-F47B097C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82589"/>
              </p:ext>
            </p:extLst>
          </p:nvPr>
        </p:nvGraphicFramePr>
        <p:xfrm>
          <a:off x="5840425" y="1944136"/>
          <a:ext cx="6027822" cy="4079977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866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하면 메뉴바와 동일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로또 번호 </a:t>
                      </a:r>
                      <a:r>
                        <a:rPr lang="ko-KR" altLang="en-US" sz="1400" dirty="0" err="1"/>
                        <a:t>생성기</a:t>
                      </a:r>
                      <a:r>
                        <a:rPr lang="ko-KR" altLang="en-US" sz="1400" dirty="0"/>
                        <a:t> 소개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제목과 짧은 </a:t>
                      </a:r>
                      <a:r>
                        <a:rPr lang="ko-KR" altLang="en-US" sz="1400" dirty="0" err="1"/>
                        <a:t>소개를로</a:t>
                      </a:r>
                      <a:r>
                        <a:rPr lang="ko-KR" altLang="en-US" sz="1400" dirty="0"/>
                        <a:t> 구성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866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인사말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밑으로 랜덤 로또 번호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개를 받기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 err="1"/>
                        <a:t>회차별</a:t>
                      </a:r>
                      <a:r>
                        <a:rPr lang="ko-KR" altLang="en-US" sz="1400" dirty="0"/>
                        <a:t> 당첨 로또 번호 조회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그 외 순서로 목차를 구성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9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86DEA80F-3A92-46EE-8438-25F4F137FC5C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D32F32-B98B-41B1-AB35-0091CE92C650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C6F03-ED5C-4A51-832C-02293E1BF6CC}"/>
                </a:ext>
              </a:extLst>
            </p:cNvPr>
            <p:cNvSpPr/>
            <p:nvPr/>
          </p:nvSpPr>
          <p:spPr>
            <a:xfrm>
              <a:off x="836112" y="2044008"/>
              <a:ext cx="4326353" cy="687805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D9CBA6-9A2F-449A-8956-1B05EB2B45F4}"/>
                </a:ext>
              </a:extLst>
            </p:cNvPr>
            <p:cNvSpPr/>
            <p:nvPr/>
          </p:nvSpPr>
          <p:spPr>
            <a:xfrm>
              <a:off x="879140" y="3122124"/>
              <a:ext cx="4240296" cy="94085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2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866F7B-76F5-43E6-B11F-A578A4C10EA2}"/>
                </a:ext>
              </a:extLst>
            </p:cNvPr>
            <p:cNvSpPr/>
            <p:nvPr/>
          </p:nvSpPr>
          <p:spPr>
            <a:xfrm>
              <a:off x="879141" y="5715204"/>
              <a:ext cx="4240296" cy="25030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3EC7C7-D4F0-4DD2-B548-ECE4276897C7}"/>
                </a:ext>
              </a:extLst>
            </p:cNvPr>
            <p:cNvSpPr/>
            <p:nvPr/>
          </p:nvSpPr>
          <p:spPr>
            <a:xfrm>
              <a:off x="879140" y="4335201"/>
              <a:ext cx="4240296" cy="94085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00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49" y="-2"/>
            <a:ext cx="8229361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600" b="1" i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메뉴바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가위바위보 게임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A4B3ABB-C001-4297-86B5-46C3F8A3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11948"/>
              </p:ext>
            </p:extLst>
          </p:nvPr>
        </p:nvGraphicFramePr>
        <p:xfrm>
          <a:off x="5852031" y="1484564"/>
          <a:ext cx="6027822" cy="4994505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798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하면 메뉴바와 동일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794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가위바위보 게임 소개 문구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151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캐러셀을</a:t>
                      </a:r>
                      <a:r>
                        <a:rPr lang="ko-KR" altLang="en-US" sz="1400" dirty="0"/>
                        <a:t> 이용한 가위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 이미지 첨부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3-1</a:t>
                      </a:r>
                      <a:r>
                        <a:rPr lang="ko-KR" altLang="en-US" sz="1400" dirty="0"/>
                        <a:t>이 </a:t>
                      </a:r>
                      <a:r>
                        <a:rPr lang="en-US" altLang="ko-KR" sz="1400" dirty="0"/>
                        <a:t>radio </a:t>
                      </a:r>
                      <a:r>
                        <a:rPr lang="ko-KR" altLang="en-US" sz="1400" dirty="0"/>
                        <a:t>버튼</a:t>
                      </a:r>
                      <a:r>
                        <a:rPr lang="en-US" altLang="ko-KR" sz="1400" dirty="0"/>
                        <a:t>, 3-2</a:t>
                      </a:r>
                      <a:r>
                        <a:rPr lang="ko-KR" altLang="en-US" sz="1400" dirty="0"/>
                        <a:t>번이 </a:t>
                      </a:r>
                      <a:r>
                        <a:rPr lang="en-US" altLang="ko-KR" sz="1400" dirty="0"/>
                        <a:t>submit </a:t>
                      </a:r>
                      <a:r>
                        <a:rPr lang="ko-KR" altLang="en-US" sz="1400" dirty="0"/>
                        <a:t>버튼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(2</a:t>
                      </a:r>
                      <a:r>
                        <a:rPr lang="ko-KR" altLang="en-US" sz="1400" dirty="0"/>
                        <a:t>번째 프로젝트 객체를 활용하되 정보를 전달해서 출력할 때는 </a:t>
                      </a:r>
                      <a:r>
                        <a:rPr lang="en-US" altLang="ko-KR" sz="1400" dirty="0"/>
                        <a:t>EL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JSTL </a:t>
                      </a:r>
                      <a:r>
                        <a:rPr lang="ko-KR" altLang="en-US" sz="1400" dirty="0"/>
                        <a:t>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컴퓨터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  <a:tr h="679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6781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99F37EB-D218-4AE0-B701-7F61E5523CAB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D32F32-B98B-41B1-AB35-0091CE92C650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C6F03-ED5C-4A51-832C-02293E1BF6CC}"/>
                </a:ext>
              </a:extLst>
            </p:cNvPr>
            <p:cNvSpPr/>
            <p:nvPr/>
          </p:nvSpPr>
          <p:spPr>
            <a:xfrm>
              <a:off x="836112" y="2044008"/>
              <a:ext cx="4326353" cy="638963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D9CBA6-9A2F-449A-8956-1B05EB2B45F4}"/>
                </a:ext>
              </a:extLst>
            </p:cNvPr>
            <p:cNvSpPr/>
            <p:nvPr/>
          </p:nvSpPr>
          <p:spPr>
            <a:xfrm>
              <a:off x="535507" y="3695532"/>
              <a:ext cx="1864060" cy="181392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</a:p>
            <a:p>
              <a:pPr algn="ctr"/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866F7B-76F5-43E6-B11F-A578A4C10EA2}"/>
                </a:ext>
              </a:extLst>
            </p:cNvPr>
            <p:cNvSpPr/>
            <p:nvPr/>
          </p:nvSpPr>
          <p:spPr>
            <a:xfrm>
              <a:off x="879140" y="5691141"/>
              <a:ext cx="4240296" cy="25030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5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3EC7C7-D4F0-4DD2-B548-ECE4276897C7}"/>
                </a:ext>
              </a:extLst>
            </p:cNvPr>
            <p:cNvSpPr/>
            <p:nvPr/>
          </p:nvSpPr>
          <p:spPr>
            <a:xfrm>
              <a:off x="3404018" y="3695532"/>
              <a:ext cx="1981786" cy="1813926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661EEC-12B6-4465-B8B6-AEA81200044B}"/>
                </a:ext>
              </a:extLst>
            </p:cNvPr>
            <p:cNvSpPr/>
            <p:nvPr/>
          </p:nvSpPr>
          <p:spPr>
            <a:xfrm>
              <a:off x="1218009" y="2808911"/>
              <a:ext cx="3476504" cy="75236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2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AE26D59-8FD6-4C25-9CE5-EA245C6422E8}"/>
                </a:ext>
              </a:extLst>
            </p:cNvPr>
            <p:cNvSpPr/>
            <p:nvPr/>
          </p:nvSpPr>
          <p:spPr>
            <a:xfrm>
              <a:off x="666752" y="4901331"/>
              <a:ext cx="753467" cy="458801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3-1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684B5C-3C50-480D-A317-881185DE8406}"/>
                </a:ext>
              </a:extLst>
            </p:cNvPr>
            <p:cNvSpPr/>
            <p:nvPr/>
          </p:nvSpPr>
          <p:spPr>
            <a:xfrm>
              <a:off x="1533159" y="4901331"/>
              <a:ext cx="753467" cy="465979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3-2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B849A2-23A7-42ED-8DA1-F585DA8110CD}"/>
                </a:ext>
              </a:extLst>
            </p:cNvPr>
            <p:cNvSpPr/>
            <p:nvPr/>
          </p:nvSpPr>
          <p:spPr>
            <a:xfrm>
              <a:off x="2548181" y="4393288"/>
              <a:ext cx="753467" cy="465979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VS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50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49" y="-2"/>
            <a:ext cx="8229361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가위바위보 게임 결과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A4B3ABB-C001-4297-86B5-46C3F8A3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20352"/>
              </p:ext>
            </p:extLst>
          </p:nvPr>
        </p:nvGraphicFramePr>
        <p:xfrm>
          <a:off x="5852032" y="1336414"/>
          <a:ext cx="6027822" cy="5295422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6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하면 메뉴바와 동일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745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이겼다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졌다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비겼다</a:t>
                      </a:r>
                      <a:r>
                        <a:rPr lang="en-US" altLang="ko-KR" sz="1400" dirty="0"/>
                        <a:t>, 3</a:t>
                      </a:r>
                      <a:r>
                        <a:rPr lang="ko-KR" altLang="en-US" sz="1400" dirty="0"/>
                        <a:t>가지 이미지를 결과에 맞게 출력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637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관련 문구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재도전 버튼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가위바위보 게임 페이지 링크 연결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  <a:tr h="679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유저가 선택한 가위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문자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(5, 6</a:t>
                      </a:r>
                      <a:r>
                        <a:rPr lang="ko-KR" altLang="en-US" sz="1400" dirty="0"/>
                        <a:t>번은 </a:t>
                      </a:r>
                      <a:r>
                        <a:rPr lang="en-US" altLang="ko-KR" sz="1400" dirty="0"/>
                        <a:t>bootstrap </a:t>
                      </a:r>
                      <a:r>
                        <a:rPr lang="ko-KR" altLang="en-US" sz="1400" dirty="0"/>
                        <a:t>카드 사용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67818"/>
                  </a:ext>
                </a:extLst>
              </a:tr>
              <a:tr h="679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컴퓨터가 낸 가위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문자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너비가 작아지면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번과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번이 각각 순서대로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번 밑으로 이동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76685"/>
                  </a:ext>
                </a:extLst>
              </a:tr>
              <a:tr h="679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908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638D05D-1FE7-4670-8D71-E838C7356791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D32F32-B98B-41B1-AB35-0091CE92C650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C6F03-ED5C-4A51-832C-02293E1BF6CC}"/>
                </a:ext>
              </a:extLst>
            </p:cNvPr>
            <p:cNvSpPr/>
            <p:nvPr/>
          </p:nvSpPr>
          <p:spPr>
            <a:xfrm>
              <a:off x="836112" y="2044008"/>
              <a:ext cx="4326353" cy="638963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D9CBA6-9A2F-449A-8956-1B05EB2B45F4}"/>
                </a:ext>
              </a:extLst>
            </p:cNvPr>
            <p:cNvSpPr/>
            <p:nvPr/>
          </p:nvSpPr>
          <p:spPr>
            <a:xfrm>
              <a:off x="983754" y="2900563"/>
              <a:ext cx="1864060" cy="128612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2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866F7B-76F5-43E6-B11F-A578A4C10EA2}"/>
                </a:ext>
              </a:extLst>
            </p:cNvPr>
            <p:cNvSpPr/>
            <p:nvPr/>
          </p:nvSpPr>
          <p:spPr>
            <a:xfrm>
              <a:off x="879140" y="5691141"/>
              <a:ext cx="4240296" cy="25030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7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B849A2-23A7-42ED-8DA1-F585DA8110CD}"/>
                </a:ext>
              </a:extLst>
            </p:cNvPr>
            <p:cNvSpPr/>
            <p:nvPr/>
          </p:nvSpPr>
          <p:spPr>
            <a:xfrm>
              <a:off x="1539050" y="5007569"/>
              <a:ext cx="753467" cy="465979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4EB166-C0FD-4D6F-B9D4-0756C63DE7A4}"/>
                </a:ext>
              </a:extLst>
            </p:cNvPr>
            <p:cNvSpPr/>
            <p:nvPr/>
          </p:nvSpPr>
          <p:spPr>
            <a:xfrm>
              <a:off x="983753" y="4368542"/>
              <a:ext cx="1864060" cy="465979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0562A67-C389-4679-8EA3-980B45FB20EE}"/>
                </a:ext>
              </a:extLst>
            </p:cNvPr>
            <p:cNvSpPr/>
            <p:nvPr/>
          </p:nvSpPr>
          <p:spPr>
            <a:xfrm>
              <a:off x="3138748" y="3016822"/>
              <a:ext cx="896692" cy="1990747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5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7ED4DDB-AA00-4018-80E0-5ACE25D84D48}"/>
                </a:ext>
              </a:extLst>
            </p:cNvPr>
            <p:cNvSpPr/>
            <p:nvPr/>
          </p:nvSpPr>
          <p:spPr>
            <a:xfrm>
              <a:off x="4033757" y="3016822"/>
              <a:ext cx="896692" cy="1990747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6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92944" y="0"/>
            <a:ext cx="8953433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화면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(3-3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Developer(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추가 구성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세번째 프로젝트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로또 번호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생성기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F8BC055-516D-44EB-898E-F04EFB037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20609"/>
              </p:ext>
            </p:extLst>
          </p:nvPr>
        </p:nvGraphicFramePr>
        <p:xfrm>
          <a:off x="5893342" y="1483896"/>
          <a:ext cx="6027822" cy="5000457"/>
        </p:xfrm>
        <a:graphic>
          <a:graphicData uri="http://schemas.openxmlformats.org/drawingml/2006/table">
            <a:tbl>
              <a:tblPr/>
              <a:tblGrid>
                <a:gridCol w="820670">
                  <a:extLst>
                    <a:ext uri="{9D8B030D-6E8A-4147-A177-3AD203B41FA5}">
                      <a16:colId xmlns:a16="http://schemas.microsoft.com/office/drawing/2014/main" val="2435458060"/>
                    </a:ext>
                  </a:extLst>
                </a:gridCol>
                <a:gridCol w="5207152">
                  <a:extLst>
                    <a:ext uri="{9D8B030D-6E8A-4147-A177-3AD203B41FA5}">
                      <a16:colId xmlns:a16="http://schemas.microsoft.com/office/drawing/2014/main" val="3238424776"/>
                    </a:ext>
                  </a:extLst>
                </a:gridCol>
              </a:tblGrid>
              <a:tr h="48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번호</a:t>
                      </a:r>
                    </a:p>
                  </a:txBody>
                  <a:tcPr anchor="ctr">
                    <a:lnL w="12700" cmpd="sng">
                      <a:solidFill>
                        <a:srgbClr val="FF9999"/>
                      </a:solidFill>
                      <a:prstDash val="soli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9999"/>
                      </a:solidFill>
                      <a:prstDash val="soli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9999"/>
                      </a:solidFill>
                      <a:prstDash val="soli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238"/>
                  </a:ext>
                </a:extLst>
              </a:tr>
              <a:tr h="67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하면 메뉴바와 동일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4115"/>
                  </a:ext>
                </a:extLst>
              </a:tr>
              <a:tr h="80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해당 홈페이지 만드느라 너무 힘들어서 사망했다는</a:t>
                      </a:r>
                      <a:r>
                        <a:rPr lang="en-US" altLang="ko-KR" sz="1400" dirty="0"/>
                        <a:t>….</a:t>
                      </a:r>
                      <a:r>
                        <a:rPr lang="ko-KR" altLang="en-US" sz="1400" dirty="0"/>
                        <a:t>문구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9316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그라데이션</a:t>
                      </a:r>
                      <a:r>
                        <a:rPr lang="ko-KR" altLang="en-US" sz="1400" dirty="0"/>
                        <a:t> 효과로 배경색 지정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09746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무덤 아이콘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13754"/>
                  </a:ext>
                </a:extLst>
              </a:tr>
              <a:tr h="757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꽃다발 아이콘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(CSS</a:t>
                      </a:r>
                      <a:r>
                        <a:rPr lang="ko-KR" altLang="en-US" sz="1400" dirty="0"/>
                        <a:t>로 오른쪽에서 왼쪽으로</a:t>
                      </a:r>
                      <a:r>
                        <a:rPr lang="en-US" altLang="ko-KR" sz="1400" dirty="0"/>
                        <a:t>(4</a:t>
                      </a:r>
                      <a:r>
                        <a:rPr lang="ko-KR" altLang="en-US" sz="1400" dirty="0"/>
                        <a:t>번 쪽으로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이동하는 효과 넣기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67818"/>
                  </a:ext>
                </a:extLst>
              </a:tr>
              <a:tr h="73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저작권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4023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EC40BF2-6AE8-47AB-A75F-7FEEABCB7278}"/>
              </a:ext>
            </a:extLst>
          </p:cNvPr>
          <p:cNvGrpSpPr/>
          <p:nvPr/>
        </p:nvGrpSpPr>
        <p:grpSpPr>
          <a:xfrm>
            <a:off x="351424" y="1710157"/>
            <a:ext cx="5209674" cy="4547937"/>
            <a:chOff x="351424" y="1710157"/>
            <a:chExt cx="5209674" cy="45479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69320-C786-4038-A152-0341DBAF1AF2}"/>
                </a:ext>
              </a:extLst>
            </p:cNvPr>
            <p:cNvSpPr/>
            <p:nvPr/>
          </p:nvSpPr>
          <p:spPr>
            <a:xfrm>
              <a:off x="930023" y="3735872"/>
              <a:ext cx="1566683" cy="1487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FF9999"/>
                  </a:solidFill>
                </a:rPr>
                <a:t>추가 구성</a:t>
              </a:r>
              <a:endParaRPr lang="en-US" altLang="ko-KR" sz="1400" b="1" dirty="0">
                <a:solidFill>
                  <a:srgbClr val="FF999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해당 페이지들은 꼭 필요한 페이지는 아니지만 재미를 위해 넣었습니다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066502-EA53-411C-83ED-EDEA92D248C1}"/>
                </a:ext>
              </a:extLst>
            </p:cNvPr>
            <p:cNvSpPr/>
            <p:nvPr/>
          </p:nvSpPr>
          <p:spPr>
            <a:xfrm>
              <a:off x="351424" y="1710157"/>
              <a:ext cx="5209674" cy="4547937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F76A1EA-30DD-4A61-B55A-9F8CE6222384}"/>
                </a:ext>
              </a:extLst>
            </p:cNvPr>
            <p:cNvSpPr/>
            <p:nvPr/>
          </p:nvSpPr>
          <p:spPr>
            <a:xfrm>
              <a:off x="836112" y="2044008"/>
              <a:ext cx="4326353" cy="687805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1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D5347C-7E7B-4DAE-9993-DF07350127DA}"/>
                </a:ext>
              </a:extLst>
            </p:cNvPr>
            <p:cNvSpPr/>
            <p:nvPr/>
          </p:nvSpPr>
          <p:spPr>
            <a:xfrm>
              <a:off x="879141" y="5715204"/>
              <a:ext cx="4240296" cy="250300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6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BD73B2-C06F-4AAD-BC46-2DE0FEB9B776}"/>
                </a:ext>
              </a:extLst>
            </p:cNvPr>
            <p:cNvSpPr/>
            <p:nvPr/>
          </p:nvSpPr>
          <p:spPr>
            <a:xfrm>
              <a:off x="836112" y="2741195"/>
              <a:ext cx="4326353" cy="2781300"/>
            </a:xfrm>
            <a:prstGeom prst="roundRect">
              <a:avLst>
                <a:gd name="adj" fmla="val 21915"/>
              </a:avLst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3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6B78FB-8FFB-4EF1-A99A-1671ACE54A54}"/>
                </a:ext>
              </a:extLst>
            </p:cNvPr>
            <p:cNvSpPr/>
            <p:nvPr/>
          </p:nvSpPr>
          <p:spPr>
            <a:xfrm>
              <a:off x="1168356" y="3106854"/>
              <a:ext cx="3661863" cy="553273"/>
            </a:xfrm>
            <a:prstGeom prst="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2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3101943-AC1B-4B15-B594-B4157FAB3F49}"/>
                </a:ext>
              </a:extLst>
            </p:cNvPr>
            <p:cNvSpPr/>
            <p:nvPr/>
          </p:nvSpPr>
          <p:spPr>
            <a:xfrm>
              <a:off x="4087354" y="4690989"/>
              <a:ext cx="616993" cy="553273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5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6D858A8-F3DA-4CDE-AB44-06D212945081}"/>
                </a:ext>
              </a:extLst>
            </p:cNvPr>
            <p:cNvCxnSpPr>
              <a:stCxn id="26" idx="1"/>
            </p:cNvCxnSpPr>
            <p:nvPr/>
          </p:nvCxnSpPr>
          <p:spPr>
            <a:xfrm flipH="1" flipV="1">
              <a:off x="3657600" y="4967625"/>
              <a:ext cx="429754" cy="1"/>
            </a:xfrm>
            <a:prstGeom prst="straightConnector1">
              <a:avLst/>
            </a:prstGeom>
            <a:ln w="38100">
              <a:solidFill>
                <a:srgbClr val="A5C1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5AB0A21-0334-4F31-8F30-41D7B7CD8B5C}"/>
                </a:ext>
              </a:extLst>
            </p:cNvPr>
            <p:cNvSpPr/>
            <p:nvPr/>
          </p:nvSpPr>
          <p:spPr>
            <a:xfrm>
              <a:off x="2417136" y="4347781"/>
              <a:ext cx="1212100" cy="1043119"/>
            </a:xfrm>
            <a:prstGeom prst="roundRect">
              <a:avLst/>
            </a:prstGeom>
            <a:noFill/>
            <a:ln w="19050" cap="flat" cmpd="sng" algn="ctr">
              <a:solidFill>
                <a:srgbClr val="A5C1B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A5C1BE"/>
                  </a:solidFill>
                </a:rPr>
                <a:t>4</a:t>
              </a:r>
              <a:endParaRPr lang="ko-KR" altLang="en-US" sz="2000" b="1" dirty="0">
                <a:solidFill>
                  <a:srgbClr val="A5C1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43075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1044</Words>
  <Application>Microsoft Office PowerPoint</Application>
  <PresentationFormat>와이드스크린</PresentationFormat>
  <Paragraphs>233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LotteMartHappy</vt:lpstr>
      <vt:lpstr>맑은 고딕</vt:lpstr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KOSMO</cp:lastModifiedBy>
  <cp:revision>16</cp:revision>
  <dcterms:created xsi:type="dcterms:W3CDTF">2020-10-21T01:06:35Z</dcterms:created>
  <dcterms:modified xsi:type="dcterms:W3CDTF">2021-12-06T23:54:34Z</dcterms:modified>
</cp:coreProperties>
</file>