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8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68400" tIns="34200" rIns="68400" bIns="34200" anchor="b">
            <a:noAutofit/>
          </a:bodyPr>
          <a:lstStyle/>
          <a:p>
            <a:r>
              <a:rPr lang="ru-RU" sz="45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tIns="34200" rIns="68400" bIns="34200"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tIns="34200" rIns="68400" bIns="34200"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9836D42-1396-4DF1-88E4-E842FAE36B68}" type="slidenum">
              <a:rPr lang="ru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tIns="34200" rIns="68400" bIns="34200" anchor="ctr">
            <a:noAutofit/>
          </a:bodyPr>
          <a:lstStyle/>
          <a:p>
            <a:r>
              <a:rPr lang="ru-RU" sz="33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tIns="34200" rIns="68400" bIns="34200"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tIns="34200" rIns="68400" bIns="34200"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C9B833E-19BB-4174-B229-BE2BBEDC3686}" type="slidenum">
              <a:rPr lang="ru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96;p3"/>
          <p:cNvPicPr/>
          <p:nvPr/>
        </p:nvPicPr>
        <p:blipFill>
          <a:blip r:embed="rId3"/>
          <a:stretch/>
        </p:blipFill>
        <p:spPr>
          <a:xfrm>
            <a:off x="443880" y="2207880"/>
            <a:ext cx="1671120" cy="727200"/>
          </a:xfrm>
          <a:prstGeom prst="rect">
            <a:avLst/>
          </a:prstGeom>
          <a:ln>
            <a:noFill/>
          </a:ln>
        </p:spPr>
      </p:pic>
      <p:pic>
        <p:nvPicPr>
          <p:cNvPr id="83" name="Google Shape;97;p3"/>
          <p:cNvPicPr/>
          <p:nvPr/>
        </p:nvPicPr>
        <p:blipFill>
          <a:blip r:embed="rId4"/>
          <a:stretch/>
        </p:blipFill>
        <p:spPr>
          <a:xfrm>
            <a:off x="471960" y="1267560"/>
            <a:ext cx="685440" cy="647280"/>
          </a:xfrm>
          <a:prstGeom prst="rect">
            <a:avLst/>
          </a:prstGeom>
          <a:ln>
            <a:noFill/>
          </a:ln>
        </p:spPr>
      </p:pic>
      <p:pic>
        <p:nvPicPr>
          <p:cNvPr id="84" name="Google Shape;98;p3"/>
          <p:cNvPicPr/>
          <p:nvPr/>
        </p:nvPicPr>
        <p:blipFill>
          <a:blip r:embed="rId5"/>
          <a:stretch/>
        </p:blipFill>
        <p:spPr>
          <a:xfrm>
            <a:off x="471960" y="319320"/>
            <a:ext cx="507960" cy="6588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4776480" y="1591560"/>
            <a:ext cx="4940280" cy="824400"/>
          </a:xfrm>
          <a:prstGeom prst="rect">
            <a:avLst/>
          </a:prstGeom>
          <a:noFill/>
          <a:ln>
            <a:noFill/>
          </a:ln>
        </p:spPr>
        <p:txBody>
          <a:bodyPr lIns="32760" tIns="32760" rIns="32760" bIns="32760" anchor="b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-RU" sz="3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Автоматочка</a:t>
            </a:r>
            <a:endParaRPr lang="ru-RU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65680" y="511920"/>
            <a:ext cx="464328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29520" rIns="59040" bIns="2952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Шереметьево – управление пассажирскими автобусами в аэропорту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8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Демонстрация решения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449720" y="1296360"/>
            <a:ext cx="6899400" cy="15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Демонстрация работы прототипа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9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Команда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89040" y="1296360"/>
            <a:ext cx="7246440" cy="32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Чапкин Владислав – главный по реализации алгоритмов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Синюков Антон – главный по базам данных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Мезенин Олег – разработка 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desktop 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приложения, помощь в реализации алгоритмов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Л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Arial"/>
              </a:rPr>
              <a:t>о́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хматов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Никита – главный по 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web-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клиенту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Леленков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Никита – организатор пространства планирования, помощь в реализации алгоритмов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1680" y="135720"/>
            <a:ext cx="65340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1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Проблема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46120" y="1331280"/>
            <a:ext cx="7021080" cy="15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Современный аэропорт – большой и сложный об</a:t>
            </a:r>
            <a:r>
              <a:rPr lang="ru-RU" spc="-1" dirty="0">
                <a:solidFill>
                  <a:srgbClr val="000000"/>
                </a:solidFill>
                <a:latin typeface="Montserrat"/>
                <a:ea typeface="Montserrat"/>
              </a:rPr>
              <a:t>ъ</a:t>
            </a: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ект инфраструктуры, в работе которого участвуют сотни и тысячи человек.  Для обеспечения эффективной работы 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аэропорту требуется система планирования, способная обеспечить своевременное обслуживание пассажиров, ставить исполнителям задачи и контролировать их исполнение,  а также рационально распределять исполнителей между рейсами, учитывая возможные нештатные ситуации.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2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Решение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60000" y="1004400"/>
            <a:ext cx="8294040" cy="400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		В своем проекте мы реализовали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desktop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-приложение для диспетчеров и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web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-клиент для водителей автобусов, эти решения продиктованы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т.з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., удобством и профессиональными навыками участников команды. Web-клиент имеет окно авторизации, а также минимальный набор команд для водителя, которые позволяют наладить связь между диспетчером и исполнителем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принять, начать и закончить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.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Desktop-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приложение предоставляет диспетчеру широкий список возможностей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рассмотрение списка задач в реальном времени,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просмотр списка водителей и их задач, а также задач без исполнителей, изменение масштаба задач во времени.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		Оба клиента связаны друг с другом через сервер, на котором также реализованы алгоритмы, автоматизирующие рейсы автобусов.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4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Решение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512000" y="936000"/>
            <a:ext cx="5662440" cy="15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Алгоритм генерации задач: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1) Построить взвешенный граф из таблицы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Roads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, но вес поменять на время, за которое автобус доберется из точки до точки.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2) Для нахождения ближайшего автобуса от точки высадки(посадки) запускаем из каждого автобуса алгоритм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Дейкстры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и находим минимальный путь до точки.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3) Запишем для найденного автобуса время, когда автобус освободится.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3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План развития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49720" y="1004400"/>
            <a:ext cx="6769080" cy="15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Успели сделать сервер, web-приложение для водителя и основной функционал для диспетчера.</a:t>
            </a:r>
            <a:br>
              <a:rPr dirty="0"/>
            </a:b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Успели придумать алгоритм генерации задач для водителей и его реализовать.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Шаг 1. 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Ввести систему учетных записей с персонализированными логинами и паролями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Шаг 2. Улучшить удобство приложения для диспетчера.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Шаг 3. Сделать статистику задач для руководителя.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5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Стек технологий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Web-</a:t>
            </a:r>
            <a:r>
              <a:rPr lang="ru-RU" sz="18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клиент: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Для реализации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Web-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клиента был выбран язык 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TypeScript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, который, имея строгую типизацию, является безопасным. Также при создании 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Web-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клиента были использованы фреймворки </a:t>
            </a:r>
            <a:r>
              <a:rPr lang="en-US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React 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TailwindCSS</a:t>
            </a:r>
            <a:r>
              <a:rPr lang="ru-RU" sz="18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, с помощью которых был разработан дизайн сайта.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6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Стек технологий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Сервер: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Сервер был написан на языке</a:t>
            </a:r>
            <a:r>
              <a:rPr lang="en-US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Python</a:t>
            </a:r>
            <a:r>
              <a:rPr lang="ru-RU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с использованием базы данных  </a:t>
            </a:r>
            <a:r>
              <a:rPr lang="en-US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SQLite, </a:t>
            </a:r>
            <a:r>
              <a:rPr lang="ru-RU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она довольна простая в использовании, к тому же уже встроена в </a:t>
            </a:r>
            <a:r>
              <a:rPr lang="en-US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Python.</a:t>
            </a:r>
            <a:r>
              <a:rPr lang="ru-RU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Сам сервер представляет собой </a:t>
            </a:r>
            <a:r>
              <a:rPr lang="en-US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API</a:t>
            </a:r>
            <a:r>
              <a:rPr lang="ru-RU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, который реализован при помощи фреймворка </a:t>
            </a:r>
            <a:r>
              <a:rPr lang="en-US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FastAPI.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7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Стек технологий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Arial"/>
              </a:rPr>
              <a:t>Десктоп-приложение</a:t>
            </a:r>
            <a:r>
              <a:rPr lang="ru-RU" sz="18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Десктопное приложение было написано на языке </a:t>
            </a:r>
            <a:r>
              <a:rPr lang="en-US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Python </a:t>
            </a:r>
            <a:r>
              <a:rPr lang="ru-RU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с использованием мощного и простого в использовании фреймворка </a:t>
            </a:r>
            <a:r>
              <a:rPr lang="en-US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PySide6.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300" b="0" strike="noStrike" spc="-1">
                <a:solidFill>
                  <a:srgbClr val="FFFFFF"/>
                </a:solidFill>
                <a:latin typeface="Roboto"/>
                <a:ea typeface="Roboto"/>
              </a:rPr>
              <a:t>5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Стек технологий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Разработка: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Для разработки а</a:t>
            </a:r>
            <a:r>
              <a:rPr lang="ru-RU" sz="1800" b="0" kern="1200" spc="-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лгоритмов был использован </a:t>
            </a:r>
            <a:r>
              <a:rPr lang="en-US" sz="1800" b="0" kern="1200" spc="-1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JupyterLabs</a:t>
            </a:r>
            <a:r>
              <a:rPr lang="en-US" sz="1800" b="0" kern="1200" spc="-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 RTC </a:t>
            </a:r>
            <a:r>
              <a:rPr lang="ru-RU" sz="1800" b="0" kern="1200" spc="-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на языке </a:t>
            </a:r>
            <a:r>
              <a:rPr lang="en-US" sz="1800" b="0" kern="1200" spc="-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Python </a:t>
            </a:r>
            <a:r>
              <a:rPr lang="ru-RU" sz="1800" b="0" kern="1200" spc="-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с использованием библиотеки </a:t>
            </a:r>
            <a:r>
              <a:rPr lang="en-US" sz="1800" b="0" kern="1200" spc="-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Pandas</a:t>
            </a:r>
            <a:r>
              <a:rPr lang="en-US" spc="-1" dirty="0">
                <a:solidFill>
                  <a:srgbClr val="000000"/>
                </a:solidFill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Numpy</a:t>
            </a:r>
            <a:r>
              <a:rPr lang="en-US" spc="-1" dirty="0">
                <a:solidFill>
                  <a:srgbClr val="000000"/>
                </a:solidFill>
                <a:latin typeface="Montserrat" panose="00000500000000000000" pitchFamily="2" charset="-52"/>
                <a:ea typeface="Montserrat" panose="00000500000000000000" pitchFamily="2" charset="-52"/>
                <a:cs typeface="DejaVu Sans"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254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489</Words>
  <Application>Microsoft Office PowerPoint</Application>
  <PresentationFormat>Экран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Montserrat</vt:lpstr>
      <vt:lpstr>Roboto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Автоматочка</dc:title>
  <dc:subject/>
  <dc:creator>Никита Леленков</dc:creator>
  <dc:description/>
  <cp:lastModifiedBy>Vlad Chapkin</cp:lastModifiedBy>
  <cp:revision>8</cp:revision>
  <dcterms:modified xsi:type="dcterms:W3CDTF">2022-10-23T12:43:03Z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