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B16A"/>
    <a:srgbClr val="C6B746"/>
    <a:srgbClr val="A99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42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1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1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9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6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9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8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1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7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5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57" y="-178"/>
            <a:ext cx="9176157" cy="685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09" y="3077558"/>
            <a:ext cx="5240310" cy="34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021698" y="2035453"/>
            <a:ext cx="6122302" cy="456508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480826" y="6884992"/>
            <a:ext cx="453650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86757" y="1221581"/>
            <a:ext cx="2634941" cy="1627744"/>
            <a:chOff x="325453" y="727549"/>
            <a:chExt cx="2634941" cy="1627744"/>
          </a:xfrm>
        </p:grpSpPr>
        <p:sp>
          <p:nvSpPr>
            <p:cNvPr id="5" name="TextBox 4"/>
            <p:cNvSpPr txBox="1"/>
            <p:nvPr/>
          </p:nvSpPr>
          <p:spPr>
            <a:xfrm>
              <a:off x="325453" y="727549"/>
              <a:ext cx="1798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예상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End User</a:t>
              </a:r>
              <a:endParaRPr lang="ko-KR" altLang="en-US" sz="1600" dirty="0" smtClean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544" y="1183099"/>
              <a:ext cx="36004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OTF Light" pitchFamily="34" charset="-127"/>
                <a:ea typeface="나눔스퀘어OTF Light" pitchFamily="34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106" y="1401186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`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제작자</a:t>
              </a:r>
              <a:endParaRPr lang="en-US" altLang="ko-KR" sz="1400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`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제작사</a:t>
              </a:r>
              <a:endParaRPr lang="en-US" altLang="ko-KR" sz="1400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`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투자사</a:t>
              </a:r>
              <a:endParaRPr lang="en-US" altLang="ko-KR" sz="1400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`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영화 마케팅 담당자</a:t>
              </a:r>
              <a:endParaRPr lang="en-US" altLang="ko-KR" sz="1400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71221" y="3898484"/>
            <a:ext cx="3140739" cy="2530365"/>
            <a:chOff x="389070" y="3727803"/>
            <a:chExt cx="3140739" cy="2530365"/>
          </a:xfrm>
        </p:grpSpPr>
        <p:sp>
          <p:nvSpPr>
            <p:cNvPr id="3" name="TextBox 2"/>
            <p:cNvSpPr txBox="1"/>
            <p:nvPr/>
          </p:nvSpPr>
          <p:spPr>
            <a:xfrm>
              <a:off x="467544" y="4473064"/>
              <a:ext cx="3062265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영화 관객 수에 따른 관람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순위</a:t>
              </a:r>
              <a:endParaRPr lang="en-US" altLang="ko-KR" sz="1400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`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영화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기본 정보</a:t>
              </a:r>
              <a:endParaRPr lang="en-US" altLang="ko-KR" sz="1400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`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영화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매출 정보 </a:t>
              </a:r>
              <a:endParaRPr lang="en-US" altLang="ko-KR" sz="1400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endParaRPr lang="en-US" altLang="ko-KR" sz="1400" dirty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IPTV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월별 시청 횟수에 따른 시청 순위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(TOP 100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)</a:t>
              </a:r>
            </a:p>
            <a:p>
              <a:endParaRPr lang="en-US" altLang="ko-KR" sz="1400" dirty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r>
                <a:rPr lang="ko-KR" altLang="en-US" sz="11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출처 영화산업진흥원</a:t>
              </a:r>
              <a:endParaRPr lang="ko-KR" altLang="en-US" sz="1100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5331" y="4221088"/>
              <a:ext cx="36004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OTF Light" pitchFamily="34" charset="-127"/>
                <a:ea typeface="나눔스퀘어OTF Light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9070" y="3727803"/>
              <a:ext cx="1446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Data Set</a:t>
              </a:r>
              <a:endParaRPr lang="ko-KR" altLang="en-US" sz="1600" dirty="0" smtClean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11197" y="3898484"/>
            <a:ext cx="2849235" cy="2483665"/>
            <a:chOff x="4562817" y="3824713"/>
            <a:chExt cx="2849235" cy="2483665"/>
          </a:xfrm>
        </p:grpSpPr>
        <p:sp>
          <p:nvSpPr>
            <p:cNvPr id="4" name="TextBox 3"/>
            <p:cNvSpPr txBox="1"/>
            <p:nvPr/>
          </p:nvSpPr>
          <p:spPr>
            <a:xfrm>
              <a:off x="4603740" y="4492496"/>
              <a:ext cx="280831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데이터 처리 과정</a:t>
              </a:r>
              <a:endParaRPr lang="en-US" altLang="ko-KR" sz="1400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-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오라클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/ </a:t>
              </a:r>
              <a:r>
                <a:rPr lang="en-US" altLang="ko-KR" sz="1400" dirty="0" err="1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Mysql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 /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하둡</a:t>
              </a:r>
              <a:endParaRPr lang="en-US" altLang="ko-KR" sz="1400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endParaRPr lang="en-US" altLang="ko-KR" sz="1400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웹</a:t>
              </a:r>
              <a:endParaRPr lang="en-US" altLang="ko-KR" sz="1400" dirty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-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자바</a:t>
              </a:r>
              <a:r>
                <a:rPr lang="en-US" altLang="ko-KR" sz="1400" dirty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/ </a:t>
              </a:r>
              <a:r>
                <a:rPr lang="en-US" altLang="ko-KR" sz="1400" dirty="0" err="1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js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 /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파이썬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/ R</a:t>
              </a:r>
            </a:p>
            <a:p>
              <a:endParaRPr lang="en-US" altLang="ko-KR" sz="1400" dirty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시각화</a:t>
              </a:r>
              <a:endParaRPr lang="en-US" altLang="ko-KR" sz="1400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-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구글차트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/ d3 / 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49078" y="4317998"/>
              <a:ext cx="36004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OTF Light" pitchFamily="34" charset="-127"/>
                <a:ea typeface="나눔스퀘어OTF Light" pitchFamily="34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62817" y="3824713"/>
              <a:ext cx="1445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향후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계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획</a:t>
              </a:r>
              <a:endParaRPr lang="ko-KR" altLang="en-US" sz="1600" dirty="0" smtClean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528032" y="249551"/>
            <a:ext cx="3870432" cy="3226292"/>
            <a:chOff x="4734016" y="274716"/>
            <a:chExt cx="3870432" cy="3226292"/>
          </a:xfrm>
        </p:grpSpPr>
        <p:sp>
          <p:nvSpPr>
            <p:cNvPr id="2" name="타원 1"/>
            <p:cNvSpPr/>
            <p:nvPr/>
          </p:nvSpPr>
          <p:spPr>
            <a:xfrm>
              <a:off x="5047779" y="274716"/>
              <a:ext cx="3194961" cy="316835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34016" y="1279053"/>
              <a:ext cx="3870432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영화 흥행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예측</a:t>
              </a:r>
              <a:endParaRPr lang="en-US" altLang="ko-KR" sz="2400" dirty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투자 전략 제공</a:t>
              </a:r>
              <a:endParaRPr lang="en-US" altLang="ko-KR" sz="2400" dirty="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endParaRPr>
            </a:p>
            <a:p>
              <a:pPr algn="ctr"/>
              <a:r>
                <a:rPr lang="en-US" altLang="ko-KR" sz="4400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Tool </a:t>
              </a:r>
              <a:endParaRPr lang="ko-KR" altLang="en-US" sz="4400" dirty="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121455" y="332656"/>
              <a:ext cx="3194961" cy="316835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313068" y="1135866"/>
            <a:ext cx="2634941" cy="1843188"/>
            <a:chOff x="325453" y="727549"/>
            <a:chExt cx="2634941" cy="1843188"/>
          </a:xfrm>
        </p:grpSpPr>
        <p:sp>
          <p:nvSpPr>
            <p:cNvPr id="23" name="TextBox 22"/>
            <p:cNvSpPr txBox="1"/>
            <p:nvPr/>
          </p:nvSpPr>
          <p:spPr>
            <a:xfrm>
              <a:off x="325453" y="727549"/>
              <a:ext cx="1798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제공 서비스</a:t>
              </a:r>
              <a:endParaRPr lang="ko-KR" altLang="en-US" sz="1600" dirty="0" smtClean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7544" y="1183099"/>
              <a:ext cx="36004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OTF Light" pitchFamily="34" charset="-127"/>
                <a:ea typeface="나눔스퀘어OTF Light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8106" y="1401186"/>
              <a:ext cx="259228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`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영화 정보 </a:t>
              </a:r>
              <a:endParaRPr lang="en-US" altLang="ko-KR" sz="1400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`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감독 정보 및 흥행 추이 </a:t>
              </a:r>
              <a:endParaRPr lang="en-US" altLang="ko-KR" sz="1400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`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배우 정보 및 흥행 추이</a:t>
              </a:r>
              <a:endParaRPr lang="en-US" altLang="ko-KR" sz="1400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`IPTV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 인기영화와 흥행작 간의 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        </a:t>
              </a:r>
              <a:r>
                <a:rPr lang="ko-KR" altLang="en-US" sz="1400" dirty="0" err="1" smtClean="0">
                  <a:latin typeface="나눔스퀘어OTF Light" pitchFamily="34" charset="-127"/>
                  <a:ea typeface="나눔스퀘어OTF Light" pitchFamily="34" charset="-127"/>
                </a:rPr>
                <a:t>ㅇ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상관관계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OTF Light" pitchFamily="34" charset="-127"/>
                  <a:ea typeface="나눔스퀘어OTF Light" pitchFamily="34" charset="-127"/>
                </a:rPr>
                <a:t> </a:t>
              </a:r>
              <a:endParaRPr lang="en-US" altLang="ko-KR" sz="1400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763122" y="2870591"/>
            <a:ext cx="3566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rPr>
              <a:t>강현식</a:t>
            </a:r>
            <a:r>
              <a:rPr lang="en-US" altLang="ko-KR" sz="110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rPr>
              <a:t> 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rPr>
              <a:t>김용진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rPr>
              <a:t> 박소은 </a:t>
            </a:r>
            <a:r>
              <a:rPr lang="en-US" altLang="ko-KR" sz="110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rPr>
              <a:t>정민지</a:t>
            </a:r>
            <a:endParaRPr lang="ko-KR" altLang="en-US" sz="1100" dirty="0" smtClean="0">
              <a:solidFill>
                <a:schemeClr val="bg1"/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4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102</Words>
  <Application>Microsoft Office PowerPoint</Application>
  <PresentationFormat>화면 슬라이드 쇼(4:3)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multi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12</cp:revision>
  <dcterms:created xsi:type="dcterms:W3CDTF">2018-08-09T07:23:17Z</dcterms:created>
  <dcterms:modified xsi:type="dcterms:W3CDTF">2018-08-09T08:49:02Z</dcterms:modified>
</cp:coreProperties>
</file>