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B365B-7B37-4C08-B1F1-FBDE3AFB00E5}" v="16" dt="2023-10-10T08:19:45.073"/>
    <p1510:client id="{E1E42A17-098A-8CC0-03FF-AA1406B1EF00}" v="20" dt="2023-10-10T08:14:23.972"/>
    <p1510:client id="{F46BAD5A-1A38-428C-A687-8A4234B0E6FA}" v="294" dt="2023-10-10T07:53:48.92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4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4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1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8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51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6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0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40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869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Making Housing investment the smart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26860"/>
          </a:xfrm>
        </p:spPr>
        <p:txBody>
          <a:bodyPr>
            <a:normAutofit/>
          </a:bodyPr>
          <a:lstStyle/>
          <a:p>
            <a:r>
              <a:rPr lang="en-US"/>
              <a:t>Atte Kokko</a:t>
            </a:r>
          </a:p>
          <a:p>
            <a:r>
              <a:rPr lang="en-US"/>
              <a:t>Tarmo Lindfors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860" y="1301749"/>
            <a:ext cx="2735263" cy="4483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Best areas easily accessible</a:t>
            </a:r>
          </a:p>
          <a:p>
            <a:pPr>
              <a:buClr>
                <a:srgbClr val="1287C3"/>
              </a:buClr>
            </a:pPr>
            <a:r>
              <a:rPr lang="en-US" dirty="0"/>
              <a:t>Surprise areas popping up</a:t>
            </a:r>
          </a:p>
          <a:p>
            <a:pPr>
              <a:buClr>
                <a:srgbClr val="1287C3"/>
              </a:buClr>
            </a:pPr>
            <a:r>
              <a:rPr lang="en-US" dirty="0"/>
              <a:t>Differently priced areas give the same profit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854ED-F941-27A1-2689-40BDBD8B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97" y="730250"/>
            <a:ext cx="7318405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060" y="1111249"/>
            <a:ext cx="2735263" cy="4483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Compare different housing types</a:t>
            </a:r>
          </a:p>
          <a:p>
            <a:pPr>
              <a:buClr>
                <a:srgbClr val="1287C3"/>
              </a:buClr>
            </a:pPr>
            <a:r>
              <a:rPr lang="en-US"/>
              <a:t>Aim for the ones with high rents</a:t>
            </a:r>
          </a:p>
          <a:p>
            <a:pPr>
              <a:buClr>
                <a:srgbClr val="1287C3"/>
              </a:buClr>
            </a:pPr>
            <a:r>
              <a:rPr lang="en-US"/>
              <a:t>Avoid the overpriced ones!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 marL="285750" indent="-285750">
              <a:buClr>
                <a:srgbClr val="1287C3"/>
              </a:buClr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2184B-F9FD-57BF-BE6F-3FEADF49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4" y="933450"/>
            <a:ext cx="6321202" cy="48387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F7A76A-E30A-F1EF-A7A6-F50A2C7177C5}"/>
              </a:ext>
            </a:extLst>
          </p:cNvPr>
          <p:cNvSpPr/>
          <p:nvPr/>
        </p:nvSpPr>
        <p:spPr>
          <a:xfrm>
            <a:off x="2946400" y="1263650"/>
            <a:ext cx="3797300" cy="14922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10" y="1142999"/>
            <a:ext cx="3173413" cy="4622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Compare cities</a:t>
            </a:r>
          </a:p>
          <a:p>
            <a:pPr>
              <a:buClr>
                <a:srgbClr val="1287C3"/>
              </a:buClr>
            </a:pPr>
            <a:r>
              <a:rPr lang="en-US" dirty="0"/>
              <a:t>Helsinki is way overpriced!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 marL="285750" indent="-285750"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1" descr="A chart of colored dots&#10;&#10;Description automatically generated">
            <a:extLst>
              <a:ext uri="{FF2B5EF4-FFF2-40B4-BE49-F238E27FC236}">
                <a16:creationId xmlns:a16="http://schemas.microsoft.com/office/drawing/2014/main" id="{A2D12589-1505-3043-2F9F-FEBEB942E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676613"/>
            <a:ext cx="6711950" cy="51301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FE07E9-F55D-F351-2D80-F2524794D529}"/>
              </a:ext>
            </a:extLst>
          </p:cNvPr>
          <p:cNvSpPr/>
          <p:nvPr/>
        </p:nvSpPr>
        <p:spPr>
          <a:xfrm>
            <a:off x="7480300" y="1028700"/>
            <a:ext cx="3797300" cy="14922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5CEF65-757A-4D05-90BA-ED40BC2E515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Making Housing investment the smart way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13</cp:revision>
  <dcterms:created xsi:type="dcterms:W3CDTF">2023-10-10T07:12:05Z</dcterms:created>
  <dcterms:modified xsi:type="dcterms:W3CDTF">2023-10-10T08:20:33Z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