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case study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Sepehr Sadighpour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319525"/>
            <a:ext cx="54673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79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What gets measured, gets optimized.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81150"/>
            <a:ext cx="5245500" cy="37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number of weigh-ins is consistently the most likely extrinsic factor to support weight loss, according to linear regression models.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Furthermore, each weigh-in, on average accounts for 0.3% weight loss, which beats the other likely factor: meals tracked (0.2%).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Therefore, improvements to the online weight tracker is likely the best option for improving outcomes.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075" y="1203825"/>
            <a:ext cx="2888225" cy="28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7" y="934977"/>
            <a:ext cx="8250950" cy="38253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1445850" y="4579200"/>
            <a:ext cx="6796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Program Week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07875" y="283175"/>
            <a:ext cx="79896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most engagement metrics decrease during the program, weigh-ins remain the most popular.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800100"/>
            <a:ext cx="8764120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01150" y="229575"/>
            <a:ext cx="857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Prevent</a:t>
            </a:r>
            <a:r>
              <a:rPr b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’s Effectiveness, in a chart!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