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5" r:id="rId3"/>
    <p:sldId id="286" r:id="rId4"/>
    <p:sldId id="287" r:id="rId5"/>
    <p:sldId id="289" r:id="rId6"/>
    <p:sldId id="301" r:id="rId7"/>
    <p:sldId id="303" r:id="rId8"/>
    <p:sldId id="305" r:id="rId9"/>
    <p:sldId id="292" r:id="rId10"/>
    <p:sldId id="302" r:id="rId11"/>
    <p:sldId id="306" r:id="rId12"/>
    <p:sldId id="278" r:id="rId13"/>
    <p:sldId id="299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2B4A8-9A94-4434-BF41-C9E7FD6F4BE7}">
  <a:tblStyle styleId="{9AA2B4A8-9A94-4434-BF41-C9E7FD6F4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67B92-5FA6-4934-A7EE-85F70C76AE2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D37A11-2D68-452B-8A0C-485420EA4EF5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15B2C3DC-664B-4B1E-ACB2-4B49F2C6F3F6}" type="parTrans" cxnId="{A21CCB88-2F11-4F82-81A5-8CACA55080B4}">
      <dgm:prSet/>
      <dgm:spPr/>
      <dgm:t>
        <a:bodyPr/>
        <a:lstStyle/>
        <a:p>
          <a:endParaRPr lang="en-US"/>
        </a:p>
      </dgm:t>
    </dgm:pt>
    <dgm:pt modelId="{4592DC8E-8DD8-461F-95DB-CE4BD519A4BB}" type="sibTrans" cxnId="{A21CCB88-2F11-4F82-81A5-8CACA55080B4}">
      <dgm:prSet/>
      <dgm:spPr/>
      <dgm:t>
        <a:bodyPr/>
        <a:lstStyle/>
        <a:p>
          <a:endParaRPr lang="en-US"/>
        </a:p>
      </dgm:t>
    </dgm:pt>
    <dgm:pt modelId="{44BE0C5D-7A79-4FB7-AA15-FC5E5AA89E18}">
      <dgm:prSet phldrT="[Text]" custT="1"/>
      <dgm:spPr/>
      <dgm:t>
        <a:bodyPr/>
        <a:lstStyle/>
        <a:p>
          <a:pPr algn="l"/>
          <a:endParaRPr lang="en-US" sz="1500" dirty="0" smtClean="0">
            <a:solidFill>
              <a:schemeClr val="tx1">
                <a:lumMod val="75000"/>
              </a:schemeClr>
            </a:solidFill>
          </a:endParaRP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A short introduction</a:t>
          </a:r>
          <a:endParaRPr lang="en-US" sz="1500" dirty="0">
            <a:solidFill>
              <a:schemeClr val="tx1">
                <a:lumMod val="75000"/>
              </a:schemeClr>
            </a:solidFill>
          </a:endParaRPr>
        </a:p>
      </dgm:t>
    </dgm:pt>
    <dgm:pt modelId="{8D38D6C0-26B1-4A1F-8907-9B40968FDA78}" type="parTrans" cxnId="{75B954F6-B9CB-4510-9963-8DBDEEF021D5}">
      <dgm:prSet/>
      <dgm:spPr/>
      <dgm:t>
        <a:bodyPr/>
        <a:lstStyle/>
        <a:p>
          <a:endParaRPr lang="en-US"/>
        </a:p>
      </dgm:t>
    </dgm:pt>
    <dgm:pt modelId="{84BC27FE-4FF1-484B-9AED-DD1B87E2C1D4}" type="sibTrans" cxnId="{75B954F6-B9CB-4510-9963-8DBDEEF021D5}">
      <dgm:prSet/>
      <dgm:spPr/>
      <dgm:t>
        <a:bodyPr/>
        <a:lstStyle/>
        <a:p>
          <a:endParaRPr lang="en-US"/>
        </a:p>
      </dgm:t>
    </dgm:pt>
    <dgm:pt modelId="{E74FE2EB-D61F-482F-9FCF-0579AC026DE9}">
      <dgm:prSet phldrT="[Text]" custT="1"/>
      <dgm:spPr/>
      <dgm:t>
        <a:bodyPr/>
        <a:lstStyle/>
        <a:p>
          <a:pPr algn="l"/>
          <a:endParaRPr lang="en-US" sz="1500" dirty="0" smtClean="0">
            <a:solidFill>
              <a:schemeClr val="tx1">
                <a:lumMod val="75000"/>
              </a:schemeClr>
            </a:solidFill>
          </a:endParaRP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How this Search engine work</a:t>
          </a:r>
        </a:p>
      </dgm:t>
    </dgm:pt>
    <dgm:pt modelId="{BBE913BB-2669-4C5E-873B-2A45389A29FA}" type="parTrans" cxnId="{05B1DC66-393B-49AF-B7D9-E26349068D51}">
      <dgm:prSet/>
      <dgm:spPr/>
      <dgm:t>
        <a:bodyPr/>
        <a:lstStyle/>
        <a:p>
          <a:endParaRPr lang="en-US"/>
        </a:p>
      </dgm:t>
    </dgm:pt>
    <dgm:pt modelId="{49A22359-03ED-4EE1-8BF2-AFE6D02D6F7A}" type="sibTrans" cxnId="{05B1DC66-393B-49AF-B7D9-E26349068D51}">
      <dgm:prSet/>
      <dgm:spPr/>
      <dgm:t>
        <a:bodyPr/>
        <a:lstStyle/>
        <a:p>
          <a:endParaRPr lang="en-US"/>
        </a:p>
      </dgm:t>
    </dgm:pt>
    <dgm:pt modelId="{B628E3AC-AE35-4D88-B885-2B195E818BAB}">
      <dgm:prSet phldrT="[Text]"/>
      <dgm:spPr/>
      <dgm:t>
        <a:bodyPr/>
        <a:lstStyle/>
        <a:p>
          <a:r>
            <a:rPr lang="en-US" dirty="0" smtClean="0"/>
            <a:t>Steps</a:t>
          </a:r>
          <a:endParaRPr lang="en-US" dirty="0"/>
        </a:p>
      </dgm:t>
    </dgm:pt>
    <dgm:pt modelId="{A8AECAD3-FDEF-4403-9CFB-738F3BD3E2A5}" type="parTrans" cxnId="{F2E22FC0-003E-443E-91D4-9EEC6E168C58}">
      <dgm:prSet/>
      <dgm:spPr/>
      <dgm:t>
        <a:bodyPr/>
        <a:lstStyle/>
        <a:p>
          <a:endParaRPr lang="en-US"/>
        </a:p>
      </dgm:t>
    </dgm:pt>
    <dgm:pt modelId="{6B5BD7F2-4225-4D20-8452-26318055FCB3}" type="sibTrans" cxnId="{F2E22FC0-003E-443E-91D4-9EEC6E168C58}">
      <dgm:prSet/>
      <dgm:spPr/>
      <dgm:t>
        <a:bodyPr/>
        <a:lstStyle/>
        <a:p>
          <a:endParaRPr lang="en-US"/>
        </a:p>
      </dgm:t>
    </dgm:pt>
    <dgm:pt modelId="{46F1524E-9590-4637-8FCA-690E10900C58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Preprocess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Posting list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TF-IDF</a:t>
          </a:r>
        </a:p>
        <a:p>
          <a:pPr algn="l"/>
          <a:endParaRPr lang="en-US" sz="1500" dirty="0" smtClean="0">
            <a:solidFill>
              <a:schemeClr val="tx1">
                <a:lumMod val="75000"/>
              </a:schemeClr>
            </a:solidFill>
          </a:endParaRPr>
        </a:p>
      </dgm:t>
    </dgm:pt>
    <dgm:pt modelId="{5BF65BA5-E43F-4255-9F61-97FB70F0EEDE}" type="parTrans" cxnId="{C6CFE151-33D3-4E28-8494-4F417DB2F1FD}">
      <dgm:prSet/>
      <dgm:spPr/>
      <dgm:t>
        <a:bodyPr/>
        <a:lstStyle/>
        <a:p>
          <a:endParaRPr lang="en-US"/>
        </a:p>
      </dgm:t>
    </dgm:pt>
    <dgm:pt modelId="{B2E3523E-43C8-4B7F-AAA0-3718C34C99A7}" type="sibTrans" cxnId="{C6CFE151-33D3-4E28-8494-4F417DB2F1FD}">
      <dgm:prSet/>
      <dgm:spPr/>
      <dgm:t>
        <a:bodyPr/>
        <a:lstStyle/>
        <a:p>
          <a:endParaRPr lang="en-US"/>
        </a:p>
      </dgm:t>
    </dgm:pt>
    <dgm:pt modelId="{492A19A2-56C8-4CF2-9B04-98FE4BEF5A96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A255A885-923C-4C00-A347-10738F4581C0}" type="parTrans" cxnId="{CAF49BA7-FDFA-4945-BF8A-6DCD28EF329E}">
      <dgm:prSet/>
      <dgm:spPr/>
      <dgm:t>
        <a:bodyPr/>
        <a:lstStyle/>
        <a:p>
          <a:endParaRPr lang="en-US"/>
        </a:p>
      </dgm:t>
    </dgm:pt>
    <dgm:pt modelId="{937DF71C-3883-44BD-8520-89DA7DDE6B6A}" type="sibTrans" cxnId="{CAF49BA7-FDFA-4945-BF8A-6DCD28EF329E}">
      <dgm:prSet/>
      <dgm:spPr/>
      <dgm:t>
        <a:bodyPr/>
        <a:lstStyle/>
        <a:p>
          <a:endParaRPr lang="en-US"/>
        </a:p>
      </dgm:t>
    </dgm:pt>
    <dgm:pt modelId="{DCA500D4-711B-4E57-B628-D67A1F9D1896}">
      <dgm:prSet phldrT="[Text]" custT="1"/>
      <dgm:spPr/>
      <dgm:t>
        <a:bodyPr/>
        <a:lstStyle/>
        <a:p>
          <a:pPr algn="l"/>
          <a:endParaRPr lang="en-US" sz="1200" dirty="0" smtClean="0">
            <a:solidFill>
              <a:schemeClr val="tx1">
                <a:lumMod val="75000"/>
              </a:schemeClr>
            </a:solidFill>
          </a:endParaRPr>
        </a:p>
        <a:p>
          <a:pPr algn="l"/>
          <a:r>
            <a:rPr lang="en-US" sz="1200" b="0" dirty="0" smtClean="0">
              <a:solidFill>
                <a:schemeClr val="tx1">
                  <a:lumMod val="75000"/>
                </a:schemeClr>
              </a:solidFill>
            </a:rPr>
            <a:t>Implementation</a:t>
          </a:r>
        </a:p>
      </dgm:t>
    </dgm:pt>
    <dgm:pt modelId="{65C18AE5-574A-4726-A225-139A41934E02}" type="parTrans" cxnId="{58966703-A899-4587-89E2-E5C9BE481498}">
      <dgm:prSet/>
      <dgm:spPr/>
      <dgm:t>
        <a:bodyPr/>
        <a:lstStyle/>
        <a:p>
          <a:endParaRPr lang="en-US"/>
        </a:p>
      </dgm:t>
    </dgm:pt>
    <dgm:pt modelId="{D0C98A27-C786-4F9D-B884-A9973765818C}" type="sibTrans" cxnId="{58966703-A899-4587-89E2-E5C9BE481498}">
      <dgm:prSet/>
      <dgm:spPr/>
      <dgm:t>
        <a:bodyPr/>
        <a:lstStyle/>
        <a:p>
          <a:endParaRPr lang="en-US"/>
        </a:p>
      </dgm:t>
    </dgm:pt>
    <dgm:pt modelId="{28F0C20C-965C-43C6-BDBA-449971004D60}">
      <dgm:prSet phldrT="[Text]"/>
      <dgm:spPr/>
      <dgm:t>
        <a:bodyPr/>
        <a:lstStyle/>
        <a:p>
          <a:r>
            <a:rPr lang="en-US" dirty="0" smtClean="0"/>
            <a:t>Search Engine</a:t>
          </a:r>
        </a:p>
      </dgm:t>
    </dgm:pt>
    <dgm:pt modelId="{B5148DF8-8D88-46D6-8621-C885C0A04A25}" type="sibTrans" cxnId="{C2343C7A-EA2C-4469-89D8-2DBA332DD43B}">
      <dgm:prSet/>
      <dgm:spPr/>
      <dgm:t>
        <a:bodyPr/>
        <a:lstStyle/>
        <a:p>
          <a:endParaRPr lang="en-US"/>
        </a:p>
      </dgm:t>
    </dgm:pt>
    <dgm:pt modelId="{8522F2F6-70C3-43EB-875D-5A1B03960846}" type="parTrans" cxnId="{C2343C7A-EA2C-4469-89D8-2DBA332DD43B}">
      <dgm:prSet/>
      <dgm:spPr/>
      <dgm:t>
        <a:bodyPr/>
        <a:lstStyle/>
        <a:p>
          <a:endParaRPr lang="en-US"/>
        </a:p>
      </dgm:t>
    </dgm:pt>
    <dgm:pt modelId="{2519A870-AEEA-4E8F-9F34-13A8C6483BF0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What is this project about</a:t>
          </a:r>
          <a:endParaRPr lang="en-US" sz="1500" dirty="0">
            <a:solidFill>
              <a:schemeClr val="tx1">
                <a:lumMod val="75000"/>
              </a:schemeClr>
            </a:solidFill>
          </a:endParaRPr>
        </a:p>
      </dgm:t>
    </dgm:pt>
    <dgm:pt modelId="{0D0302BF-C3D2-44FC-A583-4D20FA0C886B}" type="parTrans" cxnId="{1A902589-04A6-4BC5-958F-73B9D72B9D9E}">
      <dgm:prSet/>
      <dgm:spPr/>
      <dgm:t>
        <a:bodyPr/>
        <a:lstStyle/>
        <a:p>
          <a:endParaRPr lang="en-US"/>
        </a:p>
      </dgm:t>
    </dgm:pt>
    <dgm:pt modelId="{793A0DA7-16C7-4872-9B9D-D07C8D6DAAAD}" type="sibTrans" cxnId="{1A902589-04A6-4BC5-958F-73B9D72B9D9E}">
      <dgm:prSet/>
      <dgm:spPr/>
      <dgm:t>
        <a:bodyPr/>
        <a:lstStyle/>
        <a:p>
          <a:endParaRPr lang="en-US"/>
        </a:p>
      </dgm:t>
    </dgm:pt>
    <dgm:pt modelId="{EB9673D2-35DE-4E95-A3D5-423C6F8F0756}">
      <dgm:prSet phldrT="[Text]" custT="1"/>
      <dgm:spPr/>
      <dgm:t>
        <a:bodyPr/>
        <a:lstStyle/>
        <a:p>
          <a:pPr algn="l"/>
          <a:r>
            <a:rPr lang="fa-IR" sz="1500" dirty="0" smtClean="0">
              <a:solidFill>
                <a:schemeClr val="tx1">
                  <a:lumMod val="75000"/>
                </a:schemeClr>
              </a:solidFill>
            </a:rPr>
            <a:t>+</a:t>
          </a:r>
          <a:endParaRPr lang="en-US" sz="1500" dirty="0">
            <a:solidFill>
              <a:schemeClr val="tx1">
                <a:lumMod val="75000"/>
              </a:schemeClr>
            </a:solidFill>
          </a:endParaRPr>
        </a:p>
      </dgm:t>
    </dgm:pt>
    <dgm:pt modelId="{BA0B2E4F-BBD2-4F88-88DC-A0182254FA1B}" type="parTrans" cxnId="{A463E17A-0A1E-4184-8780-20681B60B185}">
      <dgm:prSet/>
      <dgm:spPr/>
      <dgm:t>
        <a:bodyPr/>
        <a:lstStyle/>
        <a:p>
          <a:endParaRPr lang="en-US"/>
        </a:p>
      </dgm:t>
    </dgm:pt>
    <dgm:pt modelId="{24E94710-F824-405F-8FCB-8A35F59C7565}" type="sibTrans" cxnId="{A463E17A-0A1E-4184-8780-20681B60B185}">
      <dgm:prSet/>
      <dgm:spPr/>
      <dgm:t>
        <a:bodyPr/>
        <a:lstStyle/>
        <a:p>
          <a:endParaRPr lang="en-US"/>
        </a:p>
      </dgm:t>
    </dgm:pt>
    <dgm:pt modelId="{67D6C18A-700D-4058-BC50-F2EE74C27E0F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</dgm:t>
    </dgm:pt>
    <dgm:pt modelId="{A36C949F-EC6E-468F-8CD4-61E086A71AB9}" type="parTrans" cxnId="{C787D79E-1749-452B-BEEA-0E2902FD6EE3}">
      <dgm:prSet/>
      <dgm:spPr/>
      <dgm:t>
        <a:bodyPr/>
        <a:lstStyle/>
        <a:p>
          <a:endParaRPr lang="en-US"/>
        </a:p>
      </dgm:t>
    </dgm:pt>
    <dgm:pt modelId="{45649905-46CC-4544-A118-C4BB5C7AE6F2}" type="sibTrans" cxnId="{C787D79E-1749-452B-BEEA-0E2902FD6EE3}">
      <dgm:prSet/>
      <dgm:spPr/>
      <dgm:t>
        <a:bodyPr/>
        <a:lstStyle/>
        <a:p>
          <a:endParaRPr lang="en-US"/>
        </a:p>
      </dgm:t>
    </dgm:pt>
    <dgm:pt modelId="{4059F910-2C94-41C4-9B35-02D53F3B4BB6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Results</a:t>
          </a:r>
        </a:p>
      </dgm:t>
    </dgm:pt>
    <dgm:pt modelId="{AE2DB167-0705-4C13-AEEF-276B2E5B1EC7}" type="sibTrans" cxnId="{BE5D780C-E0E8-41FB-9221-D9B27CC0E8A3}">
      <dgm:prSet/>
      <dgm:spPr/>
      <dgm:t>
        <a:bodyPr/>
        <a:lstStyle/>
        <a:p>
          <a:endParaRPr lang="en-US"/>
        </a:p>
      </dgm:t>
    </dgm:pt>
    <dgm:pt modelId="{03E3D19F-01C9-44CE-8F15-17AD6A79C1BE}" type="parTrans" cxnId="{BE5D780C-E0E8-41FB-9221-D9B27CC0E8A3}">
      <dgm:prSet/>
      <dgm:spPr/>
      <dgm:t>
        <a:bodyPr/>
        <a:lstStyle/>
        <a:p>
          <a:endParaRPr lang="en-US"/>
        </a:p>
      </dgm:t>
    </dgm:pt>
    <dgm:pt modelId="{B92318BD-CF96-4E59-91D9-A3EB6BA86669}" type="pres">
      <dgm:prSet presAssocID="{89067B92-5FA6-4934-A7EE-85F70C76AE2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9D5E13-28C5-42D5-A730-9B1228805009}" type="pres">
      <dgm:prSet presAssocID="{492A19A2-56C8-4CF2-9B04-98FE4BEF5A96}" presName="ChildAccent4" presStyleCnt="0"/>
      <dgm:spPr/>
      <dgm:t>
        <a:bodyPr/>
        <a:lstStyle/>
        <a:p>
          <a:endParaRPr lang="en-US"/>
        </a:p>
      </dgm:t>
    </dgm:pt>
    <dgm:pt modelId="{72570242-E3EE-4D49-BE0D-7C177E18897E}" type="pres">
      <dgm:prSet presAssocID="{492A19A2-56C8-4CF2-9B04-98FE4BEF5A96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D62DB280-239F-466C-A3E6-FCF48034A912}" type="pres">
      <dgm:prSet presAssocID="{492A19A2-56C8-4CF2-9B04-98FE4BEF5A96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0952A-9F12-4476-A011-12B351567BD5}" type="pres">
      <dgm:prSet presAssocID="{492A19A2-56C8-4CF2-9B04-98FE4BEF5A96}" presName="Parent4" presStyleLbl="node1" presStyleIdx="0" presStyleCnt="4" custLinFactNeighborY="-2670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F1A04-3AB4-41BF-A4FB-01E9166E10A3}" type="pres">
      <dgm:prSet presAssocID="{B628E3AC-AE35-4D88-B885-2B195E818BAB}" presName="ChildAccent3" presStyleCnt="0"/>
      <dgm:spPr/>
      <dgm:t>
        <a:bodyPr/>
        <a:lstStyle/>
        <a:p>
          <a:endParaRPr lang="en-US"/>
        </a:p>
      </dgm:t>
    </dgm:pt>
    <dgm:pt modelId="{16CA6DA9-8FEC-4C9C-BD08-0E33C4CDAAC5}" type="pres">
      <dgm:prSet presAssocID="{B628E3AC-AE35-4D88-B885-2B195E818BAB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24C1A0CC-5722-4FCC-846D-4C83573EE0BB}" type="pres">
      <dgm:prSet presAssocID="{B628E3AC-AE35-4D88-B885-2B195E818BAB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A1F86-D78E-4B8F-B0AF-34498C663688}" type="pres">
      <dgm:prSet presAssocID="{B628E3AC-AE35-4D88-B885-2B195E818BAB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AF507-7C2A-4BF4-9557-3D79C5F140C6}" type="pres">
      <dgm:prSet presAssocID="{28F0C20C-965C-43C6-BDBA-449971004D60}" presName="ChildAccent2" presStyleCnt="0"/>
      <dgm:spPr/>
      <dgm:t>
        <a:bodyPr/>
        <a:lstStyle/>
        <a:p>
          <a:endParaRPr lang="en-US"/>
        </a:p>
      </dgm:t>
    </dgm:pt>
    <dgm:pt modelId="{BC634D6B-FB61-4984-9C4C-0007E88972B5}" type="pres">
      <dgm:prSet presAssocID="{28F0C20C-965C-43C6-BDBA-449971004D60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C9920AAF-7703-41C5-9919-44C2D6C7E8FB}" type="pres">
      <dgm:prSet presAssocID="{28F0C20C-965C-43C6-BDBA-449971004D60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9F5D-9BD7-4C67-BE26-2F2E3A7DAC05}" type="pres">
      <dgm:prSet presAssocID="{28F0C20C-965C-43C6-BDBA-449971004D60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B52D1-1FC0-4843-AF63-C4C4BC382E1C}" type="pres">
      <dgm:prSet presAssocID="{C2D37A11-2D68-452B-8A0C-485420EA4EF5}" presName="ChildAccent1" presStyleCnt="0"/>
      <dgm:spPr/>
      <dgm:t>
        <a:bodyPr/>
        <a:lstStyle/>
        <a:p>
          <a:endParaRPr lang="en-US"/>
        </a:p>
      </dgm:t>
    </dgm:pt>
    <dgm:pt modelId="{4832D98D-1D0C-4311-823B-2AEEA8C7AE0E}" type="pres">
      <dgm:prSet presAssocID="{C2D37A11-2D68-452B-8A0C-485420EA4EF5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79B62936-D565-4B5F-883D-5FCA48D1F9E1}" type="pres">
      <dgm:prSet presAssocID="{C2D37A11-2D68-452B-8A0C-485420EA4EF5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43ED-B1A3-4D26-AB59-87D573541333}" type="pres">
      <dgm:prSet presAssocID="{C2D37A11-2D68-452B-8A0C-485420EA4EF5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3E17A-0A1E-4184-8780-20681B60B185}" srcId="{C2D37A11-2D68-452B-8A0C-485420EA4EF5}" destId="{EB9673D2-35DE-4E95-A3D5-423C6F8F0756}" srcOrd="1" destOrd="0" parTransId="{BA0B2E4F-BBD2-4F88-88DC-A0182254FA1B}" sibTransId="{24E94710-F824-405F-8FCB-8A35F59C7565}"/>
    <dgm:cxn modelId="{CDAE2A8A-D273-44CE-A60F-68AA1884D407}" type="presOf" srcId="{4059F910-2C94-41C4-9B35-02D53F3B4BB6}" destId="{D62DB280-239F-466C-A3E6-FCF48034A912}" srcOrd="1" destOrd="2" presId="urn:microsoft.com/office/officeart/2011/layout/InterconnectedBlockProcess"/>
    <dgm:cxn modelId="{05B1DC66-393B-49AF-B7D9-E26349068D51}" srcId="{28F0C20C-965C-43C6-BDBA-449971004D60}" destId="{E74FE2EB-D61F-482F-9FCF-0579AC026DE9}" srcOrd="0" destOrd="0" parTransId="{BBE913BB-2669-4C5E-873B-2A45389A29FA}" sibTransId="{49A22359-03ED-4EE1-8BF2-AFE6D02D6F7A}"/>
    <dgm:cxn modelId="{1422138C-D6E8-4EA6-BD1C-82DA66D5E238}" type="presOf" srcId="{E74FE2EB-D61F-482F-9FCF-0579AC026DE9}" destId="{BC634D6B-FB61-4984-9C4C-0007E88972B5}" srcOrd="0" destOrd="0" presId="urn:microsoft.com/office/officeart/2011/layout/InterconnectedBlockProcess"/>
    <dgm:cxn modelId="{F64906FF-2473-4FF2-A299-202E1698F89B}" type="presOf" srcId="{C2D37A11-2D68-452B-8A0C-485420EA4EF5}" destId="{B9BD43ED-B1A3-4D26-AB59-87D573541333}" srcOrd="0" destOrd="0" presId="urn:microsoft.com/office/officeart/2011/layout/InterconnectedBlockProcess"/>
    <dgm:cxn modelId="{4532F25B-1D42-4F7E-9A68-ABCD761EE4B9}" type="presOf" srcId="{46F1524E-9590-4637-8FCA-690E10900C58}" destId="{16CA6DA9-8FEC-4C9C-BD08-0E33C4CDAAC5}" srcOrd="0" destOrd="0" presId="urn:microsoft.com/office/officeart/2011/layout/InterconnectedBlockProcess"/>
    <dgm:cxn modelId="{17C7E2E9-BA3E-46DE-8DE7-9B144DDC9424}" type="presOf" srcId="{44BE0C5D-7A79-4FB7-AA15-FC5E5AA89E18}" destId="{79B62936-D565-4B5F-883D-5FCA48D1F9E1}" srcOrd="1" destOrd="0" presId="urn:microsoft.com/office/officeart/2011/layout/InterconnectedBlockProcess"/>
    <dgm:cxn modelId="{A73FBE56-B086-421B-BD68-44088F5B811D}" type="presOf" srcId="{89067B92-5FA6-4934-A7EE-85F70C76AE22}" destId="{B92318BD-CF96-4E59-91D9-A3EB6BA86669}" srcOrd="0" destOrd="0" presId="urn:microsoft.com/office/officeart/2011/layout/InterconnectedBlockProcess"/>
    <dgm:cxn modelId="{A21CCB88-2F11-4F82-81A5-8CACA55080B4}" srcId="{89067B92-5FA6-4934-A7EE-85F70C76AE22}" destId="{C2D37A11-2D68-452B-8A0C-485420EA4EF5}" srcOrd="0" destOrd="0" parTransId="{15B2C3DC-664B-4B1E-ACB2-4B49F2C6F3F6}" sibTransId="{4592DC8E-8DD8-461F-95DB-CE4BD519A4BB}"/>
    <dgm:cxn modelId="{58FA34F5-D1EF-416F-A237-248523B1C5B4}" type="presOf" srcId="{46F1524E-9590-4637-8FCA-690E10900C58}" destId="{24C1A0CC-5722-4FCC-846D-4C83573EE0BB}" srcOrd="1" destOrd="0" presId="urn:microsoft.com/office/officeart/2011/layout/InterconnectedBlockProcess"/>
    <dgm:cxn modelId="{F2E22FC0-003E-443E-91D4-9EEC6E168C58}" srcId="{89067B92-5FA6-4934-A7EE-85F70C76AE22}" destId="{B628E3AC-AE35-4D88-B885-2B195E818BAB}" srcOrd="2" destOrd="0" parTransId="{A8AECAD3-FDEF-4403-9CFB-738F3BD3E2A5}" sibTransId="{6B5BD7F2-4225-4D20-8452-26318055FCB3}"/>
    <dgm:cxn modelId="{F6C136B8-E67E-444C-861A-DB73DFF330C0}" type="presOf" srcId="{4059F910-2C94-41C4-9B35-02D53F3B4BB6}" destId="{72570242-E3EE-4D49-BE0D-7C177E18897E}" srcOrd="0" destOrd="2" presId="urn:microsoft.com/office/officeart/2011/layout/InterconnectedBlockProcess"/>
    <dgm:cxn modelId="{C988382C-7EBE-4270-AD0E-80C356C2F8D9}" type="presOf" srcId="{44BE0C5D-7A79-4FB7-AA15-FC5E5AA89E18}" destId="{4832D98D-1D0C-4311-823B-2AEEA8C7AE0E}" srcOrd="0" destOrd="0" presId="urn:microsoft.com/office/officeart/2011/layout/InterconnectedBlockProcess"/>
    <dgm:cxn modelId="{83519086-3F44-4775-B174-2CDACB5A8505}" type="presOf" srcId="{2519A870-AEEA-4E8F-9F34-13A8C6483BF0}" destId="{4832D98D-1D0C-4311-823B-2AEEA8C7AE0E}" srcOrd="0" destOrd="2" presId="urn:microsoft.com/office/officeart/2011/layout/InterconnectedBlockProcess"/>
    <dgm:cxn modelId="{CAF49BA7-FDFA-4945-BF8A-6DCD28EF329E}" srcId="{89067B92-5FA6-4934-A7EE-85F70C76AE22}" destId="{492A19A2-56C8-4CF2-9B04-98FE4BEF5A96}" srcOrd="3" destOrd="0" parTransId="{A255A885-923C-4C00-A347-10738F4581C0}" sibTransId="{937DF71C-3883-44BD-8520-89DA7DDE6B6A}"/>
    <dgm:cxn modelId="{64316CAC-C34C-4035-A414-9EDC68549806}" type="presOf" srcId="{2519A870-AEEA-4E8F-9F34-13A8C6483BF0}" destId="{79B62936-D565-4B5F-883D-5FCA48D1F9E1}" srcOrd="1" destOrd="2" presId="urn:microsoft.com/office/officeart/2011/layout/InterconnectedBlockProcess"/>
    <dgm:cxn modelId="{58966703-A899-4587-89E2-E5C9BE481498}" srcId="{492A19A2-56C8-4CF2-9B04-98FE4BEF5A96}" destId="{DCA500D4-711B-4E57-B628-D67A1F9D1896}" srcOrd="0" destOrd="0" parTransId="{65C18AE5-574A-4726-A225-139A41934E02}" sibTransId="{D0C98A27-C786-4F9D-B884-A9973765818C}"/>
    <dgm:cxn modelId="{907846FD-21F8-44FB-BA3F-31DE9C129057}" type="presOf" srcId="{DCA500D4-711B-4E57-B628-D67A1F9D1896}" destId="{72570242-E3EE-4D49-BE0D-7C177E18897E}" srcOrd="0" destOrd="0" presId="urn:microsoft.com/office/officeart/2011/layout/InterconnectedBlockProcess"/>
    <dgm:cxn modelId="{D883C8FC-2C3B-4FFC-A0A0-C6B0A82F7FA5}" type="presOf" srcId="{DCA500D4-711B-4E57-B628-D67A1F9D1896}" destId="{D62DB280-239F-466C-A3E6-FCF48034A912}" srcOrd="1" destOrd="0" presId="urn:microsoft.com/office/officeart/2011/layout/InterconnectedBlockProcess"/>
    <dgm:cxn modelId="{1A902589-04A6-4BC5-958F-73B9D72B9D9E}" srcId="{C2D37A11-2D68-452B-8A0C-485420EA4EF5}" destId="{2519A870-AEEA-4E8F-9F34-13A8C6483BF0}" srcOrd="2" destOrd="0" parTransId="{0D0302BF-C3D2-44FC-A583-4D20FA0C886B}" sibTransId="{793A0DA7-16C7-4872-9B9D-D07C8D6DAAAD}"/>
    <dgm:cxn modelId="{394A0F40-886A-40BA-B089-EE369A87CEF0}" type="presOf" srcId="{EB9673D2-35DE-4E95-A3D5-423C6F8F0756}" destId="{79B62936-D565-4B5F-883D-5FCA48D1F9E1}" srcOrd="1" destOrd="1" presId="urn:microsoft.com/office/officeart/2011/layout/InterconnectedBlockProcess"/>
    <dgm:cxn modelId="{C787D79E-1749-452B-BEEA-0E2902FD6EE3}" srcId="{492A19A2-56C8-4CF2-9B04-98FE4BEF5A96}" destId="{67D6C18A-700D-4058-BC50-F2EE74C27E0F}" srcOrd="1" destOrd="0" parTransId="{A36C949F-EC6E-468F-8CD4-61E086A71AB9}" sibTransId="{45649905-46CC-4544-A118-C4BB5C7AE6F2}"/>
    <dgm:cxn modelId="{F0B1B7A7-D46E-445C-B844-2B26EF92EEFA}" type="presOf" srcId="{492A19A2-56C8-4CF2-9B04-98FE4BEF5A96}" destId="{0460952A-9F12-4476-A011-12B351567BD5}" srcOrd="0" destOrd="0" presId="urn:microsoft.com/office/officeart/2011/layout/InterconnectedBlockProcess"/>
    <dgm:cxn modelId="{C2343C7A-EA2C-4469-89D8-2DBA332DD43B}" srcId="{89067B92-5FA6-4934-A7EE-85F70C76AE22}" destId="{28F0C20C-965C-43C6-BDBA-449971004D60}" srcOrd="1" destOrd="0" parTransId="{8522F2F6-70C3-43EB-875D-5A1B03960846}" sibTransId="{B5148DF8-8D88-46D6-8621-C885C0A04A25}"/>
    <dgm:cxn modelId="{6D726A30-FA38-4187-B6F7-A0B367DCD4FD}" type="presOf" srcId="{E74FE2EB-D61F-482F-9FCF-0579AC026DE9}" destId="{C9920AAF-7703-41C5-9919-44C2D6C7E8FB}" srcOrd="1" destOrd="0" presId="urn:microsoft.com/office/officeart/2011/layout/InterconnectedBlockProcess"/>
    <dgm:cxn modelId="{0D2B3439-62EC-46EA-A541-15FD6DB890A8}" type="presOf" srcId="{B628E3AC-AE35-4D88-B885-2B195E818BAB}" destId="{70AA1F86-D78E-4B8F-B0AF-34498C663688}" srcOrd="0" destOrd="0" presId="urn:microsoft.com/office/officeart/2011/layout/InterconnectedBlockProcess"/>
    <dgm:cxn modelId="{75B954F6-B9CB-4510-9963-8DBDEEF021D5}" srcId="{C2D37A11-2D68-452B-8A0C-485420EA4EF5}" destId="{44BE0C5D-7A79-4FB7-AA15-FC5E5AA89E18}" srcOrd="0" destOrd="0" parTransId="{8D38D6C0-26B1-4A1F-8907-9B40968FDA78}" sibTransId="{84BC27FE-4FF1-484B-9AED-DD1B87E2C1D4}"/>
    <dgm:cxn modelId="{23255E7B-0321-4154-BF4A-2EA2482F7D2A}" type="presOf" srcId="{67D6C18A-700D-4058-BC50-F2EE74C27E0F}" destId="{72570242-E3EE-4D49-BE0D-7C177E18897E}" srcOrd="0" destOrd="1" presId="urn:microsoft.com/office/officeart/2011/layout/InterconnectedBlockProcess"/>
    <dgm:cxn modelId="{23DB2CA6-D2E9-47C9-AC2A-C90D5268B353}" type="presOf" srcId="{EB9673D2-35DE-4E95-A3D5-423C6F8F0756}" destId="{4832D98D-1D0C-4311-823B-2AEEA8C7AE0E}" srcOrd="0" destOrd="1" presId="urn:microsoft.com/office/officeart/2011/layout/InterconnectedBlockProcess"/>
    <dgm:cxn modelId="{C6CFE151-33D3-4E28-8494-4F417DB2F1FD}" srcId="{B628E3AC-AE35-4D88-B885-2B195E818BAB}" destId="{46F1524E-9590-4637-8FCA-690E10900C58}" srcOrd="0" destOrd="0" parTransId="{5BF65BA5-E43F-4255-9F61-97FB70F0EEDE}" sibTransId="{B2E3523E-43C8-4B7F-AAA0-3718C34C99A7}"/>
    <dgm:cxn modelId="{C1CDAE9D-9385-4C5A-9857-FBD57865A70D}" type="presOf" srcId="{28F0C20C-965C-43C6-BDBA-449971004D60}" destId="{15AF9F5D-9BD7-4C67-BE26-2F2E3A7DAC05}" srcOrd="0" destOrd="0" presId="urn:microsoft.com/office/officeart/2011/layout/InterconnectedBlockProcess"/>
    <dgm:cxn modelId="{E3379EF7-0BE0-4854-B4D0-DEBF94B81ADD}" type="presOf" srcId="{67D6C18A-700D-4058-BC50-F2EE74C27E0F}" destId="{D62DB280-239F-466C-A3E6-FCF48034A912}" srcOrd="1" destOrd="1" presId="urn:microsoft.com/office/officeart/2011/layout/InterconnectedBlockProcess"/>
    <dgm:cxn modelId="{BE5D780C-E0E8-41FB-9221-D9B27CC0E8A3}" srcId="{492A19A2-56C8-4CF2-9B04-98FE4BEF5A96}" destId="{4059F910-2C94-41C4-9B35-02D53F3B4BB6}" srcOrd="2" destOrd="0" parTransId="{03E3D19F-01C9-44CE-8F15-17AD6A79C1BE}" sibTransId="{AE2DB167-0705-4C13-AEEF-276B2E5B1EC7}"/>
    <dgm:cxn modelId="{6334246B-534D-4FE3-B6C8-1656A1F4424C}" type="presParOf" srcId="{B92318BD-CF96-4E59-91D9-A3EB6BA86669}" destId="{689D5E13-28C5-42D5-A730-9B1228805009}" srcOrd="0" destOrd="0" presId="urn:microsoft.com/office/officeart/2011/layout/InterconnectedBlockProcess"/>
    <dgm:cxn modelId="{215E5DA8-2AC8-4F95-8F6F-99012EC21C3A}" type="presParOf" srcId="{689D5E13-28C5-42D5-A730-9B1228805009}" destId="{72570242-E3EE-4D49-BE0D-7C177E18897E}" srcOrd="0" destOrd="0" presId="urn:microsoft.com/office/officeart/2011/layout/InterconnectedBlockProcess"/>
    <dgm:cxn modelId="{79FAF33C-8C2D-463A-84E2-BE3918F3295F}" type="presParOf" srcId="{B92318BD-CF96-4E59-91D9-A3EB6BA86669}" destId="{D62DB280-239F-466C-A3E6-FCF48034A912}" srcOrd="1" destOrd="0" presId="urn:microsoft.com/office/officeart/2011/layout/InterconnectedBlockProcess"/>
    <dgm:cxn modelId="{52F4D4B0-7E0F-4FE8-9EAC-5554415F100D}" type="presParOf" srcId="{B92318BD-CF96-4E59-91D9-A3EB6BA86669}" destId="{0460952A-9F12-4476-A011-12B351567BD5}" srcOrd="2" destOrd="0" presId="urn:microsoft.com/office/officeart/2011/layout/InterconnectedBlockProcess"/>
    <dgm:cxn modelId="{B13EDAD7-88D0-4C6A-A6EC-F8B67A325EE7}" type="presParOf" srcId="{B92318BD-CF96-4E59-91D9-A3EB6BA86669}" destId="{E98F1A04-3AB4-41BF-A4FB-01E9166E10A3}" srcOrd="3" destOrd="0" presId="urn:microsoft.com/office/officeart/2011/layout/InterconnectedBlockProcess"/>
    <dgm:cxn modelId="{CCCB92F2-4DA4-4511-9713-290356230823}" type="presParOf" srcId="{E98F1A04-3AB4-41BF-A4FB-01E9166E10A3}" destId="{16CA6DA9-8FEC-4C9C-BD08-0E33C4CDAAC5}" srcOrd="0" destOrd="0" presId="urn:microsoft.com/office/officeart/2011/layout/InterconnectedBlockProcess"/>
    <dgm:cxn modelId="{58E2CD61-939E-4A7D-99DD-CB99078690CE}" type="presParOf" srcId="{B92318BD-CF96-4E59-91D9-A3EB6BA86669}" destId="{24C1A0CC-5722-4FCC-846D-4C83573EE0BB}" srcOrd="4" destOrd="0" presId="urn:microsoft.com/office/officeart/2011/layout/InterconnectedBlockProcess"/>
    <dgm:cxn modelId="{C534E397-F709-4FBB-A257-7B315F08A7DF}" type="presParOf" srcId="{B92318BD-CF96-4E59-91D9-A3EB6BA86669}" destId="{70AA1F86-D78E-4B8F-B0AF-34498C663688}" srcOrd="5" destOrd="0" presId="urn:microsoft.com/office/officeart/2011/layout/InterconnectedBlockProcess"/>
    <dgm:cxn modelId="{5FE83C41-EE0C-46CB-8032-3CB3CA7F4F31}" type="presParOf" srcId="{B92318BD-CF96-4E59-91D9-A3EB6BA86669}" destId="{A26AF507-7C2A-4BF4-9557-3D79C5F140C6}" srcOrd="6" destOrd="0" presId="urn:microsoft.com/office/officeart/2011/layout/InterconnectedBlockProcess"/>
    <dgm:cxn modelId="{6C81D97D-EB63-42C2-A675-AEECB1ECEBEC}" type="presParOf" srcId="{A26AF507-7C2A-4BF4-9557-3D79C5F140C6}" destId="{BC634D6B-FB61-4984-9C4C-0007E88972B5}" srcOrd="0" destOrd="0" presId="urn:microsoft.com/office/officeart/2011/layout/InterconnectedBlockProcess"/>
    <dgm:cxn modelId="{59D0E21C-2A58-4498-9E65-6628701C1CF0}" type="presParOf" srcId="{B92318BD-CF96-4E59-91D9-A3EB6BA86669}" destId="{C9920AAF-7703-41C5-9919-44C2D6C7E8FB}" srcOrd="7" destOrd="0" presId="urn:microsoft.com/office/officeart/2011/layout/InterconnectedBlockProcess"/>
    <dgm:cxn modelId="{239473AE-7AD5-4735-B6BA-91B681EBF8BC}" type="presParOf" srcId="{B92318BD-CF96-4E59-91D9-A3EB6BA86669}" destId="{15AF9F5D-9BD7-4C67-BE26-2F2E3A7DAC05}" srcOrd="8" destOrd="0" presId="urn:microsoft.com/office/officeart/2011/layout/InterconnectedBlockProcess"/>
    <dgm:cxn modelId="{AE5D2D30-72E0-4FA6-ACD0-E8725DE44435}" type="presParOf" srcId="{B92318BD-CF96-4E59-91D9-A3EB6BA86669}" destId="{AE6B52D1-1FC0-4843-AF63-C4C4BC382E1C}" srcOrd="9" destOrd="0" presId="urn:microsoft.com/office/officeart/2011/layout/InterconnectedBlockProcess"/>
    <dgm:cxn modelId="{E0FE2A26-E6A2-4DF4-B31A-503547C96EB4}" type="presParOf" srcId="{AE6B52D1-1FC0-4843-AF63-C4C4BC382E1C}" destId="{4832D98D-1D0C-4311-823B-2AEEA8C7AE0E}" srcOrd="0" destOrd="0" presId="urn:microsoft.com/office/officeart/2011/layout/InterconnectedBlockProcess"/>
    <dgm:cxn modelId="{2C8CE5CE-1298-4E68-A479-FE76CE78FF00}" type="presParOf" srcId="{B92318BD-CF96-4E59-91D9-A3EB6BA86669}" destId="{79B62936-D565-4B5F-883D-5FCA48D1F9E1}" srcOrd="10" destOrd="0" presId="urn:microsoft.com/office/officeart/2011/layout/InterconnectedBlockProcess"/>
    <dgm:cxn modelId="{9BCA194B-F5DE-450D-8C04-358E35A91126}" type="presParOf" srcId="{B92318BD-CF96-4E59-91D9-A3EB6BA86669}" destId="{B9BD43ED-B1A3-4D26-AB59-87D573541333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70242-E3EE-4D49-BE0D-7C177E18897E}">
      <dsp:nvSpPr>
        <dsp:cNvPr id="0" name=""/>
        <dsp:cNvSpPr/>
      </dsp:nvSpPr>
      <dsp:spPr>
        <a:xfrm>
          <a:off x="4841454" y="729994"/>
          <a:ext cx="1313951" cy="3128327"/>
        </a:xfrm>
        <a:prstGeom prst="wedgeRectCallout">
          <a:avLst>
            <a:gd name="adj1" fmla="val 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solidFill>
              <a:schemeClr val="tx1">
                <a:lumMod val="75000"/>
              </a:schemeClr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tx1">
                  <a:lumMod val="75000"/>
                </a:schemeClr>
              </a:solidFill>
            </a:rPr>
            <a:t>Implementation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Results</a:t>
          </a:r>
        </a:p>
      </dsp:txBody>
      <dsp:txXfrm>
        <a:off x="5008063" y="729994"/>
        <a:ext cx="1147342" cy="3128327"/>
      </dsp:txXfrm>
    </dsp:sp>
    <dsp:sp modelId="{0460952A-9F12-4476-A011-12B351567BD5}">
      <dsp:nvSpPr>
        <dsp:cNvPr id="0" name=""/>
        <dsp:cNvSpPr/>
      </dsp:nvSpPr>
      <dsp:spPr>
        <a:xfrm>
          <a:off x="4841454" y="0"/>
          <a:ext cx="1313951" cy="729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</a:t>
          </a:r>
          <a:endParaRPr lang="en-US" sz="1500" kern="1200" dirty="0"/>
        </a:p>
      </dsp:txBody>
      <dsp:txXfrm>
        <a:off x="4841454" y="0"/>
        <a:ext cx="1313951" cy="729994"/>
      </dsp:txXfrm>
    </dsp:sp>
    <dsp:sp modelId="{16CA6DA9-8FEC-4C9C-BD08-0E33C4CDAAC5}">
      <dsp:nvSpPr>
        <dsp:cNvPr id="0" name=""/>
        <dsp:cNvSpPr/>
      </dsp:nvSpPr>
      <dsp:spPr>
        <a:xfrm>
          <a:off x="3527503" y="729994"/>
          <a:ext cx="1313951" cy="291997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506035"/>
            <a:satOff val="-3717"/>
            <a:lumOff val="49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Preprocess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Posting list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TF-IDF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solidFill>
              <a:schemeClr val="tx1">
                <a:lumMod val="75000"/>
              </a:schemeClr>
            </a:solidFill>
          </a:endParaRPr>
        </a:p>
      </dsp:txBody>
      <dsp:txXfrm>
        <a:off x="3694112" y="729994"/>
        <a:ext cx="1147342" cy="2919978"/>
      </dsp:txXfrm>
    </dsp:sp>
    <dsp:sp modelId="{70AA1F86-D78E-4B8F-B0AF-34498C663688}">
      <dsp:nvSpPr>
        <dsp:cNvPr id="0" name=""/>
        <dsp:cNvSpPr/>
      </dsp:nvSpPr>
      <dsp:spPr>
        <a:xfrm>
          <a:off x="3527503" y="106103"/>
          <a:ext cx="1313951" cy="625819"/>
        </a:xfrm>
        <a:prstGeom prst="rect">
          <a:avLst/>
        </a:prstGeom>
        <a:solidFill>
          <a:schemeClr val="accent5">
            <a:hueOff val="-393303"/>
            <a:satOff val="-16646"/>
            <a:lumOff val="92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Steps</a:t>
          </a:r>
          <a:endParaRPr lang="en-US" sz="1500" kern="1200" dirty="0"/>
        </a:p>
      </dsp:txBody>
      <dsp:txXfrm>
        <a:off x="3527503" y="106103"/>
        <a:ext cx="1313951" cy="625819"/>
      </dsp:txXfrm>
    </dsp:sp>
    <dsp:sp modelId="{BC634D6B-FB61-4984-9C4C-0007E88972B5}">
      <dsp:nvSpPr>
        <dsp:cNvPr id="0" name=""/>
        <dsp:cNvSpPr/>
      </dsp:nvSpPr>
      <dsp:spPr>
        <a:xfrm>
          <a:off x="2213551" y="729994"/>
          <a:ext cx="1313951" cy="271124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012069"/>
            <a:satOff val="-7435"/>
            <a:lumOff val="9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How this Search engine work</a:t>
          </a:r>
        </a:p>
      </dsp:txBody>
      <dsp:txXfrm>
        <a:off x="2380160" y="729994"/>
        <a:ext cx="1147342" cy="2711242"/>
      </dsp:txXfrm>
    </dsp:sp>
    <dsp:sp modelId="{15AF9F5D-9BD7-4C67-BE26-2F2E3A7DAC05}">
      <dsp:nvSpPr>
        <dsp:cNvPr id="0" name=""/>
        <dsp:cNvSpPr/>
      </dsp:nvSpPr>
      <dsp:spPr>
        <a:xfrm>
          <a:off x="2213551" y="208735"/>
          <a:ext cx="1313951" cy="521259"/>
        </a:xfrm>
        <a:prstGeom prst="rect">
          <a:avLst/>
        </a:prstGeom>
        <a:solidFill>
          <a:schemeClr val="accent5">
            <a:hueOff val="-786605"/>
            <a:satOff val="-33293"/>
            <a:lumOff val="18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Search Engine</a:t>
          </a:r>
        </a:p>
      </dsp:txBody>
      <dsp:txXfrm>
        <a:off x="2213551" y="208735"/>
        <a:ext cx="1313951" cy="521259"/>
      </dsp:txXfrm>
    </dsp:sp>
    <dsp:sp modelId="{4832D98D-1D0C-4311-823B-2AEEA8C7AE0E}">
      <dsp:nvSpPr>
        <dsp:cNvPr id="0" name=""/>
        <dsp:cNvSpPr/>
      </dsp:nvSpPr>
      <dsp:spPr>
        <a:xfrm>
          <a:off x="899599" y="729994"/>
          <a:ext cx="1313951" cy="250250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518104"/>
            <a:satOff val="-11152"/>
            <a:lumOff val="149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A short introduction</a:t>
          </a:r>
          <a:endParaRPr lang="en-US" sz="1500" kern="1200" dirty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  <a:endParaRPr lang="en-US" sz="1500" kern="1200" dirty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What is this project about</a:t>
          </a:r>
          <a:endParaRPr lang="en-US" sz="15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1066208" y="729994"/>
        <a:ext cx="1147342" cy="2502507"/>
      </dsp:txXfrm>
    </dsp:sp>
    <dsp:sp modelId="{B9BD43ED-B1A3-4D26-AB59-87D573541333}">
      <dsp:nvSpPr>
        <dsp:cNvPr id="0" name=""/>
        <dsp:cNvSpPr/>
      </dsp:nvSpPr>
      <dsp:spPr>
        <a:xfrm>
          <a:off x="899599" y="312909"/>
          <a:ext cx="1313951" cy="417084"/>
        </a:xfrm>
        <a:prstGeom prst="rect">
          <a:avLst/>
        </a:prstGeom>
        <a:solidFill>
          <a:schemeClr val="accent5">
            <a:hueOff val="-1179908"/>
            <a:satOff val="-49939"/>
            <a:lumOff val="27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899599" y="312909"/>
        <a:ext cx="1313951" cy="41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uto-encoder-what-is-it-and-what-is-it-used-for-part-1-3e5c6f017726" TargetMode="External"/><Relationship Id="rId2" Type="http://schemas.openxmlformats.org/officeDocument/2006/relationships/hyperlink" Target="https://www.jeremyjordan.me/autoencod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snapcrack/all-the-n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06611" y="1091611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News Search Engine</a:t>
            </a:r>
            <a:br>
              <a:rPr lang="en" dirty="0" smtClean="0"/>
            </a:br>
            <a:r>
              <a:rPr lang="en" sz="2900" dirty="0" smtClean="0">
                <a:solidFill>
                  <a:schemeClr val="tx1">
                    <a:lumMod val="50000"/>
                  </a:schemeClr>
                </a:solidFill>
              </a:rPr>
              <a:t>(Information Retrival Project)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>Sepehr Asgarian</a:t>
            </a:r>
            <a:b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</a:br>
            <a:endParaRPr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TF_IDF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Lat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5777" y="4099095"/>
            <a:ext cx="1257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Fig7[2]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88" y="1930403"/>
            <a:ext cx="3132091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let's start our search engine</a:t>
            </a: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3"/>
            <a:ext cx="6713968" cy="2226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bg1"/>
                </a:solidFill>
              </a:rPr>
              <a:t>Thank You</a:t>
            </a:r>
            <a:r>
              <a:rPr lang="en" sz="6000" dirty="0" smtClean="0">
                <a:solidFill>
                  <a:schemeClr val="accent2"/>
                </a:solidFill>
              </a:rPr>
              <a:t/>
            </a:r>
            <a:br>
              <a:rPr lang="en" sz="6000" dirty="0" smtClean="0">
                <a:solidFill>
                  <a:schemeClr val="accent2"/>
                </a:solidFill>
              </a:rPr>
            </a:br>
            <a:r>
              <a:rPr lang="en" sz="6000" dirty="0" smtClean="0">
                <a:solidFill>
                  <a:schemeClr val="accent2"/>
                </a:solidFill>
              </a:rPr>
              <a:t>	</a:t>
            </a:r>
            <a:r>
              <a:rPr lang="en" sz="4400" dirty="0" smtClean="0">
                <a:solidFill>
                  <a:schemeClr val="accent2"/>
                </a:solidFill>
              </a:rPr>
              <a:t>for your Attention!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48803" y="139603"/>
            <a:ext cx="792241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References</a:t>
            </a:r>
          </a:p>
          <a:p>
            <a:endParaRPr lang="en-US" dirty="0"/>
          </a:p>
          <a:p>
            <a:pPr lvl="0"/>
            <a:r>
              <a:rPr lang="en-US" sz="1300" dirty="0"/>
              <a:t>[1] Jeremy Jordan, “Introduction to </a:t>
            </a:r>
            <a:r>
              <a:rPr lang="en-US" sz="1300" dirty="0" err="1"/>
              <a:t>autoencoders</a:t>
            </a:r>
            <a:r>
              <a:rPr lang="en-US" sz="1300" dirty="0"/>
              <a:t>.,” Jeremy Jordan, 19-Mar-2018. [Online]. Available: </a:t>
            </a:r>
            <a:r>
              <a:rPr lang="en-US" sz="1300" dirty="0">
                <a:hlinkClick r:id="rId2"/>
              </a:rPr>
              <a:t>https://www.jeremyjordan.me/autoencoders</a:t>
            </a:r>
            <a:r>
              <a:rPr lang="en-US" sz="1300" dirty="0" smtClean="0">
                <a:hlinkClick r:id="rId2"/>
              </a:rPr>
              <a:t>/</a:t>
            </a:r>
            <a:endParaRPr lang="en-US" sz="1300" dirty="0" smtClean="0"/>
          </a:p>
          <a:p>
            <a:pPr lvl="0"/>
            <a:endParaRPr lang="en-US" sz="1300" dirty="0"/>
          </a:p>
          <a:p>
            <a:r>
              <a:rPr lang="en-US" sz="1300" dirty="0" smtClean="0"/>
              <a:t>[</a:t>
            </a:r>
            <a:r>
              <a:rPr lang="en-US" sz="1300" dirty="0"/>
              <a:t>2] Auto-Encoder: What Is It? And What Is It Used For? (Part 1)</a:t>
            </a:r>
          </a:p>
          <a:p>
            <a:r>
              <a:rPr lang="en-US" sz="1300" dirty="0"/>
              <a:t>Will </a:t>
            </a:r>
            <a:r>
              <a:rPr lang="en-US" sz="1300" dirty="0" err="1" smtClean="0"/>
              <a:t>Badr</a:t>
            </a:r>
            <a:r>
              <a:rPr lang="en-US" sz="1300" dirty="0" smtClean="0"/>
              <a:t>, </a:t>
            </a:r>
            <a:r>
              <a:rPr lang="en-US" sz="1300" dirty="0" smtClean="0">
                <a:hlinkClick r:id="rId3"/>
              </a:rPr>
              <a:t>https</a:t>
            </a:r>
            <a:r>
              <a:rPr lang="en-US" sz="1300" dirty="0">
                <a:hlinkClick r:id="rId3"/>
              </a:rPr>
              <a:t>://</a:t>
            </a:r>
            <a:r>
              <a:rPr lang="en-US" sz="1300" dirty="0" smtClean="0">
                <a:hlinkClick r:id="rId3"/>
              </a:rPr>
              <a:t>towardsdatascience.com/auto-encoder-what-is-it-and-what-is-it-used-for-part-1-3e5c6f017726</a:t>
            </a:r>
            <a:endParaRPr lang="en-US" sz="1300" dirty="0" smtClean="0"/>
          </a:p>
          <a:p>
            <a:endParaRPr lang="en-US" sz="1300" dirty="0"/>
          </a:p>
          <a:p>
            <a:r>
              <a:rPr lang="en-US" sz="1300" dirty="0" smtClean="0"/>
              <a:t>[3]</a:t>
            </a:r>
            <a:r>
              <a:rPr lang="en-US" sz="1300" dirty="0" err="1" smtClean="0"/>
              <a:t>Autoencoder</a:t>
            </a:r>
            <a:r>
              <a:rPr lang="en-US" sz="1300" dirty="0" smtClean="0"/>
              <a:t> </a:t>
            </a:r>
            <a:r>
              <a:rPr lang="en-US" sz="1300" dirty="0"/>
              <a:t>example .Copy right by </a:t>
            </a:r>
            <a:r>
              <a:rPr lang="en-US" sz="1300" dirty="0" err="1"/>
              <a:t>kirill</a:t>
            </a:r>
            <a:r>
              <a:rPr lang="en-US" sz="1300" dirty="0"/>
              <a:t> </a:t>
            </a:r>
            <a:r>
              <a:rPr lang="en-US" sz="1300" dirty="0" err="1"/>
              <a:t>eremenko</a:t>
            </a:r>
            <a:r>
              <a:rPr lang="en-US" sz="1300" dirty="0"/>
              <a:t>(Deep learning A_Z : Hands-on Artificial Neural Networks)</a:t>
            </a:r>
          </a:p>
          <a:p>
            <a:endParaRPr lang="en-US" sz="1300" dirty="0"/>
          </a:p>
          <a:p>
            <a:r>
              <a:rPr lang="en-US" sz="1300" dirty="0" smtClean="0"/>
              <a:t>[4] </a:t>
            </a:r>
            <a:r>
              <a:rPr lang="en-US" sz="1300" dirty="0" err="1"/>
              <a:t>Seyrek</a:t>
            </a:r>
            <a:r>
              <a:rPr lang="en-US" sz="1300" dirty="0"/>
              <a:t> </a:t>
            </a:r>
            <a:r>
              <a:rPr lang="en-US" sz="1300" dirty="0" err="1"/>
              <a:t>Otomatik</a:t>
            </a:r>
            <a:r>
              <a:rPr lang="en-US" sz="1300" dirty="0"/>
              <a:t> </a:t>
            </a:r>
            <a:r>
              <a:rPr lang="en-US" sz="1300" dirty="0" err="1"/>
              <a:t>Kodlayıcı</a:t>
            </a:r>
            <a:r>
              <a:rPr lang="en-US" sz="1300" dirty="0"/>
              <a:t> (Sparse </a:t>
            </a:r>
            <a:r>
              <a:rPr lang="en-US" sz="1300" dirty="0" err="1"/>
              <a:t>Autoencoder</a:t>
            </a:r>
            <a:r>
              <a:rPr lang="en-US" sz="1300" dirty="0"/>
              <a:t>)</a:t>
            </a:r>
          </a:p>
          <a:p>
            <a:r>
              <a:rPr lang="en-US" sz="1300" dirty="0"/>
              <a:t>Author: </a:t>
            </a:r>
            <a:r>
              <a:rPr lang="en-US" sz="1300" dirty="0" err="1" smtClean="0"/>
              <a:t>veribilimcisi</a:t>
            </a:r>
            <a:r>
              <a:rPr lang="en-US" sz="1300" dirty="0"/>
              <a:t>,</a:t>
            </a:r>
            <a:r>
              <a:rPr lang="en-US" sz="1300" dirty="0" smtClean="0"/>
              <a:t> </a:t>
            </a:r>
            <a:r>
              <a:rPr lang="en-US" sz="1300" dirty="0"/>
              <a:t>https://veribilimcisi.com/2018/06/04/seyrek-otomatik-kodlayici-sparse-autoencoder</a:t>
            </a:r>
          </a:p>
          <a:p>
            <a:endParaRPr lang="en-US" sz="1300" dirty="0"/>
          </a:p>
          <a:p>
            <a:r>
              <a:rPr lang="en-US" sz="1300" dirty="0" smtClean="0"/>
              <a:t>[5] </a:t>
            </a:r>
            <a:r>
              <a:rPr lang="en-US" sz="1300" dirty="0"/>
              <a:t>Applied Deep Learning - Part 3: </a:t>
            </a:r>
            <a:r>
              <a:rPr lang="en-US" sz="1300" dirty="0" err="1"/>
              <a:t>Autoencoders</a:t>
            </a:r>
            <a:endParaRPr lang="en-US" sz="1300" dirty="0"/>
          </a:p>
          <a:p>
            <a:r>
              <a:rPr lang="en-US" sz="1300" dirty="0"/>
              <a:t>Arden </a:t>
            </a:r>
            <a:r>
              <a:rPr lang="en-US" sz="1300" dirty="0" err="1" smtClean="0"/>
              <a:t>Dertat</a:t>
            </a:r>
            <a:r>
              <a:rPr lang="en-US" sz="1300" dirty="0"/>
              <a:t>,</a:t>
            </a:r>
            <a:r>
              <a:rPr lang="en-US" sz="1300" dirty="0" smtClean="0"/>
              <a:t> </a:t>
            </a:r>
            <a:r>
              <a:rPr lang="en-US" sz="1300" dirty="0"/>
              <a:t>https://towardsdatascience.com/applied-deep-learning-part-3-autoencoders-1c083af4d798</a:t>
            </a:r>
            <a:r>
              <a:rPr lang="en-US" sz="1300" dirty="0" smtClean="0"/>
              <a:t>. 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[6] Chaudhary, “A High-Level Guide to </a:t>
            </a:r>
            <a:r>
              <a:rPr lang="en-US" sz="1300" dirty="0" err="1"/>
              <a:t>Autoencoders</a:t>
            </a:r>
            <a:r>
              <a:rPr lang="en-US" sz="1300" dirty="0"/>
              <a:t>,” Medium, 22-Aug-2019. [Online]. Available: https://towardsdatascience.com/a-high-level-guide-to-autoencoders-b103ccd45924</a:t>
            </a:r>
          </a:p>
        </p:txBody>
      </p:sp>
    </p:spTree>
    <p:extLst>
      <p:ext uri="{BB962C8B-B14F-4D97-AF65-F5344CB8AC3E}">
        <p14:creationId xmlns:p14="http://schemas.microsoft.com/office/powerpoint/2010/main" val="472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6" name="Content Placeholder 5" descr="Interconnected Block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896610"/>
              </p:ext>
            </p:extLst>
          </p:nvPr>
        </p:nvGraphicFramePr>
        <p:xfrm>
          <a:off x="1799063" y="809150"/>
          <a:ext cx="7055006" cy="385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Google Shape;88;p12"/>
          <p:cNvSpPr txBox="1">
            <a:spLocks/>
          </p:cNvSpPr>
          <p:nvPr/>
        </p:nvSpPr>
        <p:spPr>
          <a:xfrm>
            <a:off x="295821" y="229250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 err="1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RoadMap</a:t>
            </a:r>
            <a:endParaRPr lang="en-US" sz="44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4" name="22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7649" y="416442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Introduction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801162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What is the project about</a:t>
            </a:r>
          </a:p>
          <a:p>
            <a:pPr marL="457200" indent="-342900"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Dataset</a:t>
            </a:r>
          </a:p>
          <a:p>
            <a:pPr marL="114300">
              <a:buSzPts val="1800"/>
            </a:pPr>
            <a:r>
              <a:rPr lang="en-US" sz="1500" dirty="0" smtClean="0">
                <a:hlinkClick r:id="rId2"/>
              </a:rPr>
              <a:t>https://www.kaggle.com/snapcrack/all-the-news</a:t>
            </a:r>
            <a:endParaRPr lang="en-US" sz="1500" dirty="0" smtClean="0"/>
          </a:p>
          <a:p>
            <a:pPr marL="114300">
              <a:buSzPts val="1800"/>
            </a:pPr>
            <a:endParaRPr lang="en-US" sz="1500" dirty="0" smtClean="0"/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0808" y="4543044"/>
            <a:ext cx="92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Fig.1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1" y="2782671"/>
            <a:ext cx="6684912" cy="16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Search Engine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80839"/>
            <a:ext cx="9212452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How this Search Engine work?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Preprocessing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Posting list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TF_IDF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Elimination index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Champion list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05" y="1080839"/>
            <a:ext cx="3178602" cy="1671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6801" y="296387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8" y="1636972"/>
            <a:ext cx="8315867" cy="30331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After a simple 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4" y="1624869"/>
            <a:ext cx="7670299" cy="30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r>
              <a:rPr lang="en-US" sz="2000" dirty="0" smtClean="0">
                <a:latin typeface="Lato" panose="020B0604020202020204" charset="0"/>
              </a:rPr>
              <a:t>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Tokenization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Remove Stop words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Stemming and lemmatization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After 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9" y="1769227"/>
            <a:ext cx="481625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Posting </a:t>
            </a:r>
            <a:r>
              <a:rPr lang="en-US" sz="2000" dirty="0" smtClean="0">
                <a:latin typeface="Lato" panose="020B0604020202020204" charset="0"/>
              </a:rPr>
              <a:t>list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La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2" y="1932118"/>
            <a:ext cx="7155976" cy="21459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5777" y="4099095"/>
            <a:ext cx="1257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Fig6[1]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123</Words>
  <Application>Microsoft Office PowerPoint</Application>
  <PresentationFormat>On-screen Show (16:9)</PresentationFormat>
  <Paragraphs>102</Paragraphs>
  <Slides>13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Raleway</vt:lpstr>
      <vt:lpstr>Arial</vt:lpstr>
      <vt:lpstr>Antonio template</vt:lpstr>
      <vt:lpstr>News Search Engine (Information Retrival Project)  Sepehr Asgarian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your 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 Sepehr Asgarian Kimia Hashemi</dc:title>
  <dc:creator>sepehr</dc:creator>
  <cp:lastModifiedBy>sep asg</cp:lastModifiedBy>
  <cp:revision>73</cp:revision>
  <dcterms:modified xsi:type="dcterms:W3CDTF">2020-08-30T10:19:29Z</dcterms:modified>
</cp:coreProperties>
</file>