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b15953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b15953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CRC Explorer: Colorectal Cancer Biomarker Analysis Tool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Web-Based Biomarker Analysis Interface for Colorectal Cancer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Key Features: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Visualize biomarker expression across patient groups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 survival analysis with interactive plots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Generate correlation heatmaps between biomarkers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Explore data with intuitive filtering and sorting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Export publication-ready figures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Sepehr Maleki (22401358), Bilkent University - May 2024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Screenshot 2025-05-14 at 2.51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038" y="334350"/>
            <a:ext cx="7741921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