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7B31-9B42-42D4-B99E-1CC7EEA9C8A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FEBD-54E6-426C-BD2F-6710C525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7B31-9B42-42D4-B99E-1CC7EEA9C8A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FEBD-54E6-426C-BD2F-6710C525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1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7B31-9B42-42D4-B99E-1CC7EEA9C8A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FEBD-54E6-426C-BD2F-6710C525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5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7B31-9B42-42D4-B99E-1CC7EEA9C8A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FEBD-54E6-426C-BD2F-6710C525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7B31-9B42-42D4-B99E-1CC7EEA9C8A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FEBD-54E6-426C-BD2F-6710C525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1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7B31-9B42-42D4-B99E-1CC7EEA9C8A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FEBD-54E6-426C-BD2F-6710C525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4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7B31-9B42-42D4-B99E-1CC7EEA9C8A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FEBD-54E6-426C-BD2F-6710C525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8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7B31-9B42-42D4-B99E-1CC7EEA9C8A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FEBD-54E6-426C-BD2F-6710C525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7B31-9B42-42D4-B99E-1CC7EEA9C8A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FEBD-54E6-426C-BD2F-6710C525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7B31-9B42-42D4-B99E-1CC7EEA9C8A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FEBD-54E6-426C-BD2F-6710C525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7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7B31-9B42-42D4-B99E-1CC7EEA9C8A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FEBD-54E6-426C-BD2F-6710C525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1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17B31-9B42-42D4-B99E-1CC7EEA9C8A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CFEBD-54E6-426C-BD2F-6710C525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1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vahaun tulos haulle snakey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14" y="375188"/>
            <a:ext cx="6741171" cy="496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9925495" y="2541721"/>
            <a:ext cx="712922" cy="573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1140955">
            <a:off x="9686439" y="3157565"/>
            <a:ext cx="929898" cy="14783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483796" y="984140"/>
            <a:ext cx="263471" cy="1038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01823" y="1387096"/>
            <a:ext cx="272387" cy="63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519850" y="1092628"/>
            <a:ext cx="234807" cy="929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55198" y="325527"/>
            <a:ext cx="288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Health, Energy, </a:t>
            </a:r>
            <a:r>
              <a:rPr lang="fi-FI" dirty="0" err="1" smtClean="0"/>
              <a:t>Joy</a:t>
            </a:r>
            <a:r>
              <a:rPr lang="fi-FI" dirty="0" smtClean="0"/>
              <a:t>, </a:t>
            </a:r>
            <a:r>
              <a:rPr lang="fi-FI" dirty="0" err="1" smtClean="0"/>
              <a:t>Freetime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05912" y="5827363"/>
            <a:ext cx="1332854" cy="66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Newspaper</a:t>
            </a:r>
            <a:r>
              <a:rPr lang="fi-FI" dirty="0" smtClean="0"/>
              <a:t> </a:t>
            </a:r>
            <a:r>
              <a:rPr lang="fi-FI" dirty="0" err="1" smtClean="0"/>
              <a:t>delivery</a:t>
            </a:r>
            <a:r>
              <a:rPr lang="fi-FI" dirty="0" smtClean="0"/>
              <a:t> </a:t>
            </a:r>
            <a:r>
              <a:rPr lang="fi-FI" dirty="0" err="1" smtClean="0"/>
              <a:t>job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89729" y="5827362"/>
            <a:ext cx="991891" cy="66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Vegetables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54685" y="5827361"/>
            <a:ext cx="991891" cy="66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Meat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623640" y="5532895"/>
            <a:ext cx="991891" cy="90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Shared</a:t>
            </a:r>
            <a:r>
              <a:rPr lang="fi-FI" dirty="0" smtClean="0"/>
              <a:t> </a:t>
            </a:r>
            <a:r>
              <a:rPr lang="fi-FI" dirty="0" err="1" smtClean="0"/>
              <a:t>apt</a:t>
            </a:r>
            <a:endParaRPr lang="fi-FI" dirty="0" smtClean="0"/>
          </a:p>
          <a:p>
            <a:pPr algn="ctr"/>
            <a:r>
              <a:rPr lang="fi-FI" dirty="0" smtClean="0"/>
              <a:t>150€/m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788596" y="5104541"/>
            <a:ext cx="991891" cy="133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1 BR </a:t>
            </a:r>
            <a:r>
              <a:rPr lang="fi-FI" dirty="0" err="1" smtClean="0"/>
              <a:t>Apt</a:t>
            </a:r>
            <a:endParaRPr lang="fi-FI" dirty="0" smtClean="0"/>
          </a:p>
          <a:p>
            <a:pPr algn="ctr"/>
            <a:r>
              <a:rPr lang="fi-FI" dirty="0" smtClean="0"/>
              <a:t>300€/m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122774" y="5827361"/>
            <a:ext cx="991891" cy="66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New </a:t>
            </a:r>
            <a:r>
              <a:rPr lang="fi-FI" dirty="0" err="1" smtClean="0"/>
              <a:t>phone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92049" y="5104540"/>
            <a:ext cx="991891" cy="66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Ratty</a:t>
            </a:r>
            <a:r>
              <a:rPr lang="fi-FI" dirty="0" smtClean="0"/>
              <a:t> </a:t>
            </a:r>
            <a:r>
              <a:rPr lang="fi-FI" dirty="0" err="1" smtClean="0"/>
              <a:t>car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992049" y="5871704"/>
            <a:ext cx="991891" cy="66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Nice</a:t>
            </a:r>
            <a:r>
              <a:rPr lang="fi-FI" dirty="0" smtClean="0"/>
              <a:t> </a:t>
            </a:r>
            <a:r>
              <a:rPr lang="fi-FI" dirty="0" err="1" smtClean="0"/>
              <a:t>car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535433" y="5827361"/>
            <a:ext cx="1332854" cy="66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Work</a:t>
            </a:r>
            <a:r>
              <a:rPr lang="fi-FI" dirty="0" smtClean="0"/>
              <a:t> </a:t>
            </a:r>
            <a:r>
              <a:rPr lang="fi-FI" dirty="0" err="1" smtClean="0"/>
              <a:t>overtime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00759" y="4671410"/>
            <a:ext cx="991891" cy="66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Cable</a:t>
            </a:r>
            <a:r>
              <a:rPr lang="fi-FI" dirty="0" smtClean="0"/>
              <a:t> TV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91202" y="957412"/>
            <a:ext cx="2087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H+2</a:t>
            </a:r>
          </a:p>
          <a:p>
            <a:r>
              <a:rPr lang="fi-FI" dirty="0" smtClean="0"/>
              <a:t>F-2</a:t>
            </a:r>
          </a:p>
          <a:p>
            <a:r>
              <a:rPr lang="fi-FI" dirty="0" smtClean="0"/>
              <a:t>E-2</a:t>
            </a:r>
          </a:p>
          <a:p>
            <a:r>
              <a:rPr lang="fi-FI" dirty="0" smtClean="0"/>
              <a:t>T-2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000297" y="1735510"/>
            <a:ext cx="206143" cy="287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14023" y="5275923"/>
            <a:ext cx="163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snakey</a:t>
            </a:r>
            <a:r>
              <a:rPr lang="en-US" dirty="0" smtClean="0"/>
              <a:t> diagram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08923" y="-7623"/>
            <a:ext cx="507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Hidden</a:t>
            </a:r>
            <a:r>
              <a:rPr lang="fi-FI" dirty="0" smtClean="0"/>
              <a:t> </a:t>
            </a:r>
            <a:r>
              <a:rPr lang="fi-FI" dirty="0" err="1" smtClean="0"/>
              <a:t>stats</a:t>
            </a:r>
            <a:r>
              <a:rPr lang="fi-FI" dirty="0" smtClean="0"/>
              <a:t>: </a:t>
            </a:r>
            <a:r>
              <a:rPr lang="fi-FI" dirty="0" err="1" smtClean="0"/>
              <a:t>Education</a:t>
            </a:r>
            <a:r>
              <a:rPr lang="fi-FI" dirty="0" smtClean="0"/>
              <a:t>, Status, </a:t>
            </a:r>
            <a:r>
              <a:rPr lang="fi-FI" dirty="0" err="1" smtClean="0"/>
              <a:t>Wealth</a:t>
            </a:r>
            <a:r>
              <a:rPr lang="fi-FI" dirty="0" smtClean="0"/>
              <a:t>, </a:t>
            </a:r>
            <a:r>
              <a:rPr lang="fi-FI" dirty="0" err="1" smtClean="0"/>
              <a:t>Outlawness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6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51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Jyväskylä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Jussi Rasku</dc:creator>
  <cp:lastModifiedBy>Jussi Rasku</cp:lastModifiedBy>
  <cp:revision>9</cp:revision>
  <dcterms:created xsi:type="dcterms:W3CDTF">2020-01-23T09:34:32Z</dcterms:created>
  <dcterms:modified xsi:type="dcterms:W3CDTF">2020-02-18T16:35:34Z</dcterms:modified>
</cp:coreProperties>
</file>