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62000"/>
            <a:ext cx="7162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752600"/>
            <a:ext cx="38100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Create new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0855" y="2857500"/>
            <a:ext cx="38100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Edit Existing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62000"/>
            <a:ext cx="7162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838200"/>
            <a:ext cx="38100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Create new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800989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2436" y="2814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2146" y="2787134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73782" y="2800989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2146" y="182880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6800" y="1842655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0800" y="1842655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436" y="18565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35582" y="3616036"/>
            <a:ext cx="1634836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56364" y="4724399"/>
            <a:ext cx="1634836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Add Task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34541" y="4419600"/>
            <a:ext cx="447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You should save your project to access to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2218" y="838200"/>
            <a:ext cx="1634836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Add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800989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2436" y="2814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2146" y="2787134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3782" y="2800989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2146" y="182880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842655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1842655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82436" y="18565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35582" y="3616036"/>
            <a:ext cx="1634836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762000"/>
            <a:ext cx="7162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62000"/>
            <a:ext cx="7162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838200"/>
            <a:ext cx="38100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Edit Existing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877189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2436" y="28910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2146" y="2863334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73782" y="2877189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2146" y="190500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6800" y="1918855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0800" y="1918855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436" y="19327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flipH="1" flipV="1">
            <a:off x="2628900" y="2095500"/>
            <a:ext cx="190500" cy="76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01145" y="4274127"/>
            <a:ext cx="1634836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52254" y="4253345"/>
            <a:ext cx="1634836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3</cp:revision>
  <dcterms:created xsi:type="dcterms:W3CDTF">2006-08-16T00:00:00Z</dcterms:created>
  <dcterms:modified xsi:type="dcterms:W3CDTF">2016-05-12T23:05:48Z</dcterms:modified>
</cp:coreProperties>
</file>