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158" y="84719"/>
            <a:ext cx="2307642" cy="372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Database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158" y="457200"/>
            <a:ext cx="2307642" cy="73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</a:rPr>
              <a:t>tableName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String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-name: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158" y="1196554"/>
            <a:ext cx="2307642" cy="1851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100" i="1" dirty="0" smtClean="0">
                <a:solidFill>
                  <a:schemeClr val="tx1"/>
                </a:solidFill>
              </a:rPr>
              <a:t>+</a:t>
            </a:r>
            <a:r>
              <a:rPr lang="en-US" sz="1100" i="1" dirty="0" err="1" smtClean="0">
                <a:solidFill>
                  <a:schemeClr val="tx1"/>
                </a:solidFill>
              </a:rPr>
              <a:t>getLastInsertedid</a:t>
            </a:r>
            <a:r>
              <a:rPr lang="en-US" sz="1100" i="1" dirty="0" smtClean="0">
                <a:solidFill>
                  <a:schemeClr val="tx1"/>
                </a:solidFill>
              </a:rPr>
              <a:t>(): </a:t>
            </a:r>
            <a:r>
              <a:rPr lang="en-US" sz="1100" i="1" dirty="0" err="1" smtClean="0">
                <a:solidFill>
                  <a:schemeClr val="tx1"/>
                </a:solidFill>
              </a:rPr>
              <a:t>int</a:t>
            </a:r>
            <a:endParaRPr lang="en-US" sz="11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i="1" dirty="0" smtClean="0">
                <a:solidFill>
                  <a:schemeClr val="tx1"/>
                </a:solidFill>
              </a:rPr>
              <a:t>+</a:t>
            </a:r>
            <a:r>
              <a:rPr lang="en-US" sz="1100" i="1" dirty="0" err="1" smtClean="0">
                <a:solidFill>
                  <a:schemeClr val="tx1"/>
                </a:solidFill>
              </a:rPr>
              <a:t>findById</a:t>
            </a:r>
            <a:r>
              <a:rPr lang="en-US" sz="1100" i="1" dirty="0" smtClean="0">
                <a:solidFill>
                  <a:schemeClr val="tx1"/>
                </a:solidFill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</a:rPr>
              <a:t>int</a:t>
            </a:r>
            <a:r>
              <a:rPr lang="en-US" sz="1100" i="1" dirty="0" smtClean="0">
                <a:solidFill>
                  <a:schemeClr val="tx1"/>
                </a:solidFill>
              </a:rPr>
              <a:t>):String</a:t>
            </a:r>
          </a:p>
          <a:p>
            <a:pPr algn="ctr"/>
            <a:r>
              <a:rPr lang="en-US" sz="1100" i="1" dirty="0" smtClean="0">
                <a:solidFill>
                  <a:schemeClr val="tx1"/>
                </a:solidFill>
              </a:rPr>
              <a:t>+</a:t>
            </a:r>
            <a:r>
              <a:rPr lang="en-US" sz="1100" i="1" dirty="0" err="1" smtClean="0">
                <a:solidFill>
                  <a:schemeClr val="tx1"/>
                </a:solidFill>
              </a:rPr>
              <a:t>findBySQL</a:t>
            </a:r>
            <a:r>
              <a:rPr lang="en-US" sz="1100" i="1" dirty="0" smtClean="0">
                <a:solidFill>
                  <a:schemeClr val="tx1"/>
                </a:solidFill>
              </a:rPr>
              <a:t>(String): String</a:t>
            </a:r>
          </a:p>
          <a:p>
            <a:pPr algn="ctr"/>
            <a:r>
              <a:rPr lang="en-US" sz="1100" i="1" dirty="0" smtClean="0">
                <a:solidFill>
                  <a:schemeClr val="tx1"/>
                </a:solidFill>
              </a:rPr>
              <a:t>+Create():</a:t>
            </a:r>
            <a:r>
              <a:rPr lang="en-US" sz="1100" i="1" dirty="0" err="1" smtClean="0">
                <a:solidFill>
                  <a:schemeClr val="tx1"/>
                </a:solidFill>
              </a:rPr>
              <a:t>boolean</a:t>
            </a:r>
            <a:endParaRPr lang="en-US" sz="11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i="1" dirty="0" smtClean="0">
                <a:solidFill>
                  <a:schemeClr val="tx1"/>
                </a:solidFill>
              </a:rPr>
              <a:t>+Update():</a:t>
            </a:r>
            <a:r>
              <a:rPr lang="en-US" sz="1100" i="1" dirty="0" err="1" smtClean="0">
                <a:solidFill>
                  <a:schemeClr val="tx1"/>
                </a:solidFill>
              </a:rPr>
              <a:t>boolean</a:t>
            </a:r>
            <a:endParaRPr lang="en-US" sz="11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i="1" dirty="0" smtClean="0">
                <a:solidFill>
                  <a:schemeClr val="tx1"/>
                </a:solidFill>
              </a:rPr>
              <a:t>+Delete():</a:t>
            </a:r>
            <a:r>
              <a:rPr lang="en-US" sz="1100" i="1" dirty="0" err="1" smtClean="0">
                <a:solidFill>
                  <a:schemeClr val="tx1"/>
                </a:solidFill>
              </a:rPr>
              <a:t>boolean</a:t>
            </a:r>
            <a:endParaRPr lang="en-US" sz="11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</a:t>
            </a:r>
            <a:r>
              <a:rPr lang="en-US" sz="1100" dirty="0" err="1" smtClean="0">
                <a:solidFill>
                  <a:schemeClr val="tx1"/>
                </a:solidFill>
              </a:rPr>
              <a:t>getName</a:t>
            </a:r>
            <a:r>
              <a:rPr lang="en-US" sz="1100" dirty="0" smtClean="0">
                <a:solidFill>
                  <a:schemeClr val="tx1"/>
                </a:solidFill>
              </a:rPr>
              <a:t>():String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</a:t>
            </a:r>
            <a:r>
              <a:rPr lang="en-US" sz="1100" dirty="0" err="1" smtClean="0">
                <a:solidFill>
                  <a:schemeClr val="tx1"/>
                </a:solidFill>
              </a:rPr>
              <a:t>getTableName</a:t>
            </a:r>
            <a:r>
              <a:rPr lang="en-US" sz="1100" dirty="0" smtClean="0">
                <a:solidFill>
                  <a:schemeClr val="tx1"/>
                </a:solidFill>
              </a:rPr>
              <a:t>(): String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84719"/>
            <a:ext cx="2307642" cy="372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600" i="1" u="sng" dirty="0" smtClean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1800" y="457200"/>
            <a:ext cx="2307642" cy="73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-Connection: String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1800" y="1196554"/>
            <a:ext cx="2307642" cy="1851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+Database():void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</a:t>
            </a:r>
            <a:r>
              <a:rPr lang="en-US" sz="1100" dirty="0" err="1" smtClean="0">
                <a:solidFill>
                  <a:schemeClr val="tx1"/>
                </a:solidFill>
              </a:rPr>
              <a:t>OpenConnection</a:t>
            </a:r>
            <a:r>
              <a:rPr lang="en-US" sz="1100" dirty="0" smtClean="0">
                <a:solidFill>
                  <a:schemeClr val="tx1"/>
                </a:solidFill>
              </a:rPr>
              <a:t>():void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+Query(String):String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3158" y="3276600"/>
            <a:ext cx="2307642" cy="372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3158" y="3649081"/>
            <a:ext cx="2307642" cy="92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-id: </a:t>
            </a:r>
            <a:r>
              <a:rPr lang="en-US" sz="1100" dirty="0" err="1" smtClean="0">
                <a:solidFill>
                  <a:schemeClr val="tx1"/>
                </a:solidFill>
              </a:rPr>
              <a:t>int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</a:rPr>
              <a:t>StardDate:Date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</a:rPr>
              <a:t>Deadline:Date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</a:rPr>
              <a:t>Budget:int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</a:rPr>
              <a:t>db</a:t>
            </a:r>
            <a:r>
              <a:rPr lang="en-US" sz="1100" dirty="0" smtClean="0">
                <a:solidFill>
                  <a:schemeClr val="tx1"/>
                </a:solidFill>
              </a:rPr>
              <a:t>: Database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3158" y="4572000"/>
            <a:ext cx="2307642" cy="1851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+</a:t>
            </a:r>
            <a:r>
              <a:rPr lang="en-US" sz="1100" dirty="0" err="1">
                <a:solidFill>
                  <a:schemeClr val="tx1"/>
                </a:solidFill>
              </a:rPr>
              <a:t>getLastInsertedid</a:t>
            </a:r>
            <a:r>
              <a:rPr lang="en-US" sz="1100" dirty="0">
                <a:solidFill>
                  <a:schemeClr val="tx1"/>
                </a:solidFill>
              </a:rPr>
              <a:t>(): </a:t>
            </a:r>
            <a:r>
              <a:rPr lang="en-US" sz="1100" dirty="0" err="1">
                <a:solidFill>
                  <a:schemeClr val="tx1"/>
                </a:solidFill>
              </a:rPr>
              <a:t>int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</a:t>
            </a:r>
            <a:r>
              <a:rPr lang="en-US" sz="1100" dirty="0" err="1">
                <a:solidFill>
                  <a:schemeClr val="tx1"/>
                </a:solidFill>
              </a:rPr>
              <a:t>findById</a:t>
            </a: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int</a:t>
            </a:r>
            <a:r>
              <a:rPr lang="en-US" sz="1100" dirty="0">
                <a:solidFill>
                  <a:schemeClr val="tx1"/>
                </a:solidFill>
              </a:rPr>
              <a:t>):String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</a:t>
            </a:r>
            <a:r>
              <a:rPr lang="en-US" sz="1100" dirty="0" err="1">
                <a:solidFill>
                  <a:schemeClr val="tx1"/>
                </a:solidFill>
              </a:rPr>
              <a:t>findBySQL</a:t>
            </a:r>
            <a:r>
              <a:rPr lang="en-US" sz="1100" dirty="0">
                <a:solidFill>
                  <a:schemeClr val="tx1"/>
                </a:solidFill>
              </a:rPr>
              <a:t>(String): String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+Create():</a:t>
            </a:r>
            <a:r>
              <a:rPr lang="en-US" sz="1100" dirty="0" err="1">
                <a:solidFill>
                  <a:schemeClr val="tx1"/>
                </a:solidFill>
              </a:rPr>
              <a:t>boolean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+Update():</a:t>
            </a:r>
            <a:r>
              <a:rPr lang="en-US" sz="1100" dirty="0" err="1">
                <a:solidFill>
                  <a:schemeClr val="tx1"/>
                </a:solidFill>
              </a:rPr>
              <a:t>boolean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+Delete():</a:t>
            </a:r>
            <a:r>
              <a:rPr lang="en-US" sz="1100" dirty="0" err="1" smtClean="0">
                <a:solidFill>
                  <a:schemeClr val="tx1"/>
                </a:solidFill>
              </a:rPr>
              <a:t>boolean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</a:t>
            </a:r>
            <a:r>
              <a:rPr lang="en-US" sz="1100" dirty="0" err="1" smtClean="0">
                <a:solidFill>
                  <a:schemeClr val="tx1"/>
                </a:solidFill>
              </a:rPr>
              <a:t>addTask</a:t>
            </a:r>
            <a:r>
              <a:rPr lang="en-US" sz="1100" dirty="0" smtClean="0">
                <a:solidFill>
                  <a:schemeClr val="tx1"/>
                </a:solidFill>
              </a:rPr>
              <a:t>(): </a:t>
            </a:r>
            <a:r>
              <a:rPr lang="en-US" sz="1100" dirty="0" err="1" smtClean="0">
                <a:solidFill>
                  <a:schemeClr val="tx1"/>
                </a:solidFill>
              </a:rPr>
              <a:t>boolean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6" idx="2"/>
            <a:endCxn id="13" idx="0"/>
          </p:cNvCxnSpPr>
          <p:nvPr/>
        </p:nvCxnSpPr>
        <p:spPr>
          <a:xfrm>
            <a:off x="1436979" y="3048000"/>
            <a:ext cx="0" cy="22860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3407358" y="3276600"/>
            <a:ext cx="2307642" cy="372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07358" y="3649081"/>
            <a:ext cx="2307642" cy="999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</a:rPr>
              <a:t>Tid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int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</a:rPr>
              <a:t>Pid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int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</a:rPr>
              <a:t>StardDate:Date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</a:rPr>
              <a:t>Deadline:Date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</a:rPr>
              <a:t>Budget:int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</a:rPr>
              <a:t>db</a:t>
            </a:r>
            <a:r>
              <a:rPr lang="en-US" sz="1100" dirty="0" smtClean="0">
                <a:solidFill>
                  <a:schemeClr val="tx1"/>
                </a:solidFill>
              </a:rPr>
              <a:t>: Database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07358" y="4648200"/>
            <a:ext cx="2307642" cy="1775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91" tIns="61096" rIns="122191" bIns="61096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+</a:t>
            </a:r>
            <a:r>
              <a:rPr lang="en-US" sz="1100" dirty="0" err="1">
                <a:solidFill>
                  <a:schemeClr val="tx1"/>
                </a:solidFill>
              </a:rPr>
              <a:t>getLastInsertedid</a:t>
            </a:r>
            <a:r>
              <a:rPr lang="en-US" sz="1100" dirty="0">
                <a:solidFill>
                  <a:schemeClr val="tx1"/>
                </a:solidFill>
              </a:rPr>
              <a:t>(): </a:t>
            </a:r>
            <a:r>
              <a:rPr lang="en-US" sz="1100" dirty="0" err="1">
                <a:solidFill>
                  <a:schemeClr val="tx1"/>
                </a:solidFill>
              </a:rPr>
              <a:t>int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</a:t>
            </a:r>
            <a:r>
              <a:rPr lang="en-US" sz="1100" dirty="0" err="1">
                <a:solidFill>
                  <a:schemeClr val="tx1"/>
                </a:solidFill>
              </a:rPr>
              <a:t>findById</a:t>
            </a: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int</a:t>
            </a:r>
            <a:r>
              <a:rPr lang="en-US" sz="1100" dirty="0">
                <a:solidFill>
                  <a:schemeClr val="tx1"/>
                </a:solidFill>
              </a:rPr>
              <a:t>):String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</a:t>
            </a:r>
            <a:r>
              <a:rPr lang="en-US" sz="1100" dirty="0" err="1">
                <a:solidFill>
                  <a:schemeClr val="tx1"/>
                </a:solidFill>
              </a:rPr>
              <a:t>findBySQL</a:t>
            </a:r>
            <a:r>
              <a:rPr lang="en-US" sz="1100" dirty="0">
                <a:solidFill>
                  <a:schemeClr val="tx1"/>
                </a:solidFill>
              </a:rPr>
              <a:t>(String): String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+Create():</a:t>
            </a:r>
            <a:r>
              <a:rPr lang="en-US" sz="1100" dirty="0" err="1">
                <a:solidFill>
                  <a:schemeClr val="tx1"/>
                </a:solidFill>
              </a:rPr>
              <a:t>boolean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+Update():</a:t>
            </a:r>
            <a:r>
              <a:rPr lang="en-US" sz="1100" dirty="0" err="1">
                <a:solidFill>
                  <a:schemeClr val="tx1"/>
                </a:solidFill>
              </a:rPr>
              <a:t>boolean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+Delete():</a:t>
            </a:r>
            <a:r>
              <a:rPr lang="en-US" sz="1100" dirty="0" err="1">
                <a:solidFill>
                  <a:schemeClr val="tx1"/>
                </a:solidFill>
              </a:rPr>
              <a:t>boolean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74617" y="4876800"/>
            <a:ext cx="83274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Flowchart: Or 2"/>
          <p:cNvSpPr/>
          <p:nvPr/>
        </p:nvSpPr>
        <p:spPr>
          <a:xfrm>
            <a:off x="2590800" y="4809366"/>
            <a:ext cx="124750" cy="134868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145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</cp:lastModifiedBy>
  <cp:revision>20</cp:revision>
  <dcterms:created xsi:type="dcterms:W3CDTF">2006-08-16T00:00:00Z</dcterms:created>
  <dcterms:modified xsi:type="dcterms:W3CDTF">2016-05-12T22:30:37Z</dcterms:modified>
</cp:coreProperties>
</file>