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247c1b83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247c1b83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29f2268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29f2268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247c1b83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247c1b83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247c1b83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247c1b83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Visualization Software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Phelan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Term Goals and Future Applications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 am a statistics </a:t>
            </a:r>
            <a:r>
              <a:rPr lang="en" sz="1500"/>
              <a:t>major, and will be doing research next semester; both will require the analysis of many datasets.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data exploration and transformation, this software will speed up my workflow and allow me to quickly analyze trends within many datasets.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Specifically, I will be able to quickly perform data cleaning and perform exploratory data analysis using this software.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Tkinter for gui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Pandas for data management and analysis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Numpy for calculations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Matplotlib.pyplot for data visualization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 for text parsing</a:t>
            </a:r>
            <a:endParaRPr sz="15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050" y="2336950"/>
            <a:ext cx="6390949" cy="28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many modules in this program, at least one per button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1931" t="0"/>
          <a:stretch/>
        </p:blipFill>
        <p:spPr>
          <a:xfrm>
            <a:off x="0" y="0"/>
            <a:ext cx="5475976" cy="40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525" y="1308775"/>
            <a:ext cx="5107474" cy="30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main UI with a .csv file already loaded. Here are some of the button outputs.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4" cy="374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834401" cy="24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2550" y="1475625"/>
            <a:ext cx="5271450" cy="36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625" y="1554226"/>
            <a:ext cx="4572001" cy="23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7830" y="0"/>
            <a:ext cx="3453474" cy="28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8876" y="1475625"/>
            <a:ext cx="4136699" cy="32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