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8" dt="2024-01-10T17:50:56.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custSel addSld modSld">
      <pc:chgData name="Prateek Shekhar" userId="02bf5c052f0ff66a" providerId="LiveId" clId="{B80EAAFD-2A40-4B96-9983-E6508BCC74ED}" dt="2024-01-10T17:51:11.046" v="229" actId="20577"/>
      <pc:docMkLst>
        <pc:docMk/>
      </pc:docMkLst>
      <pc:sldChg chg="addSp delSp modSp new mod">
        <pc:chgData name="Prateek Shekhar" userId="02bf5c052f0ff66a" providerId="LiveId" clId="{B80EAAFD-2A40-4B96-9983-E6508BCC74ED}" dt="2024-01-10T17:51:11.046" v="229" actId="20577"/>
        <pc:sldMkLst>
          <pc:docMk/>
          <pc:sldMk cId="2460480122" sldId="260"/>
        </pc:sldMkLst>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mod modGraphic">
          <ac:chgData name="Prateek Shekhar" userId="02bf5c052f0ff66a" providerId="LiveId" clId="{B80EAAFD-2A40-4B96-9983-E6508BCC74ED}" dt="2024-01-10T17:50:53.963" v="220" actId="14734"/>
          <ac:graphicFrameMkLst>
            <pc:docMk/>
            <pc:sldMk cId="2460480122" sldId="260"/>
            <ac:graphicFrameMk id="5" creationId="{AD5BFF5A-CE3D-94E8-237E-8303C9CFCA88}"/>
          </ac:graphicFrameMkLst>
        </pc:graphicFrameChg>
        <pc:graphicFrameChg chg="add mod modGraphic">
          <ac:chgData name="Prateek Shekhar" userId="02bf5c052f0ff66a" providerId="LiveId" clId="{B80EAAFD-2A40-4B96-9983-E6508BCC74ED}" dt="2024-01-10T17:51:11.046" v="229" actId="20577"/>
          <ac:graphicFrameMkLst>
            <pc:docMk/>
            <pc:sldMk cId="2460480122" sldId="260"/>
            <ac:graphicFrameMk id="10" creationId="{367642DB-75DE-B4F0-F54B-27B01A10276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10/01/2024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10/01/2024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lstStyle/>
          <a:p>
            <a:endParaRPr lang="en-AE"/>
          </a:p>
        </p:txBody>
      </p:sp>
      <p:graphicFrame>
        <p:nvGraphicFramePr>
          <p:cNvPr id="5" name="Table 4">
            <a:extLst>
              <a:ext uri="{FF2B5EF4-FFF2-40B4-BE49-F238E27FC236}">
                <a16:creationId xmlns:a16="http://schemas.microsoft.com/office/drawing/2014/main" id="{AD5BFF5A-CE3D-94E8-237E-8303C9CFCA88}"/>
              </a:ext>
            </a:extLst>
          </p:cNvPr>
          <p:cNvGraphicFramePr>
            <a:graphicFrameLocks noGrp="1"/>
          </p:cNvGraphicFramePr>
          <p:nvPr>
            <p:extLst>
              <p:ext uri="{D42A27DB-BD31-4B8C-83A1-F6EECF244321}">
                <p14:modId xmlns:p14="http://schemas.microsoft.com/office/powerpoint/2010/main" val="2619936357"/>
              </p:ext>
            </p:extLst>
          </p:nvPr>
        </p:nvGraphicFramePr>
        <p:xfrm>
          <a:off x="475204" y="2438645"/>
          <a:ext cx="5254264" cy="3474720"/>
        </p:xfrm>
        <a:graphic>
          <a:graphicData uri="http://schemas.openxmlformats.org/drawingml/2006/table">
            <a:tbl>
              <a:tblPr firstRow="1" bandRow="1">
                <a:tableStyleId>{5C22544A-7EE6-4342-B048-85BDC9FD1C3A}</a:tableStyleId>
              </a:tblPr>
              <a:tblGrid>
                <a:gridCol w="1313566">
                  <a:extLst>
                    <a:ext uri="{9D8B030D-6E8A-4147-A177-3AD203B41FA5}">
                      <a16:colId xmlns:a16="http://schemas.microsoft.com/office/drawing/2014/main" val="1123522605"/>
                    </a:ext>
                  </a:extLst>
                </a:gridCol>
                <a:gridCol w="1313566">
                  <a:extLst>
                    <a:ext uri="{9D8B030D-6E8A-4147-A177-3AD203B41FA5}">
                      <a16:colId xmlns:a16="http://schemas.microsoft.com/office/drawing/2014/main" val="2131324531"/>
                    </a:ext>
                  </a:extLst>
                </a:gridCol>
                <a:gridCol w="1313566">
                  <a:extLst>
                    <a:ext uri="{9D8B030D-6E8A-4147-A177-3AD203B41FA5}">
                      <a16:colId xmlns:a16="http://schemas.microsoft.com/office/drawing/2014/main" val="3384016430"/>
                    </a:ext>
                  </a:extLst>
                </a:gridCol>
                <a:gridCol w="1313566">
                  <a:extLst>
                    <a:ext uri="{9D8B030D-6E8A-4147-A177-3AD203B41FA5}">
                      <a16:colId xmlns:a16="http://schemas.microsoft.com/office/drawing/2014/main" val="4227991258"/>
                    </a:ext>
                  </a:extLst>
                </a:gridCol>
              </a:tblGrid>
              <a:tr h="356362">
                <a:tc>
                  <a:txBody>
                    <a:bodyPr/>
                    <a:lstStyle/>
                    <a:p>
                      <a:r>
                        <a:rPr lang="en-US" dirty="0"/>
                        <a:t>Key/ID</a:t>
                      </a:r>
                      <a:endParaRPr lang="en-AE" dirty="0"/>
                    </a:p>
                  </a:txBody>
                  <a:tcPr/>
                </a:tc>
                <a:tc>
                  <a:txBody>
                    <a:bodyPr/>
                    <a:lstStyle/>
                    <a:p>
                      <a:r>
                        <a:rPr lang="en-US" dirty="0"/>
                        <a:t>Restaurant Name</a:t>
                      </a:r>
                      <a:endParaRPr lang="en-AE" dirty="0"/>
                    </a:p>
                  </a:txBody>
                  <a:tcPr/>
                </a:tc>
                <a:tc>
                  <a:txBody>
                    <a:bodyPr/>
                    <a:lstStyle/>
                    <a:p>
                      <a:r>
                        <a:rPr lang="en-US" dirty="0"/>
                        <a:t>Street Address</a:t>
                      </a:r>
                      <a:endParaRPr lang="en-AE" dirty="0"/>
                    </a:p>
                  </a:txBody>
                  <a:tcPr/>
                </a:tc>
                <a:tc>
                  <a:txBody>
                    <a:bodyPr/>
                    <a:lstStyle/>
                    <a:p>
                      <a:r>
                        <a:rPr lang="en-US" dirty="0" err="1"/>
                        <a:t>GlobalID</a:t>
                      </a:r>
                      <a:endParaRPr lang="en-AE" dirty="0"/>
                    </a:p>
                  </a:txBody>
                  <a:tcPr/>
                </a:tc>
                <a:extLst>
                  <a:ext uri="{0D108BD9-81ED-4DB2-BD59-A6C34878D82A}">
                    <a16:rowId xmlns:a16="http://schemas.microsoft.com/office/drawing/2014/main" val="130945692"/>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endParaRPr lang="en-AE"/>
                    </a:p>
                  </a:txBody>
                  <a:tcPr/>
                </a:tc>
                <a:extLst>
                  <a:ext uri="{0D108BD9-81ED-4DB2-BD59-A6C34878D82A}">
                    <a16:rowId xmlns:a16="http://schemas.microsoft.com/office/drawing/2014/main" val="3550150490"/>
                  </a:ext>
                </a:extLst>
              </a:tr>
              <a:tr h="342751">
                <a:tc>
                  <a:txBody>
                    <a:bodyPr/>
                    <a:lstStyle/>
                    <a:p>
                      <a:r>
                        <a:rPr lang="en-US" dirty="0"/>
                        <a:t>XYZ124</a:t>
                      </a:r>
                      <a:endParaRPr lang="en-AE" dirty="0"/>
                    </a:p>
                  </a:txBody>
                  <a:tcPr/>
                </a:tc>
                <a:tc>
                  <a:txBody>
                    <a:bodyPr/>
                    <a:lstStyle/>
                    <a:p>
                      <a:r>
                        <a:rPr lang="en-US" dirty="0"/>
                        <a:t>Saucepan</a:t>
                      </a:r>
                      <a:endParaRPr lang="en-AE" dirty="0"/>
                    </a:p>
                  </a:txBody>
                  <a:tcPr/>
                </a:tc>
                <a:tc>
                  <a:txBody>
                    <a:bodyPr/>
                    <a:lstStyle/>
                    <a:p>
                      <a:r>
                        <a:rPr lang="en-US" dirty="0"/>
                        <a:t>1 Street</a:t>
                      </a:r>
                      <a:endParaRPr lang="en-AE" dirty="0"/>
                    </a:p>
                  </a:txBody>
                  <a:tcPr/>
                </a:tc>
                <a:tc>
                  <a:txBody>
                    <a:bodyPr/>
                    <a:lstStyle/>
                    <a:p>
                      <a:endParaRPr lang="en-AE"/>
                    </a:p>
                  </a:txBody>
                  <a:tcPr/>
                </a:tc>
                <a:extLst>
                  <a:ext uri="{0D108BD9-81ED-4DB2-BD59-A6C34878D82A}">
                    <a16:rowId xmlns:a16="http://schemas.microsoft.com/office/drawing/2014/main" val="2075380803"/>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endParaRPr lang="en-AE" dirty="0"/>
                    </a:p>
                  </a:txBody>
                  <a:tcPr/>
                </a:tc>
                <a:extLst>
                  <a:ext uri="{0D108BD9-81ED-4DB2-BD59-A6C34878D82A}">
                    <a16:rowId xmlns:a16="http://schemas.microsoft.com/office/drawing/2014/main" val="1175958155"/>
                  </a:ext>
                </a:extLst>
              </a:tr>
              <a:tr h="342751">
                <a:tc>
                  <a:txBody>
                    <a:bodyPr/>
                    <a:lstStyle/>
                    <a:p>
                      <a:r>
                        <a:rPr lang="en-US" dirty="0"/>
                        <a:t>XYZ126</a:t>
                      </a:r>
                      <a:endParaRPr lang="en-AE" dirty="0"/>
                    </a:p>
                  </a:txBody>
                  <a:tcPr/>
                </a:tc>
                <a:tc>
                  <a:txBody>
                    <a:bodyPr/>
                    <a:lstStyle/>
                    <a:p>
                      <a:r>
                        <a:rPr lang="en-US" dirty="0" err="1"/>
                        <a:t>Goodeats</a:t>
                      </a:r>
                      <a:endParaRPr lang="en-AE" dirty="0"/>
                    </a:p>
                  </a:txBody>
                  <a:tcPr/>
                </a:tc>
                <a:tc>
                  <a:txBody>
                    <a:bodyPr/>
                    <a:lstStyle/>
                    <a:p>
                      <a:r>
                        <a:rPr lang="en-US" dirty="0"/>
                        <a:t>2 Street</a:t>
                      </a:r>
                      <a:endParaRPr lang="en-AE" dirty="0"/>
                    </a:p>
                  </a:txBody>
                  <a:tcPr/>
                </a:tc>
                <a:tc>
                  <a:txBody>
                    <a:bodyPr/>
                    <a:lstStyle/>
                    <a:p>
                      <a:endParaRPr lang="en-AE"/>
                    </a:p>
                  </a:txBody>
                  <a:tcPr/>
                </a:tc>
                <a:extLst>
                  <a:ext uri="{0D108BD9-81ED-4DB2-BD59-A6C34878D82A}">
                    <a16:rowId xmlns:a16="http://schemas.microsoft.com/office/drawing/2014/main" val="3316805304"/>
                  </a:ext>
                </a:extLst>
              </a:tr>
              <a:tr h="342751">
                <a:tc>
                  <a:txBody>
                    <a:bodyPr/>
                    <a:lstStyle/>
                    <a:p>
                      <a:r>
                        <a:rPr lang="en-US" dirty="0"/>
                        <a:t>XYZ127</a:t>
                      </a:r>
                      <a:endParaRPr lang="en-AE" dirty="0"/>
                    </a:p>
                  </a:txBody>
                  <a:tcPr/>
                </a:tc>
                <a:tc>
                  <a:txBody>
                    <a:bodyPr/>
                    <a:lstStyle/>
                    <a:p>
                      <a:r>
                        <a:rPr lang="en-US" dirty="0"/>
                        <a:t>Chinese Hut</a:t>
                      </a:r>
                      <a:endParaRPr lang="en-AE" dirty="0"/>
                    </a:p>
                  </a:txBody>
                  <a:tcPr/>
                </a:tc>
                <a:tc>
                  <a:txBody>
                    <a:bodyPr/>
                    <a:lstStyle/>
                    <a:p>
                      <a:r>
                        <a:rPr lang="en-US" dirty="0"/>
                        <a:t>3 Street</a:t>
                      </a:r>
                      <a:endParaRPr lang="en-AE" dirty="0"/>
                    </a:p>
                  </a:txBody>
                  <a:tcPr/>
                </a:tc>
                <a:tc>
                  <a:txBody>
                    <a:bodyPr/>
                    <a:lstStyle/>
                    <a:p>
                      <a:endParaRPr lang="en-AE"/>
                    </a:p>
                  </a:txBody>
                  <a:tcPr/>
                </a:tc>
                <a:extLst>
                  <a:ext uri="{0D108BD9-81ED-4DB2-BD59-A6C34878D82A}">
                    <a16:rowId xmlns:a16="http://schemas.microsoft.com/office/drawing/2014/main" val="3100583042"/>
                  </a:ext>
                </a:extLst>
              </a:tr>
              <a:tr h="342751">
                <a:tc>
                  <a:txBody>
                    <a:bodyPr/>
                    <a:lstStyle/>
                    <a:p>
                      <a:r>
                        <a:rPr lang="en-US" dirty="0"/>
                        <a:t>XYZ128</a:t>
                      </a:r>
                      <a:endParaRPr lang="en-AE" dirty="0"/>
                    </a:p>
                  </a:txBody>
                  <a:tcPr/>
                </a:tc>
                <a:tc>
                  <a:txBody>
                    <a:bodyPr/>
                    <a:lstStyle/>
                    <a:p>
                      <a:r>
                        <a:rPr lang="en-US" dirty="0"/>
                        <a:t>Pizza Heaven</a:t>
                      </a:r>
                      <a:endParaRPr lang="en-AE" dirty="0"/>
                    </a:p>
                  </a:txBody>
                  <a:tcPr/>
                </a:tc>
                <a:tc>
                  <a:txBody>
                    <a:bodyPr/>
                    <a:lstStyle/>
                    <a:p>
                      <a:r>
                        <a:rPr lang="en-US" dirty="0"/>
                        <a:t>2 Street</a:t>
                      </a:r>
                      <a:endParaRPr lang="en-AE" dirty="0"/>
                    </a:p>
                  </a:txBody>
                  <a:tcPr/>
                </a:tc>
                <a:tc>
                  <a:txBody>
                    <a:bodyPr/>
                    <a:lstStyle/>
                    <a:p>
                      <a:endParaRPr lang="en-AE"/>
                    </a:p>
                  </a:txBody>
                  <a:tcPr/>
                </a:tc>
                <a:extLst>
                  <a:ext uri="{0D108BD9-81ED-4DB2-BD59-A6C34878D82A}">
                    <a16:rowId xmlns:a16="http://schemas.microsoft.com/office/drawing/2014/main" val="1433070935"/>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endParaRPr lang="en-AE" dirty="0"/>
                    </a:p>
                  </a:txBody>
                  <a:tcPr/>
                </a:tc>
                <a:extLst>
                  <a:ext uri="{0D108BD9-81ED-4DB2-BD59-A6C34878D82A}">
                    <a16:rowId xmlns:a16="http://schemas.microsoft.com/office/drawing/2014/main" val="1974913840"/>
                  </a:ext>
                </a:extLst>
              </a:tr>
            </a:tbl>
          </a:graphicData>
        </a:graphic>
      </p:graphicFrame>
      <p:graphicFrame>
        <p:nvGraphicFramePr>
          <p:cNvPr id="10" name="Table 9">
            <a:extLst>
              <a:ext uri="{FF2B5EF4-FFF2-40B4-BE49-F238E27FC236}">
                <a16:creationId xmlns:a16="http://schemas.microsoft.com/office/drawing/2014/main" id="{367642DB-75DE-B4F0-F54B-27B01A102767}"/>
              </a:ext>
            </a:extLst>
          </p:cNvPr>
          <p:cNvGraphicFramePr>
            <a:graphicFrameLocks noGrp="1"/>
          </p:cNvGraphicFramePr>
          <p:nvPr>
            <p:extLst>
              <p:ext uri="{D42A27DB-BD31-4B8C-83A1-F6EECF244321}">
                <p14:modId xmlns:p14="http://schemas.microsoft.com/office/powerpoint/2010/main" val="645255478"/>
              </p:ext>
            </p:extLst>
          </p:nvPr>
        </p:nvGraphicFramePr>
        <p:xfrm>
          <a:off x="6374435" y="2438645"/>
          <a:ext cx="5254264" cy="3474720"/>
        </p:xfrm>
        <a:graphic>
          <a:graphicData uri="http://schemas.openxmlformats.org/drawingml/2006/table">
            <a:tbl>
              <a:tblPr firstRow="1" bandRow="1">
                <a:tableStyleId>{5C22544A-7EE6-4342-B048-85BDC9FD1C3A}</a:tableStyleId>
              </a:tblPr>
              <a:tblGrid>
                <a:gridCol w="1313566">
                  <a:extLst>
                    <a:ext uri="{9D8B030D-6E8A-4147-A177-3AD203B41FA5}">
                      <a16:colId xmlns:a16="http://schemas.microsoft.com/office/drawing/2014/main" val="1123522605"/>
                    </a:ext>
                  </a:extLst>
                </a:gridCol>
                <a:gridCol w="1313566">
                  <a:extLst>
                    <a:ext uri="{9D8B030D-6E8A-4147-A177-3AD203B41FA5}">
                      <a16:colId xmlns:a16="http://schemas.microsoft.com/office/drawing/2014/main" val="2131324531"/>
                    </a:ext>
                  </a:extLst>
                </a:gridCol>
                <a:gridCol w="1313566">
                  <a:extLst>
                    <a:ext uri="{9D8B030D-6E8A-4147-A177-3AD203B41FA5}">
                      <a16:colId xmlns:a16="http://schemas.microsoft.com/office/drawing/2014/main" val="3384016430"/>
                    </a:ext>
                  </a:extLst>
                </a:gridCol>
                <a:gridCol w="1313566">
                  <a:extLst>
                    <a:ext uri="{9D8B030D-6E8A-4147-A177-3AD203B41FA5}">
                      <a16:colId xmlns:a16="http://schemas.microsoft.com/office/drawing/2014/main" val="4227991258"/>
                    </a:ext>
                  </a:extLst>
                </a:gridCol>
              </a:tblGrid>
              <a:tr h="356362">
                <a:tc>
                  <a:txBody>
                    <a:bodyPr/>
                    <a:lstStyle/>
                    <a:p>
                      <a:r>
                        <a:rPr lang="en-US" dirty="0"/>
                        <a:t>Key/ID</a:t>
                      </a:r>
                      <a:endParaRPr lang="en-AE" dirty="0"/>
                    </a:p>
                  </a:txBody>
                  <a:tcPr/>
                </a:tc>
                <a:tc>
                  <a:txBody>
                    <a:bodyPr/>
                    <a:lstStyle/>
                    <a:p>
                      <a:r>
                        <a:rPr lang="en-US" dirty="0"/>
                        <a:t>Restaurant Name</a:t>
                      </a:r>
                      <a:endParaRPr lang="en-AE" dirty="0"/>
                    </a:p>
                  </a:txBody>
                  <a:tcPr/>
                </a:tc>
                <a:tc>
                  <a:txBody>
                    <a:bodyPr/>
                    <a:lstStyle/>
                    <a:p>
                      <a:r>
                        <a:rPr lang="en-US" dirty="0"/>
                        <a:t>Street Address</a:t>
                      </a:r>
                      <a:endParaRPr lang="en-AE" dirty="0"/>
                    </a:p>
                  </a:txBody>
                  <a:tcPr/>
                </a:tc>
                <a:tc>
                  <a:txBody>
                    <a:bodyPr/>
                    <a:lstStyle/>
                    <a:p>
                      <a:r>
                        <a:rPr lang="en-US" dirty="0" err="1"/>
                        <a:t>GlobalID</a:t>
                      </a:r>
                      <a:endParaRPr lang="en-AE" dirty="0"/>
                    </a:p>
                  </a:txBody>
                  <a:tcPr/>
                </a:tc>
                <a:extLst>
                  <a:ext uri="{0D108BD9-81ED-4DB2-BD59-A6C34878D82A}">
                    <a16:rowId xmlns:a16="http://schemas.microsoft.com/office/drawing/2014/main" val="130945692"/>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r>
                        <a:rPr lang="en-US" dirty="0"/>
                        <a:t>1</a:t>
                      </a:r>
                      <a:endParaRPr lang="en-AE" dirty="0"/>
                    </a:p>
                  </a:txBody>
                  <a:tcPr/>
                </a:tc>
                <a:extLst>
                  <a:ext uri="{0D108BD9-81ED-4DB2-BD59-A6C34878D82A}">
                    <a16:rowId xmlns:a16="http://schemas.microsoft.com/office/drawing/2014/main" val="3550150490"/>
                  </a:ext>
                </a:extLst>
              </a:tr>
              <a:tr h="342751">
                <a:tc>
                  <a:txBody>
                    <a:bodyPr/>
                    <a:lstStyle/>
                    <a:p>
                      <a:r>
                        <a:rPr lang="en-US" dirty="0"/>
                        <a:t>XYZ124</a:t>
                      </a:r>
                      <a:endParaRPr lang="en-AE" dirty="0"/>
                    </a:p>
                  </a:txBody>
                  <a:tcPr/>
                </a:tc>
                <a:tc>
                  <a:txBody>
                    <a:bodyPr/>
                    <a:lstStyle/>
                    <a:p>
                      <a:r>
                        <a:rPr lang="en-US" dirty="0"/>
                        <a:t>Saucepan</a:t>
                      </a:r>
                      <a:endParaRPr lang="en-AE" dirty="0"/>
                    </a:p>
                  </a:txBody>
                  <a:tcPr/>
                </a:tc>
                <a:tc>
                  <a:txBody>
                    <a:bodyPr/>
                    <a:lstStyle/>
                    <a:p>
                      <a:r>
                        <a:rPr lang="en-US" dirty="0"/>
                        <a:t>1 Street</a:t>
                      </a:r>
                      <a:endParaRPr lang="en-AE" dirty="0"/>
                    </a:p>
                  </a:txBody>
                  <a:tcPr/>
                </a:tc>
                <a:tc>
                  <a:txBody>
                    <a:bodyPr/>
                    <a:lstStyle/>
                    <a:p>
                      <a:r>
                        <a:rPr lang="en-US" dirty="0"/>
                        <a:t>2</a:t>
                      </a:r>
                      <a:endParaRPr lang="en-AE" dirty="0"/>
                    </a:p>
                  </a:txBody>
                  <a:tcPr/>
                </a:tc>
                <a:extLst>
                  <a:ext uri="{0D108BD9-81ED-4DB2-BD59-A6C34878D82A}">
                    <a16:rowId xmlns:a16="http://schemas.microsoft.com/office/drawing/2014/main" val="2075380803"/>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r>
                        <a:rPr lang="en-US" dirty="0"/>
                        <a:t>1</a:t>
                      </a:r>
                      <a:endParaRPr lang="en-AE" dirty="0"/>
                    </a:p>
                  </a:txBody>
                  <a:tcPr/>
                </a:tc>
                <a:extLst>
                  <a:ext uri="{0D108BD9-81ED-4DB2-BD59-A6C34878D82A}">
                    <a16:rowId xmlns:a16="http://schemas.microsoft.com/office/drawing/2014/main" val="1175958155"/>
                  </a:ext>
                </a:extLst>
              </a:tr>
              <a:tr h="342751">
                <a:tc>
                  <a:txBody>
                    <a:bodyPr/>
                    <a:lstStyle/>
                    <a:p>
                      <a:r>
                        <a:rPr lang="en-US" dirty="0"/>
                        <a:t>XYZ126</a:t>
                      </a:r>
                      <a:endParaRPr lang="en-AE" dirty="0"/>
                    </a:p>
                  </a:txBody>
                  <a:tcPr/>
                </a:tc>
                <a:tc>
                  <a:txBody>
                    <a:bodyPr/>
                    <a:lstStyle/>
                    <a:p>
                      <a:r>
                        <a:rPr lang="en-US" dirty="0" err="1"/>
                        <a:t>Goodeats</a:t>
                      </a:r>
                      <a:endParaRPr lang="en-AE" dirty="0"/>
                    </a:p>
                  </a:txBody>
                  <a:tcPr/>
                </a:tc>
                <a:tc>
                  <a:txBody>
                    <a:bodyPr/>
                    <a:lstStyle/>
                    <a:p>
                      <a:r>
                        <a:rPr lang="en-US" dirty="0"/>
                        <a:t>2 Street</a:t>
                      </a:r>
                      <a:endParaRPr lang="en-AE" dirty="0"/>
                    </a:p>
                  </a:txBody>
                  <a:tcPr/>
                </a:tc>
                <a:tc>
                  <a:txBody>
                    <a:bodyPr/>
                    <a:lstStyle/>
                    <a:p>
                      <a:r>
                        <a:rPr lang="en-US" dirty="0"/>
                        <a:t>3</a:t>
                      </a:r>
                      <a:endParaRPr lang="en-AE" dirty="0"/>
                    </a:p>
                  </a:txBody>
                  <a:tcPr/>
                </a:tc>
                <a:extLst>
                  <a:ext uri="{0D108BD9-81ED-4DB2-BD59-A6C34878D82A}">
                    <a16:rowId xmlns:a16="http://schemas.microsoft.com/office/drawing/2014/main" val="3316805304"/>
                  </a:ext>
                </a:extLst>
              </a:tr>
              <a:tr h="342751">
                <a:tc>
                  <a:txBody>
                    <a:bodyPr/>
                    <a:lstStyle/>
                    <a:p>
                      <a:r>
                        <a:rPr lang="en-US" dirty="0"/>
                        <a:t>XYZ127</a:t>
                      </a:r>
                      <a:endParaRPr lang="en-AE" dirty="0"/>
                    </a:p>
                  </a:txBody>
                  <a:tcPr/>
                </a:tc>
                <a:tc>
                  <a:txBody>
                    <a:bodyPr/>
                    <a:lstStyle/>
                    <a:p>
                      <a:r>
                        <a:rPr lang="en-US" dirty="0"/>
                        <a:t>Chinese Hut</a:t>
                      </a:r>
                      <a:endParaRPr lang="en-AE" dirty="0"/>
                    </a:p>
                  </a:txBody>
                  <a:tcPr/>
                </a:tc>
                <a:tc>
                  <a:txBody>
                    <a:bodyPr/>
                    <a:lstStyle/>
                    <a:p>
                      <a:r>
                        <a:rPr lang="en-US" dirty="0"/>
                        <a:t>3 Street</a:t>
                      </a:r>
                      <a:endParaRPr lang="en-AE" dirty="0"/>
                    </a:p>
                  </a:txBody>
                  <a:tcPr/>
                </a:tc>
                <a:tc>
                  <a:txBody>
                    <a:bodyPr/>
                    <a:lstStyle/>
                    <a:p>
                      <a:r>
                        <a:rPr lang="en-US" dirty="0"/>
                        <a:t>4</a:t>
                      </a:r>
                      <a:endParaRPr lang="en-AE" dirty="0"/>
                    </a:p>
                  </a:txBody>
                  <a:tcPr/>
                </a:tc>
                <a:extLst>
                  <a:ext uri="{0D108BD9-81ED-4DB2-BD59-A6C34878D82A}">
                    <a16:rowId xmlns:a16="http://schemas.microsoft.com/office/drawing/2014/main" val="3100583042"/>
                  </a:ext>
                </a:extLst>
              </a:tr>
              <a:tr h="342751">
                <a:tc>
                  <a:txBody>
                    <a:bodyPr/>
                    <a:lstStyle/>
                    <a:p>
                      <a:r>
                        <a:rPr lang="en-US" dirty="0"/>
                        <a:t>XYZ128</a:t>
                      </a:r>
                      <a:endParaRPr lang="en-AE" dirty="0"/>
                    </a:p>
                  </a:txBody>
                  <a:tcPr/>
                </a:tc>
                <a:tc>
                  <a:txBody>
                    <a:bodyPr/>
                    <a:lstStyle/>
                    <a:p>
                      <a:r>
                        <a:rPr lang="en-US" dirty="0"/>
                        <a:t>Pizza Heaven</a:t>
                      </a:r>
                      <a:endParaRPr lang="en-AE" dirty="0"/>
                    </a:p>
                  </a:txBody>
                  <a:tcPr/>
                </a:tc>
                <a:tc>
                  <a:txBody>
                    <a:bodyPr/>
                    <a:lstStyle/>
                    <a:p>
                      <a:r>
                        <a:rPr lang="en-US" dirty="0"/>
                        <a:t>2 Street</a:t>
                      </a:r>
                      <a:endParaRPr lang="en-AE" dirty="0"/>
                    </a:p>
                  </a:txBody>
                  <a:tcPr/>
                </a:tc>
                <a:tc>
                  <a:txBody>
                    <a:bodyPr/>
                    <a:lstStyle/>
                    <a:p>
                      <a:r>
                        <a:rPr lang="en-US" dirty="0"/>
                        <a:t>5</a:t>
                      </a:r>
                      <a:endParaRPr lang="en-AE" dirty="0"/>
                    </a:p>
                  </a:txBody>
                  <a:tcPr/>
                </a:tc>
                <a:extLst>
                  <a:ext uri="{0D108BD9-81ED-4DB2-BD59-A6C34878D82A}">
                    <a16:rowId xmlns:a16="http://schemas.microsoft.com/office/drawing/2014/main" val="1433070935"/>
                  </a:ext>
                </a:extLst>
              </a:tr>
              <a:tr h="195858">
                <a:tc>
                  <a:txBody>
                    <a:bodyPr/>
                    <a:lstStyle/>
                    <a:p>
                      <a:r>
                        <a:rPr lang="en-US" dirty="0"/>
                        <a:t>XYZ123</a:t>
                      </a:r>
                      <a:endParaRPr lang="en-AE" dirty="0"/>
                    </a:p>
                  </a:txBody>
                  <a:tcPr/>
                </a:tc>
                <a:tc>
                  <a:txBody>
                    <a:bodyPr/>
                    <a:lstStyle/>
                    <a:p>
                      <a:r>
                        <a:rPr lang="en-US" dirty="0" err="1"/>
                        <a:t>McD</a:t>
                      </a:r>
                      <a:endParaRPr lang="en-AE" dirty="0"/>
                    </a:p>
                  </a:txBody>
                  <a:tcPr/>
                </a:tc>
                <a:tc>
                  <a:txBody>
                    <a:bodyPr/>
                    <a:lstStyle/>
                    <a:p>
                      <a:r>
                        <a:rPr lang="en-US" dirty="0"/>
                        <a:t>1 Street</a:t>
                      </a:r>
                      <a:endParaRPr lang="en-AE" dirty="0"/>
                    </a:p>
                  </a:txBody>
                  <a:tcPr/>
                </a:tc>
                <a:tc>
                  <a:txBody>
                    <a:bodyPr/>
                    <a:lstStyle/>
                    <a:p>
                      <a:r>
                        <a:rPr lang="en-US" dirty="0"/>
                        <a:t>1</a:t>
                      </a:r>
                      <a:endParaRPr lang="en-AE" dirty="0"/>
                    </a:p>
                  </a:txBody>
                  <a:tcPr/>
                </a:tc>
                <a:extLst>
                  <a:ext uri="{0D108BD9-81ED-4DB2-BD59-A6C34878D82A}">
                    <a16:rowId xmlns:a16="http://schemas.microsoft.com/office/drawing/2014/main" val="1974913840"/>
                  </a:ext>
                </a:extLst>
              </a:tr>
            </a:tbl>
          </a:graphicData>
        </a:graphic>
      </p:graphicFrame>
    </p:spTree>
    <p:extLst>
      <p:ext uri="{BB962C8B-B14F-4D97-AF65-F5344CB8AC3E}">
        <p14:creationId xmlns:p14="http://schemas.microsoft.com/office/powerpoint/2010/main" val="246048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72</TotalTime>
  <Words>792</Words>
  <Application>Microsoft Office PowerPoint</Application>
  <PresentationFormat>Widescreen</PresentationFormat>
  <Paragraphs>104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2024-01-10T17:51:13Z</dcterms:modified>
</cp:coreProperties>
</file>