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CC66"/>
    <a:srgbClr val="FF7C8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EAAFD-2A40-4B96-9983-E6508BCC74ED}" v="49" dt="2024-01-12T15:26:36.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Shekhar" userId="02bf5c052f0ff66a" providerId="LiveId" clId="{B80EAAFD-2A40-4B96-9983-E6508BCC74ED}"/>
    <pc:docChg chg="undo custSel addSld delSld modSld">
      <pc:chgData name="Prateek Shekhar" userId="02bf5c052f0ff66a" providerId="LiveId" clId="{B80EAAFD-2A40-4B96-9983-E6508BCC74ED}" dt="2024-01-12T15:30:27.852" v="9758" actId="20577"/>
      <pc:docMkLst>
        <pc:docMk/>
      </pc:docMkLst>
      <pc:sldChg chg="addSp delSp modSp new mod">
        <pc:chgData name="Prateek Shekhar" userId="02bf5c052f0ff66a" providerId="LiveId" clId="{B80EAAFD-2A40-4B96-9983-E6508BCC74ED}" dt="2024-01-12T14:22:49.475" v="2115" actId="1076"/>
        <pc:sldMkLst>
          <pc:docMk/>
          <pc:sldMk cId="2460480122" sldId="260"/>
        </pc:sldMkLst>
        <pc:spChg chg="mod">
          <ac:chgData name="Prateek Shekhar" userId="02bf5c052f0ff66a" providerId="LiveId" clId="{B80EAAFD-2A40-4B96-9983-E6508BCC74ED}" dt="2024-01-12T14:22:11.861" v="2098" actId="255"/>
          <ac:spMkLst>
            <pc:docMk/>
            <pc:sldMk cId="2460480122" sldId="260"/>
            <ac:spMk id="2" creationId="{9E6A2315-78E4-E957-9FD2-71D140C3CA5D}"/>
          </ac:spMkLst>
        </pc:spChg>
        <pc:spChg chg="del">
          <ac:chgData name="Prateek Shekhar" userId="02bf5c052f0ff66a" providerId="LiveId" clId="{B80EAAFD-2A40-4B96-9983-E6508BCC74ED}" dt="2024-01-10T17:47:15.660" v="1" actId="3680"/>
          <ac:spMkLst>
            <pc:docMk/>
            <pc:sldMk cId="2460480122" sldId="260"/>
            <ac:spMk id="3" creationId="{21902962-8FCE-3E81-23FF-B693C10ED172}"/>
          </ac:spMkLst>
        </pc:spChg>
        <pc:spChg chg="add mod">
          <ac:chgData name="Prateek Shekhar" userId="02bf5c052f0ff66a" providerId="LiveId" clId="{B80EAAFD-2A40-4B96-9983-E6508BCC74ED}" dt="2024-01-12T14:22:42.567" v="2114" actId="14100"/>
          <ac:spMkLst>
            <pc:docMk/>
            <pc:sldMk cId="2460480122" sldId="260"/>
            <ac:spMk id="3" creationId="{658160C0-9373-3D3A-927D-49877BB7A307}"/>
          </ac:spMkLst>
        </pc:spChg>
        <pc:spChg chg="add mod">
          <ac:chgData name="Prateek Shekhar" userId="02bf5c052f0ff66a" providerId="LiveId" clId="{B80EAAFD-2A40-4B96-9983-E6508BCC74ED}" dt="2024-01-12T14:07:34.155" v="332"/>
          <ac:spMkLst>
            <pc:docMk/>
            <pc:sldMk cId="2460480122" sldId="260"/>
            <ac:spMk id="4" creationId="{3FDDF427-F3EC-5FF3-9F41-3880ED70B123}"/>
          </ac:spMkLst>
        </pc:spChg>
        <pc:spChg chg="add mod">
          <ac:chgData name="Prateek Shekhar" userId="02bf5c052f0ff66a" providerId="LiveId" clId="{B80EAAFD-2A40-4B96-9983-E6508BCC74ED}" dt="2024-01-12T14:22:49.475" v="2115" actId="1076"/>
          <ac:spMkLst>
            <pc:docMk/>
            <pc:sldMk cId="2460480122" sldId="260"/>
            <ac:spMk id="7" creationId="{2D16B53D-D290-71A3-13AB-8CF72C1D8C6B}"/>
          </ac:spMkLst>
        </pc:spChg>
        <pc:spChg chg="add del mod">
          <ac:chgData name="Prateek Shekhar" userId="02bf5c052f0ff66a" providerId="LiveId" clId="{B80EAAFD-2A40-4B96-9983-E6508BCC74ED}" dt="2024-01-10T17:48:37.326" v="11" actId="478"/>
          <ac:spMkLst>
            <pc:docMk/>
            <pc:sldMk cId="2460480122" sldId="260"/>
            <ac:spMk id="7" creationId="{C9C66178-DDAC-2192-984A-4439A188C457}"/>
          </ac:spMkLst>
        </pc:spChg>
        <pc:spChg chg="add del mod">
          <ac:chgData name="Prateek Shekhar" userId="02bf5c052f0ff66a" providerId="LiveId" clId="{B80EAAFD-2A40-4B96-9983-E6508BCC74ED}" dt="2024-01-10T17:48:40.892" v="12" actId="478"/>
          <ac:spMkLst>
            <pc:docMk/>
            <pc:sldMk cId="2460480122" sldId="260"/>
            <ac:spMk id="9" creationId="{445D27D2-67F9-5297-A75C-168C44D0840F}"/>
          </ac:spMkLst>
        </pc:spChg>
        <pc:graphicFrameChg chg="add del mod ord modGraphic">
          <ac:chgData name="Prateek Shekhar" userId="02bf5c052f0ff66a" providerId="LiveId" clId="{B80EAAFD-2A40-4B96-9983-E6508BCC74ED}" dt="2024-01-10T17:48:24.763" v="7" actId="21"/>
          <ac:graphicFrameMkLst>
            <pc:docMk/>
            <pc:sldMk cId="2460480122" sldId="260"/>
            <ac:graphicFrameMk id="4" creationId="{4D3984E6-50B3-A00E-2FF6-E79292697A97}"/>
          </ac:graphicFrameMkLst>
        </pc:graphicFrameChg>
        <pc:graphicFrameChg chg="add del mod modGraphic">
          <ac:chgData name="Prateek Shekhar" userId="02bf5c052f0ff66a" providerId="LiveId" clId="{B80EAAFD-2A40-4B96-9983-E6508BCC74ED}" dt="2024-01-12T14:06:12.340" v="231" actId="478"/>
          <ac:graphicFrameMkLst>
            <pc:docMk/>
            <pc:sldMk cId="2460480122" sldId="260"/>
            <ac:graphicFrameMk id="5" creationId="{AD5BFF5A-CE3D-94E8-237E-8303C9CFCA88}"/>
          </ac:graphicFrameMkLst>
        </pc:graphicFrameChg>
        <pc:graphicFrameChg chg="add del mod modGraphic">
          <ac:chgData name="Prateek Shekhar" userId="02bf5c052f0ff66a" providerId="LiveId" clId="{B80EAAFD-2A40-4B96-9983-E6508BCC74ED}" dt="2024-01-12T14:08:59.614" v="386" actId="478"/>
          <ac:graphicFrameMkLst>
            <pc:docMk/>
            <pc:sldMk cId="2460480122" sldId="260"/>
            <ac:graphicFrameMk id="6" creationId="{1633917E-4C99-D912-5F1F-4571F4D7EFDD}"/>
          </ac:graphicFrameMkLst>
        </pc:graphicFrameChg>
        <pc:graphicFrameChg chg="add del mod modGraphic">
          <ac:chgData name="Prateek Shekhar" userId="02bf5c052f0ff66a" providerId="LiveId" clId="{B80EAAFD-2A40-4B96-9983-E6508BCC74ED}" dt="2024-01-12T14:06:13.188" v="232" actId="478"/>
          <ac:graphicFrameMkLst>
            <pc:docMk/>
            <pc:sldMk cId="2460480122" sldId="260"/>
            <ac:graphicFrameMk id="10" creationId="{367642DB-75DE-B4F0-F54B-27B01A102767}"/>
          </ac:graphicFrameMkLst>
        </pc:graphicFrameChg>
      </pc:sldChg>
      <pc:sldChg chg="addSp delSp modSp add mod">
        <pc:chgData name="Prateek Shekhar" userId="02bf5c052f0ff66a" providerId="LiveId" clId="{B80EAAFD-2A40-4B96-9983-E6508BCC74ED}" dt="2024-01-12T14:25:04.454" v="2184" actId="255"/>
        <pc:sldMkLst>
          <pc:docMk/>
          <pc:sldMk cId="969559657" sldId="261"/>
        </pc:sldMkLst>
        <pc:spChg chg="mod">
          <ac:chgData name="Prateek Shekhar" userId="02bf5c052f0ff66a" providerId="LiveId" clId="{B80EAAFD-2A40-4B96-9983-E6508BCC74ED}" dt="2024-01-12T14:22:59.348" v="2117" actId="255"/>
          <ac:spMkLst>
            <pc:docMk/>
            <pc:sldMk cId="969559657" sldId="261"/>
            <ac:spMk id="2" creationId="{9E6A2315-78E4-E957-9FD2-71D140C3CA5D}"/>
          </ac:spMkLst>
        </pc:spChg>
        <pc:spChg chg="del">
          <ac:chgData name="Prateek Shekhar" userId="02bf5c052f0ff66a" providerId="LiveId" clId="{B80EAAFD-2A40-4B96-9983-E6508BCC74ED}" dt="2024-01-12T14:13:01.839" v="895" actId="478"/>
          <ac:spMkLst>
            <pc:docMk/>
            <pc:sldMk cId="969559657" sldId="261"/>
            <ac:spMk id="3" creationId="{658160C0-9373-3D3A-927D-49877BB7A307}"/>
          </ac:spMkLst>
        </pc:spChg>
        <pc:spChg chg="add mod">
          <ac:chgData name="Prateek Shekhar" userId="02bf5c052f0ff66a" providerId="LiveId" clId="{B80EAAFD-2A40-4B96-9983-E6508BCC74ED}" dt="2024-01-12T14:23:09.852" v="2121" actId="113"/>
          <ac:spMkLst>
            <pc:docMk/>
            <pc:sldMk cId="969559657" sldId="261"/>
            <ac:spMk id="5" creationId="{E5FD53ED-BA22-A2EF-E5B3-17B080C631B6}"/>
          </ac:spMkLst>
        </pc:spChg>
        <pc:spChg chg="add mod">
          <ac:chgData name="Prateek Shekhar" userId="02bf5c052f0ff66a" providerId="LiveId" clId="{B80EAAFD-2A40-4B96-9983-E6508BCC74ED}" dt="2024-01-12T14:23:20.574" v="2124" actId="1076"/>
          <ac:spMkLst>
            <pc:docMk/>
            <pc:sldMk cId="969559657" sldId="261"/>
            <ac:spMk id="6" creationId="{9CCB30A3-D278-7BD8-75CC-450B829EA536}"/>
          </ac:spMkLst>
        </pc:spChg>
        <pc:spChg chg="del">
          <ac:chgData name="Prateek Shekhar" userId="02bf5c052f0ff66a" providerId="LiveId" clId="{B80EAAFD-2A40-4B96-9983-E6508BCC74ED}" dt="2024-01-12T14:13:00.472" v="894" actId="478"/>
          <ac:spMkLst>
            <pc:docMk/>
            <pc:sldMk cId="969559657" sldId="261"/>
            <ac:spMk id="7" creationId="{2D16B53D-D290-71A3-13AB-8CF72C1D8C6B}"/>
          </ac:spMkLst>
        </pc:spChg>
        <pc:spChg chg="add mod">
          <ac:chgData name="Prateek Shekhar" userId="02bf5c052f0ff66a" providerId="LiveId" clId="{B80EAAFD-2A40-4B96-9983-E6508BCC74ED}" dt="2024-01-12T14:25:04.454" v="2184" actId="255"/>
          <ac:spMkLst>
            <pc:docMk/>
            <pc:sldMk cId="969559657" sldId="261"/>
            <ac:spMk id="8" creationId="{CA8CB973-F2E1-ED95-A8CE-738AD6296D8F}"/>
          </ac:spMkLst>
        </pc:spChg>
      </pc:sldChg>
      <pc:sldChg chg="addSp delSp modSp new mod">
        <pc:chgData name="Prateek Shekhar" userId="02bf5c052f0ff66a" providerId="LiveId" clId="{B80EAAFD-2A40-4B96-9983-E6508BCC74ED}" dt="2024-01-12T14:43:28.583" v="3318"/>
        <pc:sldMkLst>
          <pc:docMk/>
          <pc:sldMk cId="1539451130" sldId="262"/>
        </pc:sldMkLst>
        <pc:spChg chg="mod">
          <ac:chgData name="Prateek Shekhar" userId="02bf5c052f0ff66a" providerId="LiveId" clId="{B80EAAFD-2A40-4B96-9983-E6508BCC74ED}" dt="2024-01-12T14:31:27.581" v="2608" actId="255"/>
          <ac:spMkLst>
            <pc:docMk/>
            <pc:sldMk cId="1539451130" sldId="262"/>
            <ac:spMk id="2" creationId="{96FC09AF-294D-AFCC-EE5F-53D309DABFDA}"/>
          </ac:spMkLst>
        </pc:spChg>
        <pc:spChg chg="mod">
          <ac:chgData name="Prateek Shekhar" userId="02bf5c052f0ff66a" providerId="LiveId" clId="{B80EAAFD-2A40-4B96-9983-E6508BCC74ED}" dt="2024-01-12T14:40:22.036" v="3296" actId="1076"/>
          <ac:spMkLst>
            <pc:docMk/>
            <pc:sldMk cId="1539451130" sldId="262"/>
            <ac:spMk id="3" creationId="{59E9C510-FF1F-C2A8-F980-4A3B1C4CF6D2}"/>
          </ac:spMkLst>
        </pc:spChg>
        <pc:grpChg chg="mod">
          <ac:chgData name="Prateek Shekhar" userId="02bf5c052f0ff66a" providerId="LiveId" clId="{B80EAAFD-2A40-4B96-9983-E6508BCC74ED}" dt="2024-01-12T14:43:18.957" v="3312"/>
          <ac:grpSpMkLst>
            <pc:docMk/>
            <pc:sldMk cId="1539451130" sldId="262"/>
            <ac:grpSpMk id="13" creationId="{13F95DCE-83BC-EF1C-9792-4D59EF1AA316}"/>
          </ac:grpSpMkLst>
        </pc:grpChg>
        <pc:grpChg chg="mod">
          <ac:chgData name="Prateek Shekhar" userId="02bf5c052f0ff66a" providerId="LiveId" clId="{B80EAAFD-2A40-4B96-9983-E6508BCC74ED}" dt="2024-01-12T14:43:28.583" v="3318"/>
          <ac:grpSpMkLst>
            <pc:docMk/>
            <pc:sldMk cId="1539451130" sldId="262"/>
            <ac:grpSpMk id="17" creationId="{E709F558-430C-0533-09D6-A9E1D7415825}"/>
          </ac:grpSpMkLst>
        </pc:grpChg>
        <pc:picChg chg="add del mod">
          <ac:chgData name="Prateek Shekhar" userId="02bf5c052f0ff66a" providerId="LiveId" clId="{B80EAAFD-2A40-4B96-9983-E6508BCC74ED}" dt="2024-01-12T14:42:03.740" v="3300" actId="22"/>
          <ac:picMkLst>
            <pc:docMk/>
            <pc:sldMk cId="1539451130" sldId="262"/>
            <ac:picMk id="5" creationId="{B29B181F-982B-BB43-A951-DCD04DAACBE7}"/>
          </ac:picMkLst>
        </pc:picChg>
        <pc:picChg chg="add mod">
          <ac:chgData name="Prateek Shekhar" userId="02bf5c052f0ff66a" providerId="LiveId" clId="{B80EAAFD-2A40-4B96-9983-E6508BCC74ED}" dt="2024-01-12T14:42:30.941" v="3303" actId="1076"/>
          <ac:picMkLst>
            <pc:docMk/>
            <pc:sldMk cId="1539451130" sldId="262"/>
            <ac:picMk id="7" creationId="{1810DFBB-2122-EA77-13B2-FC015780D5D2}"/>
          </ac:picMkLst>
        </pc:picChg>
        <pc:picChg chg="add mod">
          <ac:chgData name="Prateek Shekhar" userId="02bf5c052f0ff66a" providerId="LiveId" clId="{B80EAAFD-2A40-4B96-9983-E6508BCC74ED}" dt="2024-01-12T14:43:04.659" v="3305" actId="1076"/>
          <ac:picMkLst>
            <pc:docMk/>
            <pc:sldMk cId="1539451130" sldId="262"/>
            <ac:picMk id="9" creationId="{3E4535D0-7E91-C01E-5890-0933EE69B3CD}"/>
          </ac:picMkLst>
        </pc:picChg>
        <pc:inkChg chg="add del">
          <ac:chgData name="Prateek Shekhar" userId="02bf5c052f0ff66a" providerId="LiveId" clId="{B80EAAFD-2A40-4B96-9983-E6508BCC74ED}" dt="2024-01-12T14:43:15.132" v="3307" actId="9405"/>
          <ac:inkMkLst>
            <pc:docMk/>
            <pc:sldMk cId="1539451130" sldId="262"/>
            <ac:inkMk id="10" creationId="{1DFE04CC-A0E0-F8B5-5C8A-0D0A251B0594}"/>
          </ac:inkMkLst>
        </pc:inkChg>
        <pc:inkChg chg="add del mod">
          <ac:chgData name="Prateek Shekhar" userId="02bf5c052f0ff66a" providerId="LiveId" clId="{B80EAAFD-2A40-4B96-9983-E6508BCC74ED}" dt="2024-01-12T14:43:19.412" v="3313" actId="9405"/>
          <ac:inkMkLst>
            <pc:docMk/>
            <pc:sldMk cId="1539451130" sldId="262"/>
            <ac:inkMk id="11" creationId="{023E7353-E5DB-8090-9B4E-DD5C3D6DF224}"/>
          </ac:inkMkLst>
        </pc:inkChg>
        <pc:inkChg chg="add del mod">
          <ac:chgData name="Prateek Shekhar" userId="02bf5c052f0ff66a" providerId="LiveId" clId="{B80EAAFD-2A40-4B96-9983-E6508BCC74ED}" dt="2024-01-12T14:43:18.957" v="3312"/>
          <ac:inkMkLst>
            <pc:docMk/>
            <pc:sldMk cId="1539451130" sldId="262"/>
            <ac:inkMk id="12" creationId="{F93FC24A-ACC9-C424-51D2-D4B31EB0A72F}"/>
          </ac:inkMkLst>
        </pc:inkChg>
        <pc:inkChg chg="add del">
          <ac:chgData name="Prateek Shekhar" userId="02bf5c052f0ff66a" providerId="LiveId" clId="{B80EAAFD-2A40-4B96-9983-E6508BCC74ED}" dt="2024-01-12T14:43:22.949" v="3315" actId="9405"/>
          <ac:inkMkLst>
            <pc:docMk/>
            <pc:sldMk cId="1539451130" sldId="262"/>
            <ac:inkMk id="14" creationId="{9ECEDFC8-DA3B-3387-3DC1-89D0879A935A}"/>
          </ac:inkMkLst>
        </pc:inkChg>
        <pc:inkChg chg="add mod">
          <ac:chgData name="Prateek Shekhar" userId="02bf5c052f0ff66a" providerId="LiveId" clId="{B80EAAFD-2A40-4B96-9983-E6508BCC74ED}" dt="2024-01-12T14:43:28.583" v="3318"/>
          <ac:inkMkLst>
            <pc:docMk/>
            <pc:sldMk cId="1539451130" sldId="262"/>
            <ac:inkMk id="15" creationId="{C82873C1-0108-E490-9838-D3CF283404A3}"/>
          </ac:inkMkLst>
        </pc:inkChg>
        <pc:inkChg chg="add mod">
          <ac:chgData name="Prateek Shekhar" userId="02bf5c052f0ff66a" providerId="LiveId" clId="{B80EAAFD-2A40-4B96-9983-E6508BCC74ED}" dt="2024-01-12T14:43:28.583" v="3318"/>
          <ac:inkMkLst>
            <pc:docMk/>
            <pc:sldMk cId="1539451130" sldId="262"/>
            <ac:inkMk id="16" creationId="{3D69F797-6F75-07F4-CA55-4A190F13471A}"/>
          </ac:inkMkLst>
        </pc:inkChg>
      </pc:sldChg>
      <pc:sldChg chg="addSp modSp new mod">
        <pc:chgData name="Prateek Shekhar" userId="02bf5c052f0ff66a" providerId="LiveId" clId="{B80EAAFD-2A40-4B96-9983-E6508BCC74ED}" dt="2024-01-12T14:31:06.505" v="2581" actId="114"/>
        <pc:sldMkLst>
          <pc:docMk/>
          <pc:sldMk cId="1609521728" sldId="263"/>
        </pc:sldMkLst>
        <pc:spChg chg="add mod">
          <ac:chgData name="Prateek Shekhar" userId="02bf5c052f0ff66a" providerId="LiveId" clId="{B80EAAFD-2A40-4B96-9983-E6508BCC74ED}" dt="2024-01-12T14:29:15.140" v="2237" actId="1076"/>
          <ac:spMkLst>
            <pc:docMk/>
            <pc:sldMk cId="1609521728" sldId="263"/>
            <ac:spMk id="4" creationId="{7314C4D1-319D-0444-89D2-F987D6913A15}"/>
          </ac:spMkLst>
        </pc:spChg>
        <pc:spChg chg="add mod">
          <ac:chgData name="Prateek Shekhar" userId="02bf5c052f0ff66a" providerId="LiveId" clId="{B80EAAFD-2A40-4B96-9983-E6508BCC74ED}" dt="2024-01-12T14:29:27.932" v="2249" actId="1076"/>
          <ac:spMkLst>
            <pc:docMk/>
            <pc:sldMk cId="1609521728" sldId="263"/>
            <ac:spMk id="5" creationId="{A2F6755D-9029-AADF-D5D2-A4103249DE52}"/>
          </ac:spMkLst>
        </pc:spChg>
        <pc:spChg chg="add mod">
          <ac:chgData name="Prateek Shekhar" userId="02bf5c052f0ff66a" providerId="LiveId" clId="{B80EAAFD-2A40-4B96-9983-E6508BCC74ED}" dt="2024-01-12T14:29:41.487" v="2270" actId="1076"/>
          <ac:spMkLst>
            <pc:docMk/>
            <pc:sldMk cId="1609521728" sldId="263"/>
            <ac:spMk id="6" creationId="{3348A77B-D36C-F8A9-1A31-351CBA32071C}"/>
          </ac:spMkLst>
        </pc:spChg>
        <pc:spChg chg="add mod">
          <ac:chgData name="Prateek Shekhar" userId="02bf5c052f0ff66a" providerId="LiveId" clId="{B80EAAFD-2A40-4B96-9983-E6508BCC74ED}" dt="2024-01-12T14:29:45.856" v="2272" actId="1076"/>
          <ac:spMkLst>
            <pc:docMk/>
            <pc:sldMk cId="1609521728" sldId="263"/>
            <ac:spMk id="7" creationId="{DB415834-6755-E30E-C612-84D944B76F34}"/>
          </ac:spMkLst>
        </pc:spChg>
        <pc:spChg chg="add mod">
          <ac:chgData name="Prateek Shekhar" userId="02bf5c052f0ff66a" providerId="LiveId" clId="{B80EAAFD-2A40-4B96-9983-E6508BCC74ED}" dt="2024-01-12T14:29:49.548" v="2274" actId="1076"/>
          <ac:spMkLst>
            <pc:docMk/>
            <pc:sldMk cId="1609521728" sldId="263"/>
            <ac:spMk id="8" creationId="{283BC3F3-B4AE-B463-E8E6-9B5EC147F0B0}"/>
          </ac:spMkLst>
        </pc:spChg>
        <pc:spChg chg="add mod">
          <ac:chgData name="Prateek Shekhar" userId="02bf5c052f0ff66a" providerId="LiveId" clId="{B80EAAFD-2A40-4B96-9983-E6508BCC74ED}" dt="2024-01-12T14:29:53.643" v="2276" actId="1076"/>
          <ac:spMkLst>
            <pc:docMk/>
            <pc:sldMk cId="1609521728" sldId="263"/>
            <ac:spMk id="9" creationId="{231A1719-33F4-D239-F380-E69772F0217E}"/>
          </ac:spMkLst>
        </pc:spChg>
        <pc:spChg chg="add mod">
          <ac:chgData name="Prateek Shekhar" userId="02bf5c052f0ff66a" providerId="LiveId" clId="{B80EAAFD-2A40-4B96-9983-E6508BCC74ED}" dt="2024-01-12T14:31:06.505" v="2581" actId="114"/>
          <ac:spMkLst>
            <pc:docMk/>
            <pc:sldMk cId="1609521728" sldId="263"/>
            <ac:spMk id="10" creationId="{F1711612-9DF1-2D1F-9600-24856B23CD3C}"/>
          </ac:spMkLst>
        </pc:spChg>
        <pc:picChg chg="add mod">
          <ac:chgData name="Prateek Shekhar" userId="02bf5c052f0ff66a" providerId="LiveId" clId="{B80EAAFD-2A40-4B96-9983-E6508BCC74ED}" dt="2024-01-12T14:28:55.057" v="2214" actId="1076"/>
          <ac:picMkLst>
            <pc:docMk/>
            <pc:sldMk cId="1609521728" sldId="263"/>
            <ac:picMk id="3" creationId="{94CCA906-1DFD-B663-48B6-1424A04B8409}"/>
          </ac:picMkLst>
        </pc:picChg>
      </pc:sldChg>
      <pc:sldChg chg="addSp delSp modSp new del mod">
        <pc:chgData name="Prateek Shekhar" userId="02bf5c052f0ff66a" providerId="LiveId" clId="{B80EAAFD-2A40-4B96-9983-E6508BCC74ED}" dt="2024-01-12T14:44:25.463" v="3327" actId="47"/>
        <pc:sldMkLst>
          <pc:docMk/>
          <pc:sldMk cId="2453252991" sldId="264"/>
        </pc:sldMkLst>
        <pc:spChg chg="mod">
          <ac:chgData name="Prateek Shekhar" userId="02bf5c052f0ff66a" providerId="LiveId" clId="{B80EAAFD-2A40-4B96-9983-E6508BCC74ED}" dt="2024-01-12T14:44:21.519" v="3325" actId="20577"/>
          <ac:spMkLst>
            <pc:docMk/>
            <pc:sldMk cId="2453252991" sldId="264"/>
            <ac:spMk id="2" creationId="{453DFBA8-B568-1244-8379-86F3A06035DD}"/>
          </ac:spMkLst>
        </pc:spChg>
        <pc:inkChg chg="add del">
          <ac:chgData name="Prateek Shekhar" userId="02bf5c052f0ff66a" providerId="LiveId" clId="{B80EAAFD-2A40-4B96-9983-E6508BCC74ED}" dt="2024-01-12T14:44:13.203" v="3321" actId="9405"/>
          <ac:inkMkLst>
            <pc:docMk/>
            <pc:sldMk cId="2453252991" sldId="264"/>
            <ac:inkMk id="4" creationId="{C097D639-238B-E5F2-E689-FB32140BC894}"/>
          </ac:inkMkLst>
        </pc:inkChg>
        <pc:inkChg chg="add del">
          <ac:chgData name="Prateek Shekhar" userId="02bf5c052f0ff66a" providerId="LiveId" clId="{B80EAAFD-2A40-4B96-9983-E6508BCC74ED}" dt="2024-01-12T14:44:16.900" v="3323" actId="9405"/>
          <ac:inkMkLst>
            <pc:docMk/>
            <pc:sldMk cId="2453252991" sldId="264"/>
            <ac:inkMk id="5" creationId="{8F89A06F-E7EA-31CB-16D8-0A38DA0F304A}"/>
          </ac:inkMkLst>
        </pc:inkChg>
      </pc:sldChg>
      <pc:sldChg chg="delSp modSp add mod">
        <pc:chgData name="Prateek Shekhar" userId="02bf5c052f0ff66a" providerId="LiveId" clId="{B80EAAFD-2A40-4B96-9983-E6508BCC74ED}" dt="2024-01-12T14:51:43.700" v="5274" actId="20577"/>
        <pc:sldMkLst>
          <pc:docMk/>
          <pc:sldMk cId="3972878943" sldId="265"/>
        </pc:sldMkLst>
        <pc:spChg chg="mod">
          <ac:chgData name="Prateek Shekhar" userId="02bf5c052f0ff66a" providerId="LiveId" clId="{B80EAAFD-2A40-4B96-9983-E6508BCC74ED}" dt="2024-01-12T14:44:45.094" v="3381" actId="20577"/>
          <ac:spMkLst>
            <pc:docMk/>
            <pc:sldMk cId="3972878943" sldId="265"/>
            <ac:spMk id="2" creationId="{96FC09AF-294D-AFCC-EE5F-53D309DABFDA}"/>
          </ac:spMkLst>
        </pc:spChg>
        <pc:spChg chg="mod">
          <ac:chgData name="Prateek Shekhar" userId="02bf5c052f0ff66a" providerId="LiveId" clId="{B80EAAFD-2A40-4B96-9983-E6508BCC74ED}" dt="2024-01-12T14:51:43.700" v="5274" actId="20577"/>
          <ac:spMkLst>
            <pc:docMk/>
            <pc:sldMk cId="3972878943" sldId="265"/>
            <ac:spMk id="3" creationId="{59E9C510-FF1F-C2A8-F980-4A3B1C4CF6D2}"/>
          </ac:spMkLst>
        </pc:spChg>
        <pc:grpChg chg="del">
          <ac:chgData name="Prateek Shekhar" userId="02bf5c052f0ff66a" providerId="LiveId" clId="{B80EAAFD-2A40-4B96-9983-E6508BCC74ED}" dt="2024-01-12T14:44:51.814" v="3382" actId="478"/>
          <ac:grpSpMkLst>
            <pc:docMk/>
            <pc:sldMk cId="3972878943" sldId="265"/>
            <ac:grpSpMk id="17" creationId="{E709F558-430C-0533-09D6-A9E1D7415825}"/>
          </ac:grpSpMkLst>
        </pc:grpChg>
        <pc:picChg chg="del">
          <ac:chgData name="Prateek Shekhar" userId="02bf5c052f0ff66a" providerId="LiveId" clId="{B80EAAFD-2A40-4B96-9983-E6508BCC74ED}" dt="2024-01-12T14:44:54.232" v="3383" actId="478"/>
          <ac:picMkLst>
            <pc:docMk/>
            <pc:sldMk cId="3972878943" sldId="265"/>
            <ac:picMk id="7" creationId="{1810DFBB-2122-EA77-13B2-FC015780D5D2}"/>
          </ac:picMkLst>
        </pc:picChg>
        <pc:picChg chg="del">
          <ac:chgData name="Prateek Shekhar" userId="02bf5c052f0ff66a" providerId="LiveId" clId="{B80EAAFD-2A40-4B96-9983-E6508BCC74ED}" dt="2024-01-12T14:44:54.232" v="3383" actId="478"/>
          <ac:picMkLst>
            <pc:docMk/>
            <pc:sldMk cId="3972878943" sldId="265"/>
            <ac:picMk id="9" creationId="{3E4535D0-7E91-C01E-5890-0933EE69B3CD}"/>
          </ac:picMkLst>
        </pc:picChg>
      </pc:sldChg>
      <pc:sldChg chg="addSp delSp modSp add mod">
        <pc:chgData name="Prateek Shekhar" userId="02bf5c052f0ff66a" providerId="LiveId" clId="{B80EAAFD-2A40-4B96-9983-E6508BCC74ED}" dt="2024-01-12T15:20:15.413" v="6788" actId="313"/>
        <pc:sldMkLst>
          <pc:docMk/>
          <pc:sldMk cId="1211398299" sldId="266"/>
        </pc:sldMkLst>
        <pc:spChg chg="mod">
          <ac:chgData name="Prateek Shekhar" userId="02bf5c052f0ff66a" providerId="LiveId" clId="{B80EAAFD-2A40-4B96-9983-E6508BCC74ED}" dt="2024-01-12T14:53:09.739" v="5388" actId="20577"/>
          <ac:spMkLst>
            <pc:docMk/>
            <pc:sldMk cId="1211398299" sldId="266"/>
            <ac:spMk id="2" creationId="{96FC09AF-294D-AFCC-EE5F-53D309DABFDA}"/>
          </ac:spMkLst>
        </pc:spChg>
        <pc:spChg chg="mod">
          <ac:chgData name="Prateek Shekhar" userId="02bf5c052f0ff66a" providerId="LiveId" clId="{B80EAAFD-2A40-4B96-9983-E6508BCC74ED}" dt="2024-01-12T15:20:15.413" v="6788" actId="313"/>
          <ac:spMkLst>
            <pc:docMk/>
            <pc:sldMk cId="1211398299" sldId="266"/>
            <ac:spMk id="3" creationId="{59E9C510-FF1F-C2A8-F980-4A3B1C4CF6D2}"/>
          </ac:spMkLst>
        </pc:spChg>
        <pc:grpChg chg="mod">
          <ac:chgData name="Prateek Shekhar" userId="02bf5c052f0ff66a" providerId="LiveId" clId="{B80EAAFD-2A40-4B96-9983-E6508BCC74ED}" dt="2024-01-12T15:19:59.088" v="6697"/>
          <ac:grpSpMkLst>
            <pc:docMk/>
            <pc:sldMk cId="1211398299" sldId="266"/>
            <ac:grpSpMk id="16" creationId="{1C602152-53C9-69AC-0B8A-4124590BFB35}"/>
          </ac:grpSpMkLst>
        </pc:grpChg>
        <pc:picChg chg="add del mod">
          <ac:chgData name="Prateek Shekhar" userId="02bf5c052f0ff66a" providerId="LiveId" clId="{B80EAAFD-2A40-4B96-9983-E6508BCC74ED}" dt="2024-01-12T15:16:49.259" v="6682" actId="478"/>
          <ac:picMkLst>
            <pc:docMk/>
            <pc:sldMk cId="1211398299" sldId="266"/>
            <ac:picMk id="5" creationId="{E69FB9E2-8B99-2907-CD88-5BB4A6044FD0}"/>
          </ac:picMkLst>
        </pc:picChg>
        <pc:picChg chg="add del mod">
          <ac:chgData name="Prateek Shekhar" userId="02bf5c052f0ff66a" providerId="LiveId" clId="{B80EAAFD-2A40-4B96-9983-E6508BCC74ED}" dt="2024-01-12T15:16:56.882" v="6686" actId="478"/>
          <ac:picMkLst>
            <pc:docMk/>
            <pc:sldMk cId="1211398299" sldId="266"/>
            <ac:picMk id="7" creationId="{E076ED94-DD15-9E66-E338-DBD6AC5AD429}"/>
          </ac:picMkLst>
        </pc:picChg>
        <pc:picChg chg="add mod">
          <ac:chgData name="Prateek Shekhar" userId="02bf5c052f0ff66a" providerId="LiveId" clId="{B80EAAFD-2A40-4B96-9983-E6508BCC74ED}" dt="2024-01-12T15:19:44.118" v="6692" actId="1076"/>
          <ac:picMkLst>
            <pc:docMk/>
            <pc:sldMk cId="1211398299" sldId="266"/>
            <ac:picMk id="10" creationId="{B9F3CF1A-4417-8272-291A-0FA057F8A283}"/>
          </ac:picMkLst>
        </pc:picChg>
        <pc:picChg chg="add mod">
          <ac:chgData name="Prateek Shekhar" userId="02bf5c052f0ff66a" providerId="LiveId" clId="{B80EAAFD-2A40-4B96-9983-E6508BCC74ED}" dt="2024-01-12T15:19:27.828" v="6689" actId="1076"/>
          <ac:picMkLst>
            <pc:docMk/>
            <pc:sldMk cId="1211398299" sldId="266"/>
            <ac:picMk id="12" creationId="{B76DCE6F-BFD4-FA8B-0839-1714D2E7D9A2}"/>
          </ac:picMkLst>
        </pc:picChg>
        <pc:inkChg chg="add del">
          <ac:chgData name="Prateek Shekhar" userId="02bf5c052f0ff66a" providerId="LiveId" clId="{B80EAAFD-2A40-4B96-9983-E6508BCC74ED}" dt="2024-01-12T15:16:54.487" v="6684" actId="478"/>
          <ac:inkMkLst>
            <pc:docMk/>
            <pc:sldMk cId="1211398299" sldId="266"/>
            <ac:inkMk id="8" creationId="{9602D829-54A9-F66A-CE1C-6DB2180367BD}"/>
          </ac:inkMkLst>
        </pc:inkChg>
        <pc:inkChg chg="add del">
          <ac:chgData name="Prateek Shekhar" userId="02bf5c052f0ff66a" providerId="LiveId" clId="{B80EAAFD-2A40-4B96-9983-E6508BCC74ED}" dt="2024-01-12T15:19:51.487" v="6694" actId="9405"/>
          <ac:inkMkLst>
            <pc:docMk/>
            <pc:sldMk cId="1211398299" sldId="266"/>
            <ac:inkMk id="13" creationId="{699CEBE7-7931-1A8C-9738-F8E67A8BE082}"/>
          </ac:inkMkLst>
        </pc:inkChg>
        <pc:inkChg chg="add mod">
          <ac:chgData name="Prateek Shekhar" userId="02bf5c052f0ff66a" providerId="LiveId" clId="{B80EAAFD-2A40-4B96-9983-E6508BCC74ED}" dt="2024-01-12T15:19:59.088" v="6697"/>
          <ac:inkMkLst>
            <pc:docMk/>
            <pc:sldMk cId="1211398299" sldId="266"/>
            <ac:inkMk id="14" creationId="{B18F6C1E-1C6B-CCD6-20D5-5428289DCEAF}"/>
          </ac:inkMkLst>
        </pc:inkChg>
        <pc:inkChg chg="add mod">
          <ac:chgData name="Prateek Shekhar" userId="02bf5c052f0ff66a" providerId="LiveId" clId="{B80EAAFD-2A40-4B96-9983-E6508BCC74ED}" dt="2024-01-12T15:19:59.088" v="6697"/>
          <ac:inkMkLst>
            <pc:docMk/>
            <pc:sldMk cId="1211398299" sldId="266"/>
            <ac:inkMk id="15" creationId="{E4CF047D-EBCD-45AC-985E-66094EA17A41}"/>
          </ac:inkMkLst>
        </pc:inkChg>
      </pc:sldChg>
      <pc:sldChg chg="addSp delSp modSp add mod">
        <pc:chgData name="Prateek Shekhar" userId="02bf5c052f0ff66a" providerId="LiveId" clId="{B80EAAFD-2A40-4B96-9983-E6508BCC74ED}" dt="2024-01-12T15:22:41.588" v="7402" actId="20577"/>
        <pc:sldMkLst>
          <pc:docMk/>
          <pc:sldMk cId="2938278971" sldId="267"/>
        </pc:sldMkLst>
        <pc:spChg chg="mod">
          <ac:chgData name="Prateek Shekhar" userId="02bf5c052f0ff66a" providerId="LiveId" clId="{B80EAAFD-2A40-4B96-9983-E6508BCC74ED}" dt="2024-01-12T15:00:44.183" v="6310" actId="20577"/>
          <ac:spMkLst>
            <pc:docMk/>
            <pc:sldMk cId="2938278971" sldId="267"/>
            <ac:spMk id="2" creationId="{96FC09AF-294D-AFCC-EE5F-53D309DABFDA}"/>
          </ac:spMkLst>
        </pc:spChg>
        <pc:spChg chg="mod">
          <ac:chgData name="Prateek Shekhar" userId="02bf5c052f0ff66a" providerId="LiveId" clId="{B80EAAFD-2A40-4B96-9983-E6508BCC74ED}" dt="2024-01-12T15:22:41.588" v="7402" actId="20577"/>
          <ac:spMkLst>
            <pc:docMk/>
            <pc:sldMk cId="2938278971" sldId="267"/>
            <ac:spMk id="3" creationId="{59E9C510-FF1F-C2A8-F980-4A3B1C4CF6D2}"/>
          </ac:spMkLst>
        </pc:spChg>
        <pc:grpChg chg="mod">
          <ac:chgData name="Prateek Shekhar" userId="02bf5c052f0ff66a" providerId="LiveId" clId="{B80EAAFD-2A40-4B96-9983-E6508BCC74ED}" dt="2024-01-12T15:02:28.609" v="6553"/>
          <ac:grpSpMkLst>
            <pc:docMk/>
            <pc:sldMk cId="2938278971" sldId="267"/>
            <ac:grpSpMk id="9" creationId="{CC3C1069-8152-5AFB-DF2B-30E6A78B14B2}"/>
          </ac:grpSpMkLst>
        </pc:grpChg>
        <pc:grpChg chg="del mod">
          <ac:chgData name="Prateek Shekhar" userId="02bf5c052f0ff66a" providerId="LiveId" clId="{B80EAAFD-2A40-4B96-9983-E6508BCC74ED}" dt="2024-01-12T15:20:26.224" v="6791" actId="478"/>
          <ac:grpSpMkLst>
            <pc:docMk/>
            <pc:sldMk cId="2938278971" sldId="267"/>
            <ac:grpSpMk id="12" creationId="{91C989C4-FD35-B974-B650-4F37738F5B9A}"/>
          </ac:grpSpMkLst>
        </pc:grpChg>
        <pc:grpChg chg="mod">
          <ac:chgData name="Prateek Shekhar" userId="02bf5c052f0ff66a" providerId="LiveId" clId="{B80EAAFD-2A40-4B96-9983-E6508BCC74ED}" dt="2024-01-12T15:20:45.702" v="6800"/>
          <ac:grpSpMkLst>
            <pc:docMk/>
            <pc:sldMk cId="2938278971" sldId="267"/>
            <ac:grpSpMk id="18" creationId="{6404C313-017E-93BB-086E-9A6396B2750A}"/>
          </ac:grpSpMkLst>
        </pc:grpChg>
        <pc:picChg chg="del">
          <ac:chgData name="Prateek Shekhar" userId="02bf5c052f0ff66a" providerId="LiveId" clId="{B80EAAFD-2A40-4B96-9983-E6508BCC74ED}" dt="2024-01-12T15:00:51.685" v="6311" actId="478"/>
          <ac:picMkLst>
            <pc:docMk/>
            <pc:sldMk cId="2938278971" sldId="267"/>
            <ac:picMk id="5" creationId="{E69FB9E2-8B99-2907-CD88-5BB4A6044FD0}"/>
          </ac:picMkLst>
        </pc:picChg>
        <pc:picChg chg="del mod">
          <ac:chgData name="Prateek Shekhar" userId="02bf5c052f0ff66a" providerId="LiveId" clId="{B80EAAFD-2A40-4B96-9983-E6508BCC74ED}" dt="2024-01-12T15:20:23.787" v="6789" actId="478"/>
          <ac:picMkLst>
            <pc:docMk/>
            <pc:sldMk cId="2938278971" sldId="267"/>
            <ac:picMk id="7" creationId="{E076ED94-DD15-9E66-E338-DBD6AC5AD429}"/>
          </ac:picMkLst>
        </pc:picChg>
        <pc:picChg chg="add del mod">
          <ac:chgData name="Prateek Shekhar" userId="02bf5c052f0ff66a" providerId="LiveId" clId="{B80EAAFD-2A40-4B96-9983-E6508BCC74ED}" dt="2024-01-12T15:20:24.899" v="6790" actId="478"/>
          <ac:picMkLst>
            <pc:docMk/>
            <pc:sldMk cId="2938278971" sldId="267"/>
            <ac:picMk id="13" creationId="{A21DB71E-5899-C541-E0ED-4001F54D29F2}"/>
          </ac:picMkLst>
        </pc:picChg>
        <pc:picChg chg="add mod">
          <ac:chgData name="Prateek Shekhar" userId="02bf5c052f0ff66a" providerId="LiveId" clId="{B80EAAFD-2A40-4B96-9983-E6508BCC74ED}" dt="2024-01-12T15:20:33.180" v="6795" actId="1076"/>
          <ac:picMkLst>
            <pc:docMk/>
            <pc:sldMk cId="2938278971" sldId="267"/>
            <ac:picMk id="14" creationId="{22E0B431-CAAB-FA37-0053-C70DB1131C4E}"/>
          </ac:picMkLst>
        </pc:picChg>
        <pc:picChg chg="add mod">
          <ac:chgData name="Prateek Shekhar" userId="02bf5c052f0ff66a" providerId="LiveId" clId="{B80EAAFD-2A40-4B96-9983-E6508BCC74ED}" dt="2024-01-12T15:20:37.382" v="6797" actId="1076"/>
          <ac:picMkLst>
            <pc:docMk/>
            <pc:sldMk cId="2938278971" sldId="267"/>
            <ac:picMk id="15" creationId="{36F384E5-DFD2-6FBD-DD93-D81676610B65}"/>
          </ac:picMkLst>
        </pc:picChg>
        <pc:inkChg chg="add del mod">
          <ac:chgData name="Prateek Shekhar" userId="02bf5c052f0ff66a" providerId="LiveId" clId="{B80EAAFD-2A40-4B96-9983-E6508BCC74ED}" dt="2024-01-12T15:02:28.959" v="6554" actId="9405"/>
          <ac:inkMkLst>
            <pc:docMk/>
            <pc:sldMk cId="2938278971" sldId="267"/>
            <ac:inkMk id="4" creationId="{F581A857-7ABC-4ABC-79A1-2A1614B248B9}"/>
          </ac:inkMkLst>
        </pc:inkChg>
        <pc:inkChg chg="add del mod">
          <ac:chgData name="Prateek Shekhar" userId="02bf5c052f0ff66a" providerId="LiveId" clId="{B80EAAFD-2A40-4B96-9983-E6508BCC74ED}" dt="2024-01-12T15:02:28.609" v="6553"/>
          <ac:inkMkLst>
            <pc:docMk/>
            <pc:sldMk cId="2938278971" sldId="267"/>
            <ac:inkMk id="6" creationId="{D442FC52-6DA5-AD7C-AF91-753F999B5591}"/>
          </ac:inkMkLst>
        </pc:inkChg>
        <pc:inkChg chg="del">
          <ac:chgData name="Prateek Shekhar" userId="02bf5c052f0ff66a" providerId="LiveId" clId="{B80EAAFD-2A40-4B96-9983-E6508BCC74ED}" dt="2024-01-12T15:00:51.685" v="6311" actId="478"/>
          <ac:inkMkLst>
            <pc:docMk/>
            <pc:sldMk cId="2938278971" sldId="267"/>
            <ac:inkMk id="8" creationId="{9602D829-54A9-F66A-CE1C-6DB2180367BD}"/>
          </ac:inkMkLst>
        </pc:inkChg>
        <pc:inkChg chg="add mod">
          <ac:chgData name="Prateek Shekhar" userId="02bf5c052f0ff66a" providerId="LiveId" clId="{B80EAAFD-2A40-4B96-9983-E6508BCC74ED}" dt="2024-01-12T15:02:34.763" v="6557"/>
          <ac:inkMkLst>
            <pc:docMk/>
            <pc:sldMk cId="2938278971" sldId="267"/>
            <ac:inkMk id="10" creationId="{F5A59DC1-9B70-9BD1-DB18-30F14113D675}"/>
          </ac:inkMkLst>
        </pc:inkChg>
        <pc:inkChg chg="add mod">
          <ac:chgData name="Prateek Shekhar" userId="02bf5c052f0ff66a" providerId="LiveId" clId="{B80EAAFD-2A40-4B96-9983-E6508BCC74ED}" dt="2024-01-12T15:02:34.763" v="6557"/>
          <ac:inkMkLst>
            <pc:docMk/>
            <pc:sldMk cId="2938278971" sldId="267"/>
            <ac:inkMk id="11" creationId="{8D65604F-238E-9454-C406-F421B2E63E36}"/>
          </ac:inkMkLst>
        </pc:inkChg>
        <pc:inkChg chg="add mod">
          <ac:chgData name="Prateek Shekhar" userId="02bf5c052f0ff66a" providerId="LiveId" clId="{B80EAAFD-2A40-4B96-9983-E6508BCC74ED}" dt="2024-01-12T15:20:45.702" v="6800"/>
          <ac:inkMkLst>
            <pc:docMk/>
            <pc:sldMk cId="2938278971" sldId="267"/>
            <ac:inkMk id="16" creationId="{4CE2A64E-68CF-8134-52FC-4513C70D4CC1}"/>
          </ac:inkMkLst>
        </pc:inkChg>
        <pc:inkChg chg="add mod">
          <ac:chgData name="Prateek Shekhar" userId="02bf5c052f0ff66a" providerId="LiveId" clId="{B80EAAFD-2A40-4B96-9983-E6508BCC74ED}" dt="2024-01-12T15:20:45.702" v="6800"/>
          <ac:inkMkLst>
            <pc:docMk/>
            <pc:sldMk cId="2938278971" sldId="267"/>
            <ac:inkMk id="17" creationId="{4C207BF2-B2AD-2722-C7C6-CF1B971DFDF2}"/>
          </ac:inkMkLst>
        </pc:inkChg>
      </pc:sldChg>
      <pc:sldChg chg="delSp modSp add mod">
        <pc:chgData name="Prateek Shekhar" userId="02bf5c052f0ff66a" providerId="LiveId" clId="{B80EAAFD-2A40-4B96-9983-E6508BCC74ED}" dt="2024-01-12T15:26:30.824" v="8502" actId="5793"/>
        <pc:sldMkLst>
          <pc:docMk/>
          <pc:sldMk cId="3025552131" sldId="268"/>
        </pc:sldMkLst>
        <pc:spChg chg="mod">
          <ac:chgData name="Prateek Shekhar" userId="02bf5c052f0ff66a" providerId="LiveId" clId="{B80EAAFD-2A40-4B96-9983-E6508BCC74ED}" dt="2024-01-12T15:23:17.027" v="7427" actId="20577"/>
          <ac:spMkLst>
            <pc:docMk/>
            <pc:sldMk cId="3025552131" sldId="268"/>
            <ac:spMk id="2" creationId="{96FC09AF-294D-AFCC-EE5F-53D309DABFDA}"/>
          </ac:spMkLst>
        </pc:spChg>
        <pc:spChg chg="mod">
          <ac:chgData name="Prateek Shekhar" userId="02bf5c052f0ff66a" providerId="LiveId" clId="{B80EAAFD-2A40-4B96-9983-E6508BCC74ED}" dt="2024-01-12T15:26:30.824" v="8502" actId="5793"/>
          <ac:spMkLst>
            <pc:docMk/>
            <pc:sldMk cId="3025552131" sldId="268"/>
            <ac:spMk id="3" creationId="{59E9C510-FF1F-C2A8-F980-4A3B1C4CF6D2}"/>
          </ac:spMkLst>
        </pc:spChg>
        <pc:grpChg chg="del">
          <ac:chgData name="Prateek Shekhar" userId="02bf5c052f0ff66a" providerId="LiveId" clId="{B80EAAFD-2A40-4B96-9983-E6508BCC74ED}" dt="2024-01-12T15:23:32.435" v="7496" actId="478"/>
          <ac:grpSpMkLst>
            <pc:docMk/>
            <pc:sldMk cId="3025552131" sldId="268"/>
            <ac:grpSpMk id="18" creationId="{6404C313-017E-93BB-086E-9A6396B2750A}"/>
          </ac:grpSpMkLst>
        </pc:grpChg>
        <pc:picChg chg="del">
          <ac:chgData name="Prateek Shekhar" userId="02bf5c052f0ff66a" providerId="LiveId" clId="{B80EAAFD-2A40-4B96-9983-E6508BCC74ED}" dt="2024-01-12T15:23:31.412" v="7495" actId="478"/>
          <ac:picMkLst>
            <pc:docMk/>
            <pc:sldMk cId="3025552131" sldId="268"/>
            <ac:picMk id="14" creationId="{22E0B431-CAAB-FA37-0053-C70DB1131C4E}"/>
          </ac:picMkLst>
        </pc:picChg>
        <pc:picChg chg="del">
          <ac:chgData name="Prateek Shekhar" userId="02bf5c052f0ff66a" providerId="LiveId" clId="{B80EAAFD-2A40-4B96-9983-E6508BCC74ED}" dt="2024-01-12T15:23:32.824" v="7497" actId="478"/>
          <ac:picMkLst>
            <pc:docMk/>
            <pc:sldMk cId="3025552131" sldId="268"/>
            <ac:picMk id="15" creationId="{36F384E5-DFD2-6FBD-DD93-D81676610B65}"/>
          </ac:picMkLst>
        </pc:picChg>
      </pc:sldChg>
      <pc:sldChg chg="modSp add mod">
        <pc:chgData name="Prateek Shekhar" userId="02bf5c052f0ff66a" providerId="LiveId" clId="{B80EAAFD-2A40-4B96-9983-E6508BCC74ED}" dt="2024-01-12T15:30:27.852" v="9758" actId="20577"/>
        <pc:sldMkLst>
          <pc:docMk/>
          <pc:sldMk cId="1861588018" sldId="269"/>
        </pc:sldMkLst>
        <pc:spChg chg="mod">
          <ac:chgData name="Prateek Shekhar" userId="02bf5c052f0ff66a" providerId="LiveId" clId="{B80EAAFD-2A40-4B96-9983-E6508BCC74ED}" dt="2024-01-12T15:26:43.097" v="8527" actId="20577"/>
          <ac:spMkLst>
            <pc:docMk/>
            <pc:sldMk cId="1861588018" sldId="269"/>
            <ac:spMk id="2" creationId="{96FC09AF-294D-AFCC-EE5F-53D309DABFDA}"/>
          </ac:spMkLst>
        </pc:spChg>
        <pc:spChg chg="mod">
          <ac:chgData name="Prateek Shekhar" userId="02bf5c052f0ff66a" providerId="LiveId" clId="{B80EAAFD-2A40-4B96-9983-E6508BCC74ED}" dt="2024-01-12T15:30:27.852" v="9758" actId="20577"/>
          <ac:spMkLst>
            <pc:docMk/>
            <pc:sldMk cId="1861588018" sldId="269"/>
            <ac:spMk id="3" creationId="{59E9C510-FF1F-C2A8-F980-4A3B1C4CF6D2}"/>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4:43:27.146"/>
    </inkml:context>
    <inkml:brush xml:id="br0">
      <inkml:brushProperty name="width" value="0.35" units="cm"/>
      <inkml:brushProperty name="height" value="0.35" units="cm"/>
    </inkml:brush>
  </inkml:definitions>
  <inkml:trace contextRef="#ctx0" brushRef="#br0">1 1397 24575,'30'-2'0,"-1"-2"0,1 0 0,-1-2 0,47-17 0,14-2 0,265-45-1665,-141 43 1665,-7 2 0,147-30-2095,-78 14 820,85-6-1345,-111 17 1421,-22 6 785,112-20-351,211-35 489,-82 17 276,59-16 0,93-16 0,-536 78 119,-6 0 226,106-7 0,301-40-345,-455 57 28,244-31 962,-241 33-433,67-17 0,-71 13-120,1 2 1,60-5 0,-59 8-21,0-1 0,57-15-1,-58 12 1177,0 0 0,63-4 0,-87 11-1577,-3 0-15,-1 1 0,0-1 0,0 0-1,1 0 1,-1-1 0,0 1-1,0-1 1,0 0 0,0 0-1,1 0 1,-1 0 0,-1 0 0,6-3-1,-8 3 0,-1 1 0,1-1 0,0 1 0,-1-1 0,1 1 0,0-1 0,-1 1 0,1-1 0,-1 1 0,1-1 0,-1 1 0,1-1 0,-1 1 0,1 0 0,-1-1 0,1 1 0,-1 0 0,0-1 0,1 1 0,-1 0 0,0 0 0,1 0 0,-1-1 0,0 1 0,1 0 0,-1 0 0,0 0 0,-29-8 0,25 7 0,-31-11 0,-54-25 0,52 20 0,-42-12 0,44 19 0,-15-5 0,-55-23 0,62 21 0,-2 2 0,-52-10 0,-56-18 0,112 30 0,-2 2 0,-55-7 0,-100-2 0,89 10 0,79 9 0,0-2 0,-39-8 0,43 6-22,18 3-247,1 1 1,0-1-1,-1 0 1,-12-6-1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4:43:27.828"/>
    </inkml:context>
    <inkml:brush xml:id="br0">
      <inkml:brushProperty name="width" value="0.35" units="cm"/>
      <inkml:brushProperty name="height" value="0.35" units="cm"/>
    </inkml:brush>
  </inkml:definitions>
  <inkml:trace contextRef="#ctx0" brushRef="#br0">849 0 24575,'-1'2'0,"1"-1"0,0 1 0,-1-1 0,0 1 0,1-1 0,-1 0 0,0 1 0,1-1 0,-1 0 0,0 0 0,0 1 0,0-1 0,0 0 0,0 0 0,0 0 0,-1 0 0,1-1 0,0 1 0,-3 1 0,-32 16 0,22-11 0,-214 131 0,161-94 0,33-23 0,1 2 0,-49 43 0,28-16 0,29-29 0,-39 45 0,36-32 0,1 0 0,2 2 0,1 1 0,2 1 0,2 1 0,-17 42 0,29-59-1365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19:56.644"/>
    </inkml:context>
    <inkml:brush xml:id="br0">
      <inkml:brushProperty name="width" value="0.1" units="cm"/>
      <inkml:brushProperty name="height" value="0.1" units="cm"/>
    </inkml:brush>
  </inkml:definitions>
  <inkml:trace contextRef="#ctx0" brushRef="#br0">1 73 24575,'43'1'0,"1"-2"0,-1-2 0,0-1 0,0-3 0,44-13 0,-58 11 0,0 1 0,0 1 0,1 1 0,0 2 0,47-1 0,-46 7 0,56 11 0,-12-1 0,-35-5 0,0 2 0,75 27 0,25 6 0,-112-36 0,0 2 0,0 1 0,-1 1 0,0 1 0,-1 1 0,0 2 0,-1 0 0,-1 2 0,0 1 0,-1 0 0,-1 2 0,24 27 0,-8-6 0,-3 1 0,41 64 0,-69-92 0,-1-1 0,0 1 0,-1 1 0,-1-1 0,0 1 0,-1 0 0,0 0 0,0 18 0,9 39 0,-6-51 0,1 0 0,13 25 0,-12-27 0,0 0 0,10 35 0,-12-22 0,3 0 0,0-1 0,2 0 0,2-1 0,0 0 0,20 31 0,-24-44 0,0 2 0,-2-1 0,0 1 0,-1 0 0,6 29 0,-8-27 0,2 0 0,0-1 0,1 0 0,16 32 0,-15-35 0,-1 0 0,-1 0 0,0 0 0,6 32 0,8 21 0,52 171 0,-56-203 0,6 16 0,-22-52 0,0 0 0,0-1 0,0 1 0,0 0 0,0-1 0,0 1 0,0 0 0,-1-1 0,1 1 0,0 0 0,0-1 0,-1 1 0,1 0 0,0-1 0,-1 1 0,1 0 0,-1-1 0,1 1 0,0-1 0,-1 1 0,1-1 0,-1 1 0,0-1 0,1 0 0,-1 1 0,1-1 0,-1 1 0,0-1 0,1 0 0,-1 0 0,0 1 0,1-1 0,-1 0 0,0 0 0,1 0 0,-1 0 0,0 0 0,0 0 0,1 0 0,-1 0 0,0 0 0,1 0 0,-1 0 0,0 0 0,1-1 0,-1 1 0,0 0 0,1 0 0,-2-1 0,-43-10 0,38 8 0,-42-13 0,-73-36 0,49 20 0,-156-75 0,221 104-136,0 0-1,1-1 1,-1 0-1,1 0 1,0 0-1,0-1 1,0 0-1,0-1 0,-8-9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19:58.099"/>
    </inkml:context>
    <inkml:brush xml:id="br0">
      <inkml:brushProperty name="width" value="0.1" units="cm"/>
      <inkml:brushProperty name="height" value="0.1" units="cm"/>
    </inkml:brush>
  </inkml:definitions>
  <inkml:trace contextRef="#ctx0" brushRef="#br0">0 643 24575,'4'0'0,"0"-1"0,0 0 0,0 0 0,0-1 0,0 1 0,0-1 0,0 0 0,0 0 0,-1 0 0,1 0 0,-1-1 0,1 1 0,-1-1 0,0 0 0,0 0 0,-1 0 0,5-6 0,6-9 0,0 0 0,9-20 0,-17 29 0,109-224 0,-100 210 0,1-1 0,-1-1 0,12-34 0,45-76 0,-62 117-1365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20:44.254"/>
    </inkml:context>
    <inkml:brush xml:id="br0">
      <inkml:brushProperty name="width" value="0.1" units="cm"/>
      <inkml:brushProperty name="height" value="0.1" units="cm"/>
    </inkml:brush>
  </inkml:definitions>
  <inkml:trace contextRef="#ctx0" brushRef="#br0">1 955 24575,'11'0'0,"-1"-1"0,1 0 0,-1 0 0,1-1 0,-1-1 0,1 0 0,-1 0 0,0-1 0,12-7 0,3-4 0,-1 0 0,28-25 0,67-53 0,-98 76 0,0 2 0,34-19 0,-33 21 0,-1-1 0,37-30 0,38-28 0,-85 62 0,1 1 0,1 0 0,22-11 0,-21 13 0,-1-1 0,0 0 0,20-17 0,-21 15 0,1 0 0,0 0 0,1 2 0,0-1 0,1 2 0,0 0 0,18-6 0,114-27 0,-133 37 0,1 1 0,-1 0 0,1 1 0,15 0 0,-18 2 0,1-2 0,-1 1 0,1-2 0,16-3 0,-29 5 0,1 0 0,-1 0 0,1 0 0,-1 0 0,0 0 0,1 0 0,-1 0 0,1 0 0,-1-1 0,1 1 0,-1 0 0,0 0 0,1 0 0,-1 0 0,1-1 0,-1 1 0,0 0 0,1-1 0,-1 1 0,0 0 0,0-1 0,1 1 0,-1 0 0,0-1 0,1 1 0,-1 0 0,0-1 0,0 1 0,0-1 0,0 1 0,1 0 0,-1-1 0,0 1 0,0-1 0,0 1 0,0-1 0,0 1 0,0-1 0,0 1 0,0 0 0,0-1 0,0 1 0,0-1 0,-1 1 0,1-1 0,0 1 0,0 0 0,0-1 0,0 1 0,-1-1 0,1 1 0,0 0 0,-1-1 0,1 1 0,0 0 0,0-1 0,-1 1 0,1 0 0,0 0 0,-1-1 0,1 1 0,-1 0 0,1 0 0,0-1 0,-1 1 0,1 0 0,-1 0 0,-35-20 0,29 16 0,-20-11 0,-1 0 0,0 2 0,-41-13 0,62 22 0,-1 1 0,1-2 0,0 1 0,0-1 0,1 0 0,0 0 0,0 0 0,0-1 0,0 0 0,1 0 0,0-1 0,0 1 0,-7-15 0,5 10 0,0 0 0,-2 1 0,1 0 0,-11-10 0,7 10-195,0 1 0,0 0 0,-1 1 0,0 0 0,0 1 0,-19-7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20:44.991"/>
    </inkml:context>
    <inkml:brush xml:id="br0">
      <inkml:brushProperty name="width" value="0.1" units="cm"/>
      <inkml:brushProperty name="height" value="0.1" units="cm"/>
    </inkml:brush>
  </inkml:definitions>
  <inkml:trace contextRef="#ctx0" brushRef="#br0">259 1 24575,'-2'6'0,"0"0"0,0 0 0,-1 0 0,0 0 0,0 0 0,0 0 0,-1-1 0,1 1 0,-1-1 0,0 0 0,-1-1 0,-8 9 0,-13 16 0,-8 24 0,1 1 0,-28 68 0,58-115 0,-40 59-1365,36-48-5461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2DE4-C729-0EA8-FB83-FCB16C3C6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D270EFB1-90F1-6266-E01B-9F938CE40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1D9AFCCA-1B09-6B27-3D8B-4C342E9F539E}"/>
              </a:ext>
            </a:extLst>
          </p:cNvPr>
          <p:cNvSpPr>
            <a:spLocks noGrp="1"/>
          </p:cNvSpPr>
          <p:nvPr>
            <p:ph type="dt" sz="half" idx="10"/>
          </p:nvPr>
        </p:nvSpPr>
        <p:spPr/>
        <p:txBody>
          <a:bodyPr/>
          <a:lstStyle/>
          <a:p>
            <a:fld id="{6EAEE6A6-CED2-46BC-AD70-1FD03213DDC0}" type="datetimeFigureOut">
              <a:rPr lang="en-AE" smtClean="0"/>
              <a:t>12/01/2024</a:t>
            </a:fld>
            <a:endParaRPr lang="en-AE"/>
          </a:p>
        </p:txBody>
      </p:sp>
      <p:sp>
        <p:nvSpPr>
          <p:cNvPr id="5" name="Footer Placeholder 4">
            <a:extLst>
              <a:ext uri="{FF2B5EF4-FFF2-40B4-BE49-F238E27FC236}">
                <a16:creationId xmlns:a16="http://schemas.microsoft.com/office/drawing/2014/main" id="{3FC21251-0D07-2BC2-8708-72AC8CCE29B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66F8F71-7523-0FF7-5006-4B9EEF2EEAAA}"/>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95570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0BEA-C574-B8C2-2828-19D01B54264B}"/>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7FD91498-B9E6-83C5-A032-6522B461B9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95628E2-8AF7-3AA0-3A0C-5FC3E5C551CB}"/>
              </a:ext>
            </a:extLst>
          </p:cNvPr>
          <p:cNvSpPr>
            <a:spLocks noGrp="1"/>
          </p:cNvSpPr>
          <p:nvPr>
            <p:ph type="dt" sz="half" idx="10"/>
          </p:nvPr>
        </p:nvSpPr>
        <p:spPr/>
        <p:txBody>
          <a:bodyPr/>
          <a:lstStyle/>
          <a:p>
            <a:fld id="{6EAEE6A6-CED2-46BC-AD70-1FD03213DDC0}" type="datetimeFigureOut">
              <a:rPr lang="en-AE" smtClean="0"/>
              <a:t>12/01/2024</a:t>
            </a:fld>
            <a:endParaRPr lang="en-AE"/>
          </a:p>
        </p:txBody>
      </p:sp>
      <p:sp>
        <p:nvSpPr>
          <p:cNvPr id="5" name="Footer Placeholder 4">
            <a:extLst>
              <a:ext uri="{FF2B5EF4-FFF2-40B4-BE49-F238E27FC236}">
                <a16:creationId xmlns:a16="http://schemas.microsoft.com/office/drawing/2014/main" id="{6F78A299-2816-AF5C-ABBE-F126BCF6088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6F84B9A-BE0A-F01E-170C-FE82D7B18B1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98064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1AE59C-37C9-EFF4-CBEE-96DADBAF8A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08C4C1AD-519B-FAC1-DF69-B0E6FDB9C7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A6818BB-9BE7-9E05-7463-240EC4986FE9}"/>
              </a:ext>
            </a:extLst>
          </p:cNvPr>
          <p:cNvSpPr>
            <a:spLocks noGrp="1"/>
          </p:cNvSpPr>
          <p:nvPr>
            <p:ph type="dt" sz="half" idx="10"/>
          </p:nvPr>
        </p:nvSpPr>
        <p:spPr/>
        <p:txBody>
          <a:bodyPr/>
          <a:lstStyle/>
          <a:p>
            <a:fld id="{6EAEE6A6-CED2-46BC-AD70-1FD03213DDC0}" type="datetimeFigureOut">
              <a:rPr lang="en-AE" smtClean="0"/>
              <a:t>12/01/2024</a:t>
            </a:fld>
            <a:endParaRPr lang="en-AE"/>
          </a:p>
        </p:txBody>
      </p:sp>
      <p:sp>
        <p:nvSpPr>
          <p:cNvPr id="5" name="Footer Placeholder 4">
            <a:extLst>
              <a:ext uri="{FF2B5EF4-FFF2-40B4-BE49-F238E27FC236}">
                <a16:creationId xmlns:a16="http://schemas.microsoft.com/office/drawing/2014/main" id="{86927FA2-D457-B96D-976D-5CAC4E110C4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0EBAF46-2381-3A2E-779C-D41009A8E91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402298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A732-9C99-8BFD-4FFF-644087E02B3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A33BD44-8331-7AC5-293C-6FE76FE8B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A8F0E75-9C4B-8CC7-DD77-CABF548ABE63}"/>
              </a:ext>
            </a:extLst>
          </p:cNvPr>
          <p:cNvSpPr>
            <a:spLocks noGrp="1"/>
          </p:cNvSpPr>
          <p:nvPr>
            <p:ph type="dt" sz="half" idx="10"/>
          </p:nvPr>
        </p:nvSpPr>
        <p:spPr/>
        <p:txBody>
          <a:bodyPr/>
          <a:lstStyle/>
          <a:p>
            <a:fld id="{6EAEE6A6-CED2-46BC-AD70-1FD03213DDC0}" type="datetimeFigureOut">
              <a:rPr lang="en-AE" smtClean="0"/>
              <a:t>12/01/2024</a:t>
            </a:fld>
            <a:endParaRPr lang="en-AE"/>
          </a:p>
        </p:txBody>
      </p:sp>
      <p:sp>
        <p:nvSpPr>
          <p:cNvPr id="5" name="Footer Placeholder 4">
            <a:extLst>
              <a:ext uri="{FF2B5EF4-FFF2-40B4-BE49-F238E27FC236}">
                <a16:creationId xmlns:a16="http://schemas.microsoft.com/office/drawing/2014/main" id="{0F25D9F6-DD27-4AEB-0B91-918A7E01A22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5723B2C-3B5F-F8B1-A756-714118C8CE49}"/>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67598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2888-63E2-5B3B-06A5-0CEA6E9956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7D29A644-3232-127E-6717-2854CC11E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6F086-88F4-9FE5-AA0B-FAACC92C33C5}"/>
              </a:ext>
            </a:extLst>
          </p:cNvPr>
          <p:cNvSpPr>
            <a:spLocks noGrp="1"/>
          </p:cNvSpPr>
          <p:nvPr>
            <p:ph type="dt" sz="half" idx="10"/>
          </p:nvPr>
        </p:nvSpPr>
        <p:spPr/>
        <p:txBody>
          <a:bodyPr/>
          <a:lstStyle/>
          <a:p>
            <a:fld id="{6EAEE6A6-CED2-46BC-AD70-1FD03213DDC0}" type="datetimeFigureOut">
              <a:rPr lang="en-AE" smtClean="0"/>
              <a:t>12/01/2024</a:t>
            </a:fld>
            <a:endParaRPr lang="en-AE"/>
          </a:p>
        </p:txBody>
      </p:sp>
      <p:sp>
        <p:nvSpPr>
          <p:cNvPr id="5" name="Footer Placeholder 4">
            <a:extLst>
              <a:ext uri="{FF2B5EF4-FFF2-40B4-BE49-F238E27FC236}">
                <a16:creationId xmlns:a16="http://schemas.microsoft.com/office/drawing/2014/main" id="{62C64A11-2E9E-4C68-11C6-AFB3E07303D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6A98D4F-9B50-6079-E3C1-609F679ECE02}"/>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50977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B8F-9881-2E25-C34A-F319A068035F}"/>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5253A59B-B640-2EE5-1809-FB573F9892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CAFE2842-E609-D7BB-3381-3CD6309211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32496054-694A-00BA-690A-1E38F3246D33}"/>
              </a:ext>
            </a:extLst>
          </p:cNvPr>
          <p:cNvSpPr>
            <a:spLocks noGrp="1"/>
          </p:cNvSpPr>
          <p:nvPr>
            <p:ph type="dt" sz="half" idx="10"/>
          </p:nvPr>
        </p:nvSpPr>
        <p:spPr/>
        <p:txBody>
          <a:bodyPr/>
          <a:lstStyle/>
          <a:p>
            <a:fld id="{6EAEE6A6-CED2-46BC-AD70-1FD03213DDC0}" type="datetimeFigureOut">
              <a:rPr lang="en-AE" smtClean="0"/>
              <a:t>12/01/2024</a:t>
            </a:fld>
            <a:endParaRPr lang="en-AE"/>
          </a:p>
        </p:txBody>
      </p:sp>
      <p:sp>
        <p:nvSpPr>
          <p:cNvPr id="6" name="Footer Placeholder 5">
            <a:extLst>
              <a:ext uri="{FF2B5EF4-FFF2-40B4-BE49-F238E27FC236}">
                <a16:creationId xmlns:a16="http://schemas.microsoft.com/office/drawing/2014/main" id="{602C0EA0-47A4-5BF0-B65C-D539B71179E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69D2558-2B57-E828-DFA0-6CB10601AAAE}"/>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95485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ECF6-4580-7FD9-866A-9CB3DE40E5CE}"/>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06651E0A-E4A6-396C-456E-5E21ED1BE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691E7D-B1AA-A3F0-469A-723F3EDB4F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7946A032-258E-F27D-C12C-46B0EB971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AD824C-427D-4C16-E57A-499DE8884A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E08D14F3-9EE3-09C3-A4A4-812CF1684ABE}"/>
              </a:ext>
            </a:extLst>
          </p:cNvPr>
          <p:cNvSpPr>
            <a:spLocks noGrp="1"/>
          </p:cNvSpPr>
          <p:nvPr>
            <p:ph type="dt" sz="half" idx="10"/>
          </p:nvPr>
        </p:nvSpPr>
        <p:spPr/>
        <p:txBody>
          <a:bodyPr/>
          <a:lstStyle/>
          <a:p>
            <a:fld id="{6EAEE6A6-CED2-46BC-AD70-1FD03213DDC0}" type="datetimeFigureOut">
              <a:rPr lang="en-AE" smtClean="0"/>
              <a:t>12/01/2024</a:t>
            </a:fld>
            <a:endParaRPr lang="en-AE"/>
          </a:p>
        </p:txBody>
      </p:sp>
      <p:sp>
        <p:nvSpPr>
          <p:cNvPr id="8" name="Footer Placeholder 7">
            <a:extLst>
              <a:ext uri="{FF2B5EF4-FFF2-40B4-BE49-F238E27FC236}">
                <a16:creationId xmlns:a16="http://schemas.microsoft.com/office/drawing/2014/main" id="{F18DF472-3629-3393-0FC9-E1455361A38B}"/>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7210C172-0786-2E6F-E327-69CBD0E8A9EA}"/>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3390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54DA-10E0-8AC3-7DC9-0DB793CDE7D8}"/>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658C5203-90CF-A888-53AD-7CE906601944}"/>
              </a:ext>
            </a:extLst>
          </p:cNvPr>
          <p:cNvSpPr>
            <a:spLocks noGrp="1"/>
          </p:cNvSpPr>
          <p:nvPr>
            <p:ph type="dt" sz="half" idx="10"/>
          </p:nvPr>
        </p:nvSpPr>
        <p:spPr/>
        <p:txBody>
          <a:bodyPr/>
          <a:lstStyle/>
          <a:p>
            <a:fld id="{6EAEE6A6-CED2-46BC-AD70-1FD03213DDC0}" type="datetimeFigureOut">
              <a:rPr lang="en-AE" smtClean="0"/>
              <a:t>12/01/2024</a:t>
            </a:fld>
            <a:endParaRPr lang="en-AE"/>
          </a:p>
        </p:txBody>
      </p:sp>
      <p:sp>
        <p:nvSpPr>
          <p:cNvPr id="4" name="Footer Placeholder 3">
            <a:extLst>
              <a:ext uri="{FF2B5EF4-FFF2-40B4-BE49-F238E27FC236}">
                <a16:creationId xmlns:a16="http://schemas.microsoft.com/office/drawing/2014/main" id="{4F0CFE10-98E4-C2F1-1791-C256F4F1DFE6}"/>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3E456875-99B6-7E18-E60A-6189CA4229B5}"/>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54374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A6B07C-0A87-E97E-C887-CD0F513884F7}"/>
              </a:ext>
            </a:extLst>
          </p:cNvPr>
          <p:cNvSpPr>
            <a:spLocks noGrp="1"/>
          </p:cNvSpPr>
          <p:nvPr>
            <p:ph type="dt" sz="half" idx="10"/>
          </p:nvPr>
        </p:nvSpPr>
        <p:spPr/>
        <p:txBody>
          <a:bodyPr/>
          <a:lstStyle/>
          <a:p>
            <a:fld id="{6EAEE6A6-CED2-46BC-AD70-1FD03213DDC0}" type="datetimeFigureOut">
              <a:rPr lang="en-AE" smtClean="0"/>
              <a:t>12/01/2024</a:t>
            </a:fld>
            <a:endParaRPr lang="en-AE"/>
          </a:p>
        </p:txBody>
      </p:sp>
      <p:sp>
        <p:nvSpPr>
          <p:cNvPr id="3" name="Footer Placeholder 2">
            <a:extLst>
              <a:ext uri="{FF2B5EF4-FFF2-40B4-BE49-F238E27FC236}">
                <a16:creationId xmlns:a16="http://schemas.microsoft.com/office/drawing/2014/main" id="{DAEBB5CB-C8F7-0939-57D0-53F12A036373}"/>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80F70E6E-DC27-982A-2BB6-FB257420D9F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77821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E8D3-7DF6-F374-B3E9-035CA4824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D68E7438-29DE-442B-E486-FD1C1A9639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2FC4CC9B-33B8-943B-C8CF-BB1D49EE9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3850B-FE63-F4DA-4517-E9E44FCB045C}"/>
              </a:ext>
            </a:extLst>
          </p:cNvPr>
          <p:cNvSpPr>
            <a:spLocks noGrp="1"/>
          </p:cNvSpPr>
          <p:nvPr>
            <p:ph type="dt" sz="half" idx="10"/>
          </p:nvPr>
        </p:nvSpPr>
        <p:spPr/>
        <p:txBody>
          <a:bodyPr/>
          <a:lstStyle/>
          <a:p>
            <a:fld id="{6EAEE6A6-CED2-46BC-AD70-1FD03213DDC0}" type="datetimeFigureOut">
              <a:rPr lang="en-AE" smtClean="0"/>
              <a:t>12/01/2024</a:t>
            </a:fld>
            <a:endParaRPr lang="en-AE"/>
          </a:p>
        </p:txBody>
      </p:sp>
      <p:sp>
        <p:nvSpPr>
          <p:cNvPr id="6" name="Footer Placeholder 5">
            <a:extLst>
              <a:ext uri="{FF2B5EF4-FFF2-40B4-BE49-F238E27FC236}">
                <a16:creationId xmlns:a16="http://schemas.microsoft.com/office/drawing/2014/main" id="{0055E76E-BA3F-CDD1-6D01-50BC5DB3E93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127DD43C-349F-BBEA-3644-EA1A9133FE16}"/>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28982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5849-52CD-0D54-2ED9-1BCE5EB3A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D27A202D-F242-7217-73F0-3555896AF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E91FE89C-2015-0D0B-3E00-5D91A2F73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449E5-27DC-4E8E-1CF3-B19E00D0CC12}"/>
              </a:ext>
            </a:extLst>
          </p:cNvPr>
          <p:cNvSpPr>
            <a:spLocks noGrp="1"/>
          </p:cNvSpPr>
          <p:nvPr>
            <p:ph type="dt" sz="half" idx="10"/>
          </p:nvPr>
        </p:nvSpPr>
        <p:spPr/>
        <p:txBody>
          <a:bodyPr/>
          <a:lstStyle/>
          <a:p>
            <a:fld id="{6EAEE6A6-CED2-46BC-AD70-1FD03213DDC0}" type="datetimeFigureOut">
              <a:rPr lang="en-AE" smtClean="0"/>
              <a:t>12/01/2024</a:t>
            </a:fld>
            <a:endParaRPr lang="en-AE"/>
          </a:p>
        </p:txBody>
      </p:sp>
      <p:sp>
        <p:nvSpPr>
          <p:cNvPr id="6" name="Footer Placeholder 5">
            <a:extLst>
              <a:ext uri="{FF2B5EF4-FFF2-40B4-BE49-F238E27FC236}">
                <a16:creationId xmlns:a16="http://schemas.microsoft.com/office/drawing/2014/main" id="{6947D3C4-628B-3583-81F3-8AA0FB9BB85C}"/>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560F27B-D7DA-33D2-EDA5-A04AED80DEE3}"/>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402832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42666-BD14-0260-F0BD-0508D3993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4803BA2-D2DC-6CED-64F1-FFAAEBB20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5D90924-8777-F9B1-64CB-C7386A4B3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EE6A6-CED2-46BC-AD70-1FD03213DDC0}" type="datetimeFigureOut">
              <a:rPr lang="en-AE" smtClean="0"/>
              <a:t>12/01/2024</a:t>
            </a:fld>
            <a:endParaRPr lang="en-AE"/>
          </a:p>
        </p:txBody>
      </p:sp>
      <p:sp>
        <p:nvSpPr>
          <p:cNvPr id="5" name="Footer Placeholder 4">
            <a:extLst>
              <a:ext uri="{FF2B5EF4-FFF2-40B4-BE49-F238E27FC236}">
                <a16:creationId xmlns:a16="http://schemas.microsoft.com/office/drawing/2014/main" id="{31200097-06B1-4E14-52AC-9976381B2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E68EE25A-A0C5-3878-E678-E71804A5C5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C3526-4065-4AB2-A885-210C8D853774}" type="slidenum">
              <a:rPr lang="en-AE" smtClean="0"/>
              <a:t>‹#›</a:t>
            </a:fld>
            <a:endParaRPr lang="en-AE"/>
          </a:p>
        </p:txBody>
      </p:sp>
    </p:spTree>
    <p:extLst>
      <p:ext uri="{BB962C8B-B14F-4D97-AF65-F5344CB8AC3E}">
        <p14:creationId xmlns:p14="http://schemas.microsoft.com/office/powerpoint/2010/main" val="52454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5.png"/><Relationship Id="rId4" Type="http://schemas.openxmlformats.org/officeDocument/2006/relationships/customXml" Target="../ink/ink3.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estern food arranged on table">
            <a:extLst>
              <a:ext uri="{FF2B5EF4-FFF2-40B4-BE49-F238E27FC236}">
                <a16:creationId xmlns:a16="http://schemas.microsoft.com/office/drawing/2014/main" id="{1189344C-8C6B-9B0C-70CC-B2FD9A80D90A}"/>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2F1CB912-EB43-2793-D78C-47D1C108609B}"/>
              </a:ext>
            </a:extLst>
          </p:cNvPr>
          <p:cNvSpPr>
            <a:spLocks noGrp="1"/>
          </p:cNvSpPr>
          <p:nvPr>
            <p:ph type="ctrTitle"/>
          </p:nvPr>
        </p:nvSpPr>
        <p:spPr>
          <a:xfrm>
            <a:off x="1524000" y="1122362"/>
            <a:ext cx="9144000" cy="2900518"/>
          </a:xfrm>
        </p:spPr>
        <p:txBody>
          <a:bodyPr>
            <a:normAutofit/>
          </a:bodyPr>
          <a:lstStyle/>
          <a:p>
            <a:r>
              <a:rPr lang="en-US">
                <a:solidFill>
                  <a:srgbClr val="FFFFFF"/>
                </a:solidFill>
              </a:rPr>
              <a:t>Project 1: OLAP Restaurant Services Database</a:t>
            </a:r>
            <a:endParaRPr lang="en-AE">
              <a:solidFill>
                <a:srgbClr val="FFFFFF"/>
              </a:solidFill>
            </a:endParaRPr>
          </a:p>
        </p:txBody>
      </p:sp>
      <p:sp>
        <p:nvSpPr>
          <p:cNvPr id="3" name="Subtitle 2">
            <a:extLst>
              <a:ext uri="{FF2B5EF4-FFF2-40B4-BE49-F238E27FC236}">
                <a16:creationId xmlns:a16="http://schemas.microsoft.com/office/drawing/2014/main" id="{C7736DF8-E575-AED3-07CF-8DFADA9AB7C4}"/>
              </a:ext>
            </a:extLst>
          </p:cNvPr>
          <p:cNvSpPr>
            <a:spLocks noGrp="1"/>
          </p:cNvSpPr>
          <p:nvPr>
            <p:ph type="subTitle" idx="1"/>
          </p:nvPr>
        </p:nvSpPr>
        <p:spPr>
          <a:xfrm>
            <a:off x="1524000" y="4159404"/>
            <a:ext cx="9144000" cy="1098395"/>
          </a:xfrm>
        </p:spPr>
        <p:txBody>
          <a:bodyPr>
            <a:normAutofit/>
          </a:bodyPr>
          <a:lstStyle/>
          <a:p>
            <a:endParaRPr lang="en-AE">
              <a:solidFill>
                <a:srgbClr val="FFFFFF"/>
              </a:solidFill>
            </a:endParaRPr>
          </a:p>
        </p:txBody>
      </p:sp>
    </p:spTree>
    <p:extLst>
      <p:ext uri="{BB962C8B-B14F-4D97-AF65-F5344CB8AC3E}">
        <p14:creationId xmlns:p14="http://schemas.microsoft.com/office/powerpoint/2010/main" val="28732459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err="1">
                <a:latin typeface="ADLaM Display" panose="02010000000000000000" pitchFamily="2" charset="0"/>
                <a:ea typeface="ADLaM Display" panose="02010000000000000000" pitchFamily="2" charset="0"/>
                <a:cs typeface="ADLaM Display" panose="02010000000000000000" pitchFamily="2" charset="0"/>
              </a:rPr>
              <a:t>Prepwork</a:t>
            </a:r>
            <a:r>
              <a:rPr lang="en-US" sz="3600" b="1" dirty="0">
                <a:latin typeface="ADLaM Display" panose="02010000000000000000" pitchFamily="2" charset="0"/>
                <a:ea typeface="ADLaM Display" panose="02010000000000000000" pitchFamily="2" charset="0"/>
                <a:cs typeface="ADLaM Display" panose="02010000000000000000" pitchFamily="2" charset="0"/>
              </a:rPr>
              <a:t> before Fuzzy Functions:</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400" dirty="0"/>
              <a:t>Add a new column called Row Number to every cleaned Table. This just acts as an Index and labels the rows from 1 to the last row number.</a:t>
            </a:r>
          </a:p>
          <a:p>
            <a:r>
              <a:rPr lang="en-US" sz="1400" dirty="0"/>
              <a:t>Add a new empty column called ‘Global Restaurant ID’. This is the Restaurant ID we are creating and this will use a global variable that is incremented whenever a new unencountered restaurant is encountered.</a:t>
            </a:r>
          </a:p>
          <a:p>
            <a:r>
              <a:rPr lang="en-AE" sz="1400" dirty="0"/>
              <a:t>Ann a new empty column called ‘Latest Inspection Row’. This column is empty everywhere but the row with the latest timestamp, for each individual Global Restaurant ID. For restaurants that only have 1 entry in the table, they have a 1 in their singular row. This will be done by a function after all Global Restaurant IDs are entered.</a:t>
            </a:r>
          </a:p>
          <a:p>
            <a:r>
              <a:rPr lang="en-AE" sz="1400" dirty="0"/>
              <a:t>Combine Restaurant Name and Street Address into a new column called ‘Column of Interest’</a:t>
            </a:r>
          </a:p>
        </p:txBody>
      </p:sp>
      <p:pic>
        <p:nvPicPr>
          <p:cNvPr id="10" name="Picture 9">
            <a:extLst>
              <a:ext uri="{FF2B5EF4-FFF2-40B4-BE49-F238E27FC236}">
                <a16:creationId xmlns:a16="http://schemas.microsoft.com/office/drawing/2014/main" id="{B9F3CF1A-4417-8272-291A-0FA057F8A283}"/>
              </a:ext>
            </a:extLst>
          </p:cNvPr>
          <p:cNvPicPr>
            <a:picLocks noChangeAspect="1"/>
          </p:cNvPicPr>
          <p:nvPr/>
        </p:nvPicPr>
        <p:blipFill>
          <a:blip r:embed="rId2"/>
          <a:stretch>
            <a:fillRect/>
          </a:stretch>
        </p:blipFill>
        <p:spPr>
          <a:xfrm>
            <a:off x="1111676" y="3429000"/>
            <a:ext cx="4620270" cy="1771897"/>
          </a:xfrm>
          <a:prstGeom prst="rect">
            <a:avLst/>
          </a:prstGeom>
        </p:spPr>
      </p:pic>
      <p:pic>
        <p:nvPicPr>
          <p:cNvPr id="12" name="Picture 11">
            <a:extLst>
              <a:ext uri="{FF2B5EF4-FFF2-40B4-BE49-F238E27FC236}">
                <a16:creationId xmlns:a16="http://schemas.microsoft.com/office/drawing/2014/main" id="{B76DCE6F-BFD4-FA8B-0839-1714D2E7D9A2}"/>
              </a:ext>
            </a:extLst>
          </p:cNvPr>
          <p:cNvPicPr>
            <a:picLocks noChangeAspect="1"/>
          </p:cNvPicPr>
          <p:nvPr/>
        </p:nvPicPr>
        <p:blipFill>
          <a:blip r:embed="rId3"/>
          <a:stretch>
            <a:fillRect/>
          </a:stretch>
        </p:blipFill>
        <p:spPr>
          <a:xfrm>
            <a:off x="1111676" y="5229473"/>
            <a:ext cx="9669224" cy="1657581"/>
          </a:xfrm>
          <a:prstGeom prst="rect">
            <a:avLst/>
          </a:prstGeom>
        </p:spPr>
      </p:pic>
      <p:grpSp>
        <p:nvGrpSpPr>
          <p:cNvPr id="16" name="Group 15">
            <a:extLst>
              <a:ext uri="{FF2B5EF4-FFF2-40B4-BE49-F238E27FC236}">
                <a16:creationId xmlns:a16="http://schemas.microsoft.com/office/drawing/2014/main" id="{1C602152-53C9-69AC-0B8A-4124590BFB35}"/>
              </a:ext>
            </a:extLst>
          </p:cNvPr>
          <p:cNvGrpSpPr/>
          <p:nvPr/>
        </p:nvGrpSpPr>
        <p:grpSpPr>
          <a:xfrm>
            <a:off x="6012265" y="4122910"/>
            <a:ext cx="889560" cy="692280"/>
            <a:chOff x="6012265" y="4122910"/>
            <a:chExt cx="889560" cy="692280"/>
          </a:xfrm>
        </p:grpSpPr>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B18F6C1E-1C6B-CCD6-20D5-5428289DCEAF}"/>
                    </a:ext>
                  </a:extLst>
                </p14:cNvPr>
                <p14:cNvContentPartPr/>
                <p14:nvPr/>
              </p14:nvContentPartPr>
              <p14:xfrm>
                <a:off x="6012265" y="4122910"/>
                <a:ext cx="733680" cy="692280"/>
              </p14:xfrm>
            </p:contentPart>
          </mc:Choice>
          <mc:Fallback>
            <p:pic>
              <p:nvPicPr>
                <p:cNvPr id="14" name="Ink 13">
                  <a:extLst>
                    <a:ext uri="{FF2B5EF4-FFF2-40B4-BE49-F238E27FC236}">
                      <a16:creationId xmlns:a16="http://schemas.microsoft.com/office/drawing/2014/main" id="{B18F6C1E-1C6B-CCD6-20D5-5428289DCEAF}"/>
                    </a:ext>
                  </a:extLst>
                </p:cNvPr>
                <p:cNvPicPr/>
                <p:nvPr/>
              </p:nvPicPr>
              <p:blipFill>
                <a:blip r:embed="rId5"/>
                <a:stretch>
                  <a:fillRect/>
                </a:stretch>
              </p:blipFill>
              <p:spPr>
                <a:xfrm>
                  <a:off x="5994625" y="4104910"/>
                  <a:ext cx="769320" cy="727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E4CF047D-EBCD-45AC-985E-66094EA17A41}"/>
                    </a:ext>
                  </a:extLst>
                </p14:cNvPr>
                <p14:cNvContentPartPr/>
                <p14:nvPr/>
              </p14:nvContentPartPr>
              <p14:xfrm>
                <a:off x="6763225" y="4547710"/>
                <a:ext cx="138600" cy="231840"/>
              </p14:xfrm>
            </p:contentPart>
          </mc:Choice>
          <mc:Fallback>
            <p:pic>
              <p:nvPicPr>
                <p:cNvPr id="15" name="Ink 14">
                  <a:extLst>
                    <a:ext uri="{FF2B5EF4-FFF2-40B4-BE49-F238E27FC236}">
                      <a16:creationId xmlns:a16="http://schemas.microsoft.com/office/drawing/2014/main" id="{E4CF047D-EBCD-45AC-985E-66094EA17A41}"/>
                    </a:ext>
                  </a:extLst>
                </p:cNvPr>
                <p:cNvPicPr/>
                <p:nvPr/>
              </p:nvPicPr>
              <p:blipFill>
                <a:blip r:embed="rId7"/>
                <a:stretch>
                  <a:fillRect/>
                </a:stretch>
              </p:blipFill>
              <p:spPr>
                <a:xfrm>
                  <a:off x="6745225" y="4530070"/>
                  <a:ext cx="174240" cy="267480"/>
                </a:xfrm>
                <a:prstGeom prst="rect">
                  <a:avLst/>
                </a:prstGeom>
              </p:spPr>
            </p:pic>
          </mc:Fallback>
        </mc:AlternateContent>
      </p:grpSp>
    </p:spTree>
    <p:extLst>
      <p:ext uri="{BB962C8B-B14F-4D97-AF65-F5344CB8AC3E}">
        <p14:creationId xmlns:p14="http://schemas.microsoft.com/office/powerpoint/2010/main" val="121139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Function A: Comparing a CSV by Itself</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Step 1 -&gt; Keep only those rows that have nothing in the Global Restaurant ID as a separate filtered </a:t>
            </a:r>
            <a:r>
              <a:rPr lang="en-US" sz="1800" dirty="0" err="1"/>
              <a:t>Dataframe</a:t>
            </a:r>
            <a:r>
              <a:rPr lang="en-US" sz="1800" dirty="0"/>
              <a:t>. This improves performance and prevents overwriting. Does not matter when we pass our first Table into it. There are no changes in the figure below:</a:t>
            </a:r>
          </a:p>
          <a:p>
            <a:endParaRPr lang="en-US" sz="1800" dirty="0"/>
          </a:p>
          <a:p>
            <a:endParaRPr lang="en-US" sz="1800" dirty="0"/>
          </a:p>
          <a:p>
            <a:endParaRPr lang="en-US" sz="1800" dirty="0"/>
          </a:p>
          <a:p>
            <a:r>
              <a:rPr lang="en-US" sz="1800" dirty="0"/>
              <a:t>Step 2 -&gt; Group Rows by BIN. The function groups rows by BIN, then for each BIN, compares a row with others and checks if the ‘Column of Interest’ entries match with a score above the threshold. If they do, it assigns each row the same Global Restaurant ID. If a Row doesn’t match any other rows, it is given the next available Global Restaurant ID</a:t>
            </a:r>
          </a:p>
          <a:p>
            <a:r>
              <a:rPr lang="en-US" sz="1800" dirty="0"/>
              <a:t>Step 3 -&gt; Once all rows are filled, combine this filtered </a:t>
            </a:r>
            <a:r>
              <a:rPr lang="en-US" sz="1800" dirty="0" err="1"/>
              <a:t>dataframe</a:t>
            </a:r>
            <a:r>
              <a:rPr lang="en-US" sz="1800" dirty="0"/>
              <a:t> to the original </a:t>
            </a:r>
            <a:r>
              <a:rPr lang="en-US" sz="1800" dirty="0" err="1"/>
              <a:t>dataframe</a:t>
            </a:r>
            <a:r>
              <a:rPr lang="en-US" sz="1800" dirty="0"/>
              <a:t>, using the row number column as the index to join on.</a:t>
            </a:r>
          </a:p>
        </p:txBody>
      </p:sp>
      <p:pic>
        <p:nvPicPr>
          <p:cNvPr id="14" name="Picture 13">
            <a:extLst>
              <a:ext uri="{FF2B5EF4-FFF2-40B4-BE49-F238E27FC236}">
                <a16:creationId xmlns:a16="http://schemas.microsoft.com/office/drawing/2014/main" id="{22E0B431-CAAB-FA37-0053-C70DB1131C4E}"/>
              </a:ext>
            </a:extLst>
          </p:cNvPr>
          <p:cNvPicPr>
            <a:picLocks noChangeAspect="1"/>
          </p:cNvPicPr>
          <p:nvPr/>
        </p:nvPicPr>
        <p:blipFill>
          <a:blip r:embed="rId2"/>
          <a:stretch>
            <a:fillRect/>
          </a:stretch>
        </p:blipFill>
        <p:spPr>
          <a:xfrm>
            <a:off x="1139297" y="2400190"/>
            <a:ext cx="4836622" cy="829135"/>
          </a:xfrm>
          <a:prstGeom prst="rect">
            <a:avLst/>
          </a:prstGeom>
        </p:spPr>
      </p:pic>
      <p:pic>
        <p:nvPicPr>
          <p:cNvPr id="15" name="Picture 14">
            <a:extLst>
              <a:ext uri="{FF2B5EF4-FFF2-40B4-BE49-F238E27FC236}">
                <a16:creationId xmlns:a16="http://schemas.microsoft.com/office/drawing/2014/main" id="{36F384E5-DFD2-6FBD-DD93-D81676610B65}"/>
              </a:ext>
            </a:extLst>
          </p:cNvPr>
          <p:cNvPicPr>
            <a:picLocks noChangeAspect="1"/>
          </p:cNvPicPr>
          <p:nvPr/>
        </p:nvPicPr>
        <p:blipFill>
          <a:blip r:embed="rId2"/>
          <a:stretch>
            <a:fillRect/>
          </a:stretch>
        </p:blipFill>
        <p:spPr>
          <a:xfrm>
            <a:off x="6818275" y="2394109"/>
            <a:ext cx="4836622" cy="829135"/>
          </a:xfrm>
          <a:prstGeom prst="rect">
            <a:avLst/>
          </a:prstGeom>
        </p:spPr>
      </p:pic>
      <p:grpSp>
        <p:nvGrpSpPr>
          <p:cNvPr id="18" name="Group 17">
            <a:extLst>
              <a:ext uri="{FF2B5EF4-FFF2-40B4-BE49-F238E27FC236}">
                <a16:creationId xmlns:a16="http://schemas.microsoft.com/office/drawing/2014/main" id="{6404C313-017E-93BB-086E-9A6396B2750A}"/>
              </a:ext>
            </a:extLst>
          </p:cNvPr>
          <p:cNvGrpSpPr/>
          <p:nvPr/>
        </p:nvGrpSpPr>
        <p:grpSpPr>
          <a:xfrm>
            <a:off x="6064105" y="2563057"/>
            <a:ext cx="474840" cy="344160"/>
            <a:chOff x="6064105" y="2563057"/>
            <a:chExt cx="474840" cy="344160"/>
          </a:xfrm>
        </p:grpSpPr>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4CE2A64E-68CF-8134-52FC-4513C70D4CC1}"/>
                    </a:ext>
                  </a:extLst>
                </p14:cNvPr>
                <p14:cNvContentPartPr/>
                <p14:nvPr/>
              </p14:nvContentPartPr>
              <p14:xfrm>
                <a:off x="6064105" y="2563057"/>
                <a:ext cx="442440" cy="344160"/>
              </p14:xfrm>
            </p:contentPart>
          </mc:Choice>
          <mc:Fallback>
            <p:pic>
              <p:nvPicPr>
                <p:cNvPr id="16" name="Ink 15">
                  <a:extLst>
                    <a:ext uri="{FF2B5EF4-FFF2-40B4-BE49-F238E27FC236}">
                      <a16:creationId xmlns:a16="http://schemas.microsoft.com/office/drawing/2014/main" id="{4CE2A64E-68CF-8134-52FC-4513C70D4CC1}"/>
                    </a:ext>
                  </a:extLst>
                </p:cNvPr>
                <p:cNvPicPr/>
                <p:nvPr/>
              </p:nvPicPr>
              <p:blipFill>
                <a:blip r:embed="rId4"/>
                <a:stretch>
                  <a:fillRect/>
                </a:stretch>
              </p:blipFill>
              <p:spPr>
                <a:xfrm>
                  <a:off x="6046465" y="2545057"/>
                  <a:ext cx="47808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7" name="Ink 16">
                  <a:extLst>
                    <a:ext uri="{FF2B5EF4-FFF2-40B4-BE49-F238E27FC236}">
                      <a16:creationId xmlns:a16="http://schemas.microsoft.com/office/drawing/2014/main" id="{4C207BF2-B2AD-2722-C7C6-CF1B971DFDF2}"/>
                    </a:ext>
                  </a:extLst>
                </p14:cNvPr>
                <p14:cNvContentPartPr/>
                <p14:nvPr/>
              </p14:nvContentPartPr>
              <p14:xfrm>
                <a:off x="6445705" y="2673937"/>
                <a:ext cx="93240" cy="154800"/>
              </p14:xfrm>
            </p:contentPart>
          </mc:Choice>
          <mc:Fallback>
            <p:pic>
              <p:nvPicPr>
                <p:cNvPr id="17" name="Ink 16">
                  <a:extLst>
                    <a:ext uri="{FF2B5EF4-FFF2-40B4-BE49-F238E27FC236}">
                      <a16:creationId xmlns:a16="http://schemas.microsoft.com/office/drawing/2014/main" id="{4C207BF2-B2AD-2722-C7C6-CF1B971DFDF2}"/>
                    </a:ext>
                  </a:extLst>
                </p:cNvPr>
                <p:cNvPicPr/>
                <p:nvPr/>
              </p:nvPicPr>
              <p:blipFill>
                <a:blip r:embed="rId6"/>
                <a:stretch>
                  <a:fillRect/>
                </a:stretch>
              </p:blipFill>
              <p:spPr>
                <a:xfrm>
                  <a:off x="6428065" y="2656297"/>
                  <a:ext cx="128880" cy="190440"/>
                </a:xfrm>
                <a:prstGeom prst="rect">
                  <a:avLst/>
                </a:prstGeom>
              </p:spPr>
            </p:pic>
          </mc:Fallback>
        </mc:AlternateContent>
      </p:grpSp>
    </p:spTree>
    <p:extLst>
      <p:ext uri="{BB962C8B-B14F-4D97-AF65-F5344CB8AC3E}">
        <p14:creationId xmlns:p14="http://schemas.microsoft.com/office/powerpoint/2010/main" val="293827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Function B: Comparting two CSVs</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This works similar to the previous function, with some changes.</a:t>
            </a:r>
          </a:p>
          <a:p>
            <a:r>
              <a:rPr lang="en-US" sz="1800" dirty="0"/>
              <a:t>We pass in 2 </a:t>
            </a:r>
            <a:r>
              <a:rPr lang="en-US" sz="1800" dirty="0" err="1"/>
              <a:t>dataframes</a:t>
            </a:r>
            <a:r>
              <a:rPr lang="en-US" sz="1800" dirty="0"/>
              <a:t> – </a:t>
            </a:r>
            <a:r>
              <a:rPr lang="en-US" sz="1800" dirty="0" err="1"/>
              <a:t>Dataframe</a:t>
            </a:r>
            <a:r>
              <a:rPr lang="en-US" sz="1800" dirty="0"/>
              <a:t> A, which has all rows filled with Global Restaurant IDs, and </a:t>
            </a:r>
            <a:r>
              <a:rPr lang="en-US" sz="1800" dirty="0" err="1"/>
              <a:t>Dataframe</a:t>
            </a:r>
            <a:r>
              <a:rPr lang="en-US" sz="1800" dirty="0"/>
              <a:t> B, which have none or partially filled rows with Global Restaurant IDs.</a:t>
            </a:r>
          </a:p>
          <a:p>
            <a:r>
              <a:rPr lang="en-US" sz="1800" dirty="0"/>
              <a:t>The function only keeps a single row from </a:t>
            </a:r>
            <a:r>
              <a:rPr lang="en-US" sz="1800" dirty="0" err="1"/>
              <a:t>Dataframe</a:t>
            </a:r>
            <a:r>
              <a:rPr lang="en-US" sz="1800" dirty="0"/>
              <a:t> A as a filtered </a:t>
            </a:r>
            <a:r>
              <a:rPr lang="en-US" sz="1800" dirty="0" err="1"/>
              <a:t>Dataframe</a:t>
            </a:r>
            <a:r>
              <a:rPr lang="en-US" sz="1800" dirty="0"/>
              <a:t>. This is to improve performance and reduce comparisons. The function only keeps empty rows from </a:t>
            </a:r>
            <a:r>
              <a:rPr lang="en-US" sz="1800" dirty="0" err="1"/>
              <a:t>Dataframe</a:t>
            </a:r>
            <a:r>
              <a:rPr lang="en-US" sz="1800" dirty="0"/>
              <a:t> B for the same reasons.</a:t>
            </a:r>
          </a:p>
          <a:p>
            <a:r>
              <a:rPr lang="en-US" sz="1800" dirty="0"/>
              <a:t>Rows from both </a:t>
            </a:r>
            <a:r>
              <a:rPr lang="en-US" sz="1800" dirty="0" err="1"/>
              <a:t>Dataframes</a:t>
            </a:r>
            <a:r>
              <a:rPr lang="en-US" sz="1800" dirty="0"/>
              <a:t> are grouped by BIN. Then, rows from </a:t>
            </a:r>
            <a:r>
              <a:rPr lang="en-US" sz="1800" dirty="0" err="1"/>
              <a:t>Dataframe</a:t>
            </a:r>
            <a:r>
              <a:rPr lang="en-US" sz="1800" dirty="0"/>
              <a:t> A are compared to </a:t>
            </a:r>
            <a:r>
              <a:rPr lang="en-US" sz="1800" dirty="0" err="1"/>
              <a:t>Dataframe</a:t>
            </a:r>
            <a:r>
              <a:rPr lang="en-US" sz="1800" dirty="0"/>
              <a:t> B, and wherever the rows (Column of Interest) match, the Global Restaurant ID from </a:t>
            </a:r>
            <a:r>
              <a:rPr lang="en-US" sz="1800" dirty="0" err="1"/>
              <a:t>Dataframe</a:t>
            </a:r>
            <a:r>
              <a:rPr lang="en-US" sz="1800" dirty="0"/>
              <a:t> A is copied into matching rows of </a:t>
            </a:r>
            <a:r>
              <a:rPr lang="en-US" sz="1800" dirty="0" err="1"/>
              <a:t>Dataframe</a:t>
            </a:r>
            <a:r>
              <a:rPr lang="en-US" sz="1800" dirty="0"/>
              <a:t> B. </a:t>
            </a:r>
          </a:p>
          <a:p>
            <a:r>
              <a:rPr lang="en-US" sz="1800" dirty="0"/>
              <a:t>Now, the resulting partial </a:t>
            </a:r>
            <a:r>
              <a:rPr lang="en-US" sz="1800" dirty="0" err="1"/>
              <a:t>dataframe</a:t>
            </a:r>
            <a:r>
              <a:rPr lang="en-US" sz="1800" dirty="0"/>
              <a:t> is joined to </a:t>
            </a:r>
            <a:r>
              <a:rPr lang="en-US" sz="1800" dirty="0" err="1"/>
              <a:t>Dataframe</a:t>
            </a:r>
            <a:r>
              <a:rPr lang="en-US" sz="1800" dirty="0"/>
              <a:t> B using the Row Number column as Index to join on.</a:t>
            </a:r>
          </a:p>
          <a:p>
            <a:pPr marL="0" indent="0">
              <a:buNone/>
            </a:pPr>
            <a:endParaRPr lang="en-US" sz="1800" dirty="0"/>
          </a:p>
        </p:txBody>
      </p:sp>
    </p:spTree>
    <p:extLst>
      <p:ext uri="{BB962C8B-B14F-4D97-AF65-F5344CB8AC3E}">
        <p14:creationId xmlns:p14="http://schemas.microsoft.com/office/powerpoint/2010/main" val="302555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All Steps in Sequence:</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Consider 3 </a:t>
            </a:r>
            <a:r>
              <a:rPr lang="en-US" sz="1800" dirty="0" err="1"/>
              <a:t>Dataframes</a:t>
            </a:r>
            <a:r>
              <a:rPr lang="en-US" sz="1800" dirty="0"/>
              <a:t>: Inspections, Historic, and </a:t>
            </a:r>
            <a:r>
              <a:rPr lang="en-US" sz="1800" dirty="0" err="1"/>
              <a:t>Dohmh</a:t>
            </a:r>
            <a:r>
              <a:rPr lang="en-US" sz="1800" dirty="0"/>
              <a:t> (A, B, and C)</a:t>
            </a:r>
          </a:p>
          <a:p>
            <a:r>
              <a:rPr lang="en-US" sz="1800" dirty="0"/>
              <a:t>Step 1: Inspections (</a:t>
            </a:r>
            <a:r>
              <a:rPr lang="en-US" sz="1800" dirty="0" err="1"/>
              <a:t>Dataframe</a:t>
            </a:r>
            <a:r>
              <a:rPr lang="en-US" sz="1800" dirty="0"/>
              <a:t> A) is passed to Function A. Now it has Global restaurant ID in all its rows. </a:t>
            </a:r>
          </a:p>
          <a:p>
            <a:r>
              <a:rPr lang="en-US" sz="1800" dirty="0"/>
              <a:t>Step 2: Historic (</a:t>
            </a:r>
            <a:r>
              <a:rPr lang="en-US" sz="1800" dirty="0" err="1"/>
              <a:t>Dataframe</a:t>
            </a:r>
            <a:r>
              <a:rPr lang="en-US" sz="1800" dirty="0"/>
              <a:t> B) and Inspections (</a:t>
            </a:r>
            <a:r>
              <a:rPr lang="en-US" sz="1800" dirty="0" err="1"/>
              <a:t>Dataframe</a:t>
            </a:r>
            <a:r>
              <a:rPr lang="en-US" sz="1800" dirty="0"/>
              <a:t> A) are passed to function B. Now Historic (</a:t>
            </a:r>
            <a:r>
              <a:rPr lang="en-US" sz="1800" dirty="0" err="1"/>
              <a:t>Dataframe</a:t>
            </a:r>
            <a:r>
              <a:rPr lang="en-US" sz="1800" dirty="0"/>
              <a:t> B) has partially filled rows with Global Restaurant ID on rows where the Column of Interest matches </a:t>
            </a:r>
            <a:r>
              <a:rPr lang="en-US" sz="1800" dirty="0" err="1"/>
              <a:t>Dataframe</a:t>
            </a:r>
            <a:r>
              <a:rPr lang="en-US" sz="1800" dirty="0"/>
              <a:t> A. </a:t>
            </a:r>
          </a:p>
          <a:p>
            <a:r>
              <a:rPr lang="en-US" sz="1800" dirty="0"/>
              <a:t>Step 3: Historic (</a:t>
            </a:r>
            <a:r>
              <a:rPr lang="en-US" sz="1800" dirty="0" err="1"/>
              <a:t>Dataframe</a:t>
            </a:r>
            <a:r>
              <a:rPr lang="en-US" sz="1800" dirty="0"/>
              <a:t> B) is passed to Function A. Now the remaining rows are filled with Global Restaurant ID. Now Historic has a Global Restaurant ID in all its rows.</a:t>
            </a:r>
          </a:p>
          <a:p>
            <a:r>
              <a:rPr lang="en-US" sz="1800" dirty="0"/>
              <a:t>Step 4: </a:t>
            </a:r>
            <a:r>
              <a:rPr lang="en-US" sz="1800" dirty="0" err="1"/>
              <a:t>Dohmh</a:t>
            </a:r>
            <a:r>
              <a:rPr lang="en-US" sz="1800" dirty="0"/>
              <a:t> (</a:t>
            </a:r>
            <a:r>
              <a:rPr lang="en-US" sz="1800" dirty="0" err="1"/>
              <a:t>Dataframe</a:t>
            </a:r>
            <a:r>
              <a:rPr lang="en-US" sz="1800" dirty="0"/>
              <a:t> C) and Inspections (</a:t>
            </a:r>
            <a:r>
              <a:rPr lang="en-US" sz="1800" dirty="0" err="1"/>
              <a:t>Dataframe</a:t>
            </a:r>
            <a:r>
              <a:rPr lang="en-US" sz="1800" dirty="0"/>
              <a:t> A) are passed to function B. Now it has partially filled rows that match entries in A. </a:t>
            </a:r>
          </a:p>
          <a:p>
            <a:r>
              <a:rPr lang="en-US" sz="1800" dirty="0"/>
              <a:t>Step 5: </a:t>
            </a:r>
            <a:r>
              <a:rPr lang="en-US" sz="1800" dirty="0" err="1"/>
              <a:t>Dohmh</a:t>
            </a:r>
            <a:r>
              <a:rPr lang="en-US" sz="1800" dirty="0"/>
              <a:t> (</a:t>
            </a:r>
            <a:r>
              <a:rPr lang="en-US" sz="1800" dirty="0" err="1"/>
              <a:t>Dataframe</a:t>
            </a:r>
            <a:r>
              <a:rPr lang="en-US" sz="1800" dirty="0"/>
              <a:t> C) and Historic (</a:t>
            </a:r>
            <a:r>
              <a:rPr lang="en-US" sz="1800" dirty="0" err="1"/>
              <a:t>Dataframe</a:t>
            </a:r>
            <a:r>
              <a:rPr lang="en-US" sz="1800" dirty="0"/>
              <a:t> B) are passed to function B. Now it has even more partially filled rows, now having filled rows that match entries in B.</a:t>
            </a:r>
          </a:p>
          <a:p>
            <a:r>
              <a:rPr lang="en-US" sz="1800" dirty="0"/>
              <a:t>Step 6: For the remaining rows, </a:t>
            </a:r>
            <a:r>
              <a:rPr lang="en-US" sz="1800" dirty="0" err="1"/>
              <a:t>Dohmh</a:t>
            </a:r>
            <a:r>
              <a:rPr lang="en-US" sz="1800" dirty="0"/>
              <a:t> (</a:t>
            </a:r>
            <a:r>
              <a:rPr lang="en-US" sz="1800" dirty="0" err="1"/>
              <a:t>Dataframe</a:t>
            </a:r>
            <a:r>
              <a:rPr lang="en-US" sz="1800" dirty="0"/>
              <a:t> C) Is passed to function A. Now, all remaining rows are filled with </a:t>
            </a:r>
            <a:r>
              <a:rPr lang="en-US" sz="1800"/>
              <a:t>Global Restaurant ID</a:t>
            </a:r>
            <a:endParaRPr lang="en-US" sz="1800" dirty="0"/>
          </a:p>
          <a:p>
            <a:pPr marL="0" indent="0">
              <a:buNone/>
            </a:pPr>
            <a:endParaRPr lang="en-US" sz="1800" dirty="0"/>
          </a:p>
        </p:txBody>
      </p:sp>
    </p:spTree>
    <p:extLst>
      <p:ext uri="{BB962C8B-B14F-4D97-AF65-F5344CB8AC3E}">
        <p14:creationId xmlns:p14="http://schemas.microsoft.com/office/powerpoint/2010/main" val="186158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58" name="Freeform: Shape 5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A6FCDC-6F91-601D-522A-CF9970E9AD8C}"/>
              </a:ext>
            </a:extLst>
          </p:cNvPr>
          <p:cNvSpPr/>
          <p:nvPr/>
        </p:nvSpPr>
        <p:spPr>
          <a:xfrm>
            <a:off x="4403157" y="2641994"/>
            <a:ext cx="2862876" cy="3252866"/>
          </a:xfrm>
          <a:prstGeom prst="rect">
            <a:avLst/>
          </a:prstGeom>
          <a:solidFill>
            <a:srgbClr val="0066FF">
              <a:alpha val="32941"/>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sp>
        <p:nvSpPr>
          <p:cNvPr id="5" name="Rectangle 4">
            <a:extLst>
              <a:ext uri="{FF2B5EF4-FFF2-40B4-BE49-F238E27FC236}">
                <a16:creationId xmlns:a16="http://schemas.microsoft.com/office/drawing/2014/main" id="{66C3CE5F-7615-B6E3-4551-58B6DB317E73}"/>
              </a:ext>
            </a:extLst>
          </p:cNvPr>
          <p:cNvSpPr/>
          <p:nvPr/>
        </p:nvSpPr>
        <p:spPr>
          <a:xfrm>
            <a:off x="683545" y="2641994"/>
            <a:ext cx="1519739" cy="3252866"/>
          </a:xfrm>
          <a:prstGeom prst="rect">
            <a:avLst/>
          </a:prstGeom>
          <a:solidFill>
            <a:srgbClr val="FF7C80">
              <a:alpha val="32549"/>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sp>
        <p:nvSpPr>
          <p:cNvPr id="6" name="Rectangle 5">
            <a:extLst>
              <a:ext uri="{FF2B5EF4-FFF2-40B4-BE49-F238E27FC236}">
                <a16:creationId xmlns:a16="http://schemas.microsoft.com/office/drawing/2014/main" id="{FD87FE1C-940A-7B66-5812-0B5B39A1BCAD}"/>
              </a:ext>
            </a:extLst>
          </p:cNvPr>
          <p:cNvSpPr/>
          <p:nvPr/>
        </p:nvSpPr>
        <p:spPr>
          <a:xfrm>
            <a:off x="9415528" y="2641994"/>
            <a:ext cx="1528726" cy="3252866"/>
          </a:xfrm>
          <a:prstGeom prst="rect">
            <a:avLst/>
          </a:prstGeom>
          <a:solidFill>
            <a:srgbClr val="00CC66">
              <a:alpha val="32549"/>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pic>
        <p:nvPicPr>
          <p:cNvPr id="9" name="Graphic 8" descr="Document with solid fill">
            <a:extLst>
              <a:ext uri="{FF2B5EF4-FFF2-40B4-BE49-F238E27FC236}">
                <a16:creationId xmlns:a16="http://schemas.microsoft.com/office/drawing/2014/main" id="{42022184-432B-4970-D852-61A16F84B2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9518" y="2995830"/>
            <a:ext cx="525657" cy="525658"/>
          </a:xfrm>
          <a:prstGeom prst="rect">
            <a:avLst/>
          </a:prstGeom>
        </p:spPr>
      </p:pic>
      <p:pic>
        <p:nvPicPr>
          <p:cNvPr id="10" name="Graphic 9" descr="Document with solid fill">
            <a:extLst>
              <a:ext uri="{FF2B5EF4-FFF2-40B4-BE49-F238E27FC236}">
                <a16:creationId xmlns:a16="http://schemas.microsoft.com/office/drawing/2014/main" id="{A89486FD-1D59-1BF6-72B6-91FB3C9E9E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087" y="4400981"/>
            <a:ext cx="525657" cy="525658"/>
          </a:xfrm>
          <a:prstGeom prst="rect">
            <a:avLst/>
          </a:prstGeom>
        </p:spPr>
      </p:pic>
      <p:pic>
        <p:nvPicPr>
          <p:cNvPr id="11" name="Graphic 10" descr="Document with solid fill">
            <a:extLst>
              <a:ext uri="{FF2B5EF4-FFF2-40B4-BE49-F238E27FC236}">
                <a16:creationId xmlns:a16="http://schemas.microsoft.com/office/drawing/2014/main" id="{BBE849DE-57E7-C09C-F1E4-B138849E84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9912" y="4393016"/>
            <a:ext cx="525657" cy="525658"/>
          </a:xfrm>
          <a:prstGeom prst="rect">
            <a:avLst/>
          </a:prstGeom>
        </p:spPr>
      </p:pic>
      <p:pic>
        <p:nvPicPr>
          <p:cNvPr id="12" name="Graphic 11" descr="Document with solid fill">
            <a:extLst>
              <a:ext uri="{FF2B5EF4-FFF2-40B4-BE49-F238E27FC236}">
                <a16:creationId xmlns:a16="http://schemas.microsoft.com/office/drawing/2014/main" id="{3A035CC6-5421-6B23-FC95-A40E773DD0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6570" y="4385051"/>
            <a:ext cx="525657" cy="525658"/>
          </a:xfrm>
          <a:prstGeom prst="rect">
            <a:avLst/>
          </a:prstGeom>
        </p:spPr>
      </p:pic>
      <p:pic>
        <p:nvPicPr>
          <p:cNvPr id="18" name="Graphic 17" descr="Database with solid fill">
            <a:extLst>
              <a:ext uri="{FF2B5EF4-FFF2-40B4-BE49-F238E27FC236}">
                <a16:creationId xmlns:a16="http://schemas.microsoft.com/office/drawing/2014/main" id="{9CBB6372-D9D9-49F2-1A4C-BEE0FB52DD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1153" y="3710075"/>
            <a:ext cx="877476" cy="877476"/>
          </a:xfrm>
          <a:prstGeom prst="rect">
            <a:avLst/>
          </a:prstGeom>
        </p:spPr>
      </p:pic>
      <p:sp>
        <p:nvSpPr>
          <p:cNvPr id="21" name="TextBox 20">
            <a:extLst>
              <a:ext uri="{FF2B5EF4-FFF2-40B4-BE49-F238E27FC236}">
                <a16:creationId xmlns:a16="http://schemas.microsoft.com/office/drawing/2014/main" id="{147439A6-B5BB-A2B5-9C69-17FBDAFA4A36}"/>
              </a:ext>
            </a:extLst>
          </p:cNvPr>
          <p:cNvSpPr txBox="1"/>
          <p:nvPr/>
        </p:nvSpPr>
        <p:spPr>
          <a:xfrm>
            <a:off x="830146" y="2229265"/>
            <a:ext cx="107709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EXTRACT</a:t>
            </a:r>
            <a:endParaRPr lang="en-AE">
              <a:latin typeface="Aharoni" panose="02010803020104030203" pitchFamily="2" charset="-79"/>
              <a:cs typeface="Aharoni" panose="02010803020104030203" pitchFamily="2" charset="-79"/>
            </a:endParaRPr>
          </a:p>
        </p:txBody>
      </p:sp>
      <p:sp>
        <p:nvSpPr>
          <p:cNvPr id="22" name="TextBox 21">
            <a:extLst>
              <a:ext uri="{FF2B5EF4-FFF2-40B4-BE49-F238E27FC236}">
                <a16:creationId xmlns:a16="http://schemas.microsoft.com/office/drawing/2014/main" id="{3F2D8165-01BD-BF94-45BD-08C65D3D3267}"/>
              </a:ext>
            </a:extLst>
          </p:cNvPr>
          <p:cNvSpPr txBox="1"/>
          <p:nvPr/>
        </p:nvSpPr>
        <p:spPr>
          <a:xfrm>
            <a:off x="5078380" y="2229265"/>
            <a:ext cx="151242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TRANSFORM</a:t>
            </a:r>
            <a:endParaRPr lang="en-AE">
              <a:latin typeface="Aharoni" panose="02010803020104030203" pitchFamily="2" charset="-79"/>
              <a:cs typeface="Aharoni" panose="02010803020104030203" pitchFamily="2" charset="-79"/>
            </a:endParaRPr>
          </a:p>
        </p:txBody>
      </p:sp>
      <p:sp>
        <p:nvSpPr>
          <p:cNvPr id="23" name="TextBox 22">
            <a:extLst>
              <a:ext uri="{FF2B5EF4-FFF2-40B4-BE49-F238E27FC236}">
                <a16:creationId xmlns:a16="http://schemas.microsoft.com/office/drawing/2014/main" id="{D3D0ED61-BC0C-62BF-6F41-467747E059F3}"/>
              </a:ext>
            </a:extLst>
          </p:cNvPr>
          <p:cNvSpPr txBox="1"/>
          <p:nvPr/>
        </p:nvSpPr>
        <p:spPr>
          <a:xfrm>
            <a:off x="9741153" y="2229265"/>
            <a:ext cx="77405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LOAD</a:t>
            </a:r>
            <a:endParaRPr lang="en-AE">
              <a:latin typeface="Aharoni" panose="02010803020104030203" pitchFamily="2" charset="-79"/>
              <a:cs typeface="Aharoni" panose="02010803020104030203" pitchFamily="2" charset="-79"/>
            </a:endParaRPr>
          </a:p>
        </p:txBody>
      </p:sp>
      <p:sp>
        <p:nvSpPr>
          <p:cNvPr id="24" name="TextBox 23">
            <a:extLst>
              <a:ext uri="{FF2B5EF4-FFF2-40B4-BE49-F238E27FC236}">
                <a16:creationId xmlns:a16="http://schemas.microsoft.com/office/drawing/2014/main" id="{4D9FC183-7ECC-841D-6667-85337B1850DE}"/>
              </a:ext>
            </a:extLst>
          </p:cNvPr>
          <p:cNvSpPr txBox="1"/>
          <p:nvPr/>
        </p:nvSpPr>
        <p:spPr>
          <a:xfrm>
            <a:off x="655595" y="3524199"/>
            <a:ext cx="1544240" cy="578620"/>
          </a:xfrm>
          <a:prstGeom prst="rect">
            <a:avLst/>
          </a:prstGeom>
          <a:noFill/>
        </p:spPr>
        <p:txBody>
          <a:bodyPr wrap="square" rtlCol="0">
            <a:spAutoFit/>
          </a:bodyPr>
          <a:lstStyle/>
          <a:p>
            <a:pPr algn="ctr" defTabSz="868680">
              <a:spcAft>
                <a:spcPts val="600"/>
              </a:spcAft>
            </a:pPr>
            <a:r>
              <a:rPr lang="en-US" sz="1330" kern="1200">
                <a:solidFill>
                  <a:schemeClr val="tx1"/>
                </a:solidFill>
                <a:latin typeface="+mn-lt"/>
                <a:ea typeface="+mn-ea"/>
                <a:cs typeface="+mn-cs"/>
              </a:rPr>
              <a:t>YellowPages.csv</a:t>
            </a:r>
          </a:p>
          <a:p>
            <a:pPr algn="ctr" defTabSz="868680">
              <a:spcAft>
                <a:spcPts val="600"/>
              </a:spcAft>
            </a:pPr>
            <a:r>
              <a:rPr lang="en-US" sz="1330" kern="1200">
                <a:solidFill>
                  <a:schemeClr val="tx1"/>
                </a:solidFill>
                <a:latin typeface="+mn-lt"/>
                <a:ea typeface="+mn-ea"/>
                <a:cs typeface="+mn-cs"/>
              </a:rPr>
              <a:t>(Scraped)</a:t>
            </a:r>
            <a:endParaRPr lang="en-AE" sz="1400"/>
          </a:p>
        </p:txBody>
      </p:sp>
      <p:sp>
        <p:nvSpPr>
          <p:cNvPr id="25" name="TextBox 24">
            <a:extLst>
              <a:ext uri="{FF2B5EF4-FFF2-40B4-BE49-F238E27FC236}">
                <a16:creationId xmlns:a16="http://schemas.microsoft.com/office/drawing/2014/main" id="{13B5998D-D958-DEC2-CA2B-C6F941937C84}"/>
              </a:ext>
            </a:extLst>
          </p:cNvPr>
          <p:cNvSpPr txBox="1"/>
          <p:nvPr/>
        </p:nvSpPr>
        <p:spPr>
          <a:xfrm>
            <a:off x="683545" y="5013498"/>
            <a:ext cx="1544240" cy="578620"/>
          </a:xfrm>
          <a:prstGeom prst="rect">
            <a:avLst/>
          </a:prstGeom>
          <a:noFill/>
        </p:spPr>
        <p:txBody>
          <a:bodyPr wrap="square" rtlCol="0">
            <a:spAutoFit/>
          </a:bodyPr>
          <a:lstStyle/>
          <a:p>
            <a:pPr algn="ctr" defTabSz="868680">
              <a:spcAft>
                <a:spcPts val="600"/>
              </a:spcAft>
            </a:pPr>
            <a:r>
              <a:rPr lang="en-US" sz="1330" kern="1200">
                <a:solidFill>
                  <a:schemeClr val="tx1"/>
                </a:solidFill>
                <a:latin typeface="+mn-lt"/>
                <a:ea typeface="+mn-ea"/>
                <a:cs typeface="+mn-cs"/>
              </a:rPr>
              <a:t>Data.gov CSVs</a:t>
            </a:r>
          </a:p>
          <a:p>
            <a:pPr algn="ctr" defTabSz="868680">
              <a:spcAft>
                <a:spcPts val="600"/>
              </a:spcAft>
            </a:pPr>
            <a:r>
              <a:rPr lang="en-US" sz="1330" kern="1200">
                <a:solidFill>
                  <a:schemeClr val="tx1"/>
                </a:solidFill>
                <a:latin typeface="+mn-lt"/>
                <a:ea typeface="+mn-ea"/>
                <a:cs typeface="+mn-cs"/>
              </a:rPr>
              <a:t>(Open Data)</a:t>
            </a:r>
            <a:endParaRPr lang="en-AE" sz="1400"/>
          </a:p>
        </p:txBody>
      </p:sp>
      <p:sp>
        <p:nvSpPr>
          <p:cNvPr id="26" name="TextBox 25">
            <a:extLst>
              <a:ext uri="{FF2B5EF4-FFF2-40B4-BE49-F238E27FC236}">
                <a16:creationId xmlns:a16="http://schemas.microsoft.com/office/drawing/2014/main" id="{F7E2A11A-1735-508E-FF2F-208CDD3327B1}"/>
              </a:ext>
            </a:extLst>
          </p:cNvPr>
          <p:cNvSpPr txBox="1"/>
          <p:nvPr/>
        </p:nvSpPr>
        <p:spPr>
          <a:xfrm>
            <a:off x="4556434" y="3083823"/>
            <a:ext cx="3195337" cy="2268313"/>
          </a:xfrm>
          <a:prstGeom prst="rect">
            <a:avLst/>
          </a:prstGeom>
          <a:noFill/>
        </p:spPr>
        <p:txBody>
          <a:bodyPr wrap="square" rtlCol="0">
            <a:spAutoFit/>
          </a:bodyPr>
          <a:lstStyle/>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Remove Duplicates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Deal with NULLs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Unify Column Naming Schemes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Create Keys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Discard Unneeded Columns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Create New Columns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Levenshtein Distance</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Other</a:t>
            </a:r>
            <a:endParaRPr lang="en-US" sz="1400" dirty="0"/>
          </a:p>
        </p:txBody>
      </p:sp>
      <p:sp>
        <p:nvSpPr>
          <p:cNvPr id="27" name="TextBox 26">
            <a:extLst>
              <a:ext uri="{FF2B5EF4-FFF2-40B4-BE49-F238E27FC236}">
                <a16:creationId xmlns:a16="http://schemas.microsoft.com/office/drawing/2014/main" id="{810555B2-7C32-EA55-3859-4233F3CFC38D}"/>
              </a:ext>
            </a:extLst>
          </p:cNvPr>
          <p:cNvSpPr txBox="1"/>
          <p:nvPr/>
        </p:nvSpPr>
        <p:spPr>
          <a:xfrm>
            <a:off x="9688725" y="4473569"/>
            <a:ext cx="1859808" cy="695575"/>
          </a:xfrm>
          <a:prstGeom prst="rect">
            <a:avLst/>
          </a:prstGeom>
          <a:noFill/>
        </p:spPr>
        <p:txBody>
          <a:bodyPr wrap="square" rtlCol="0">
            <a:spAutoFit/>
          </a:bodyPr>
          <a:lstStyle/>
          <a:p>
            <a:pPr defTabSz="868680">
              <a:spcAft>
                <a:spcPts val="600"/>
              </a:spcAft>
            </a:pPr>
            <a:r>
              <a:rPr lang="en-US" sz="1710" kern="1200">
                <a:solidFill>
                  <a:schemeClr val="tx1"/>
                </a:solidFill>
                <a:latin typeface="+mn-lt"/>
                <a:ea typeface="+mn-ea"/>
                <a:cs typeface="+mn-cs"/>
              </a:rPr>
              <a:t>Load into</a:t>
            </a:r>
          </a:p>
          <a:p>
            <a:pPr defTabSz="868680">
              <a:spcAft>
                <a:spcPts val="600"/>
              </a:spcAft>
            </a:pPr>
            <a:r>
              <a:rPr lang="en-US" sz="1710" kern="1200">
                <a:solidFill>
                  <a:schemeClr val="tx1"/>
                </a:solidFill>
                <a:latin typeface="+mn-lt"/>
                <a:ea typeface="+mn-ea"/>
                <a:cs typeface="+mn-cs"/>
              </a:rPr>
              <a:t>PostgreSQL</a:t>
            </a:r>
            <a:endParaRPr lang="en-AE"/>
          </a:p>
        </p:txBody>
      </p:sp>
      <p:pic>
        <p:nvPicPr>
          <p:cNvPr id="29" name="Picture 28" descr="A blue and black logo&#10;&#10;Description automatically generated">
            <a:extLst>
              <a:ext uri="{FF2B5EF4-FFF2-40B4-BE49-F238E27FC236}">
                <a16:creationId xmlns:a16="http://schemas.microsoft.com/office/drawing/2014/main" id="{ECE89CC1-709B-EE1F-A817-871348BC9CAD}"/>
              </a:ext>
            </a:extLst>
          </p:cNvPr>
          <p:cNvPicPr>
            <a:picLocks noChangeAspect="1"/>
          </p:cNvPicPr>
          <p:nvPr/>
        </p:nvPicPr>
        <p:blipFill>
          <a:blip r:embed="rId6"/>
          <a:stretch>
            <a:fillRect/>
          </a:stretch>
        </p:blipFill>
        <p:spPr>
          <a:xfrm>
            <a:off x="9881887" y="963138"/>
            <a:ext cx="620232" cy="354418"/>
          </a:xfrm>
          <a:prstGeom prst="rect">
            <a:avLst/>
          </a:prstGeom>
        </p:spPr>
      </p:pic>
      <p:pic>
        <p:nvPicPr>
          <p:cNvPr id="31" name="Picture 30" descr="A black and white logo&#10;&#10;Description automatically generated">
            <a:extLst>
              <a:ext uri="{FF2B5EF4-FFF2-40B4-BE49-F238E27FC236}">
                <a16:creationId xmlns:a16="http://schemas.microsoft.com/office/drawing/2014/main" id="{0B662245-6CD2-AE4B-1EF2-6632714BDDEC}"/>
              </a:ext>
            </a:extLst>
          </p:cNvPr>
          <p:cNvPicPr>
            <a:picLocks noChangeAspect="1"/>
          </p:cNvPicPr>
          <p:nvPr/>
        </p:nvPicPr>
        <p:blipFill>
          <a:blip r:embed="rId7"/>
          <a:stretch>
            <a:fillRect/>
          </a:stretch>
        </p:blipFill>
        <p:spPr>
          <a:xfrm>
            <a:off x="9798121" y="1418592"/>
            <a:ext cx="851892" cy="421265"/>
          </a:xfrm>
          <a:prstGeom prst="rect">
            <a:avLst/>
          </a:prstGeom>
        </p:spPr>
      </p:pic>
      <p:sp>
        <p:nvSpPr>
          <p:cNvPr id="32" name="TextBox 31">
            <a:extLst>
              <a:ext uri="{FF2B5EF4-FFF2-40B4-BE49-F238E27FC236}">
                <a16:creationId xmlns:a16="http://schemas.microsoft.com/office/drawing/2014/main" id="{5E4689A4-D1FA-29F1-8BB8-681DBB8B83C0}"/>
              </a:ext>
            </a:extLst>
          </p:cNvPr>
          <p:cNvSpPr txBox="1"/>
          <p:nvPr/>
        </p:nvSpPr>
        <p:spPr>
          <a:xfrm>
            <a:off x="8441649" y="1475324"/>
            <a:ext cx="1336821" cy="295349"/>
          </a:xfrm>
          <a:prstGeom prst="rect">
            <a:avLst/>
          </a:prstGeom>
          <a:noFill/>
        </p:spPr>
        <p:txBody>
          <a:bodyPr wrap="none" rtlCol="0">
            <a:spAutoFit/>
          </a:bodyPr>
          <a:lstStyle/>
          <a:p>
            <a:pPr defTabSz="868680">
              <a:spcAft>
                <a:spcPts val="600"/>
              </a:spcAft>
            </a:pPr>
            <a:r>
              <a:rPr lang="en-US" sz="1330" b="1" kern="1200">
                <a:solidFill>
                  <a:schemeClr val="tx1"/>
                </a:solidFill>
                <a:latin typeface="+mn-lt"/>
                <a:ea typeface="+mn-ea"/>
                <a:cs typeface="+mn-cs"/>
              </a:rPr>
              <a:t>Documentation:</a:t>
            </a:r>
            <a:endParaRPr lang="en-AE" sz="1400" b="1"/>
          </a:p>
        </p:txBody>
      </p:sp>
      <p:sp>
        <p:nvSpPr>
          <p:cNvPr id="35" name="TextBox 34">
            <a:extLst>
              <a:ext uri="{FF2B5EF4-FFF2-40B4-BE49-F238E27FC236}">
                <a16:creationId xmlns:a16="http://schemas.microsoft.com/office/drawing/2014/main" id="{8F5D0ADC-970A-8E4B-6350-37600C318336}"/>
              </a:ext>
            </a:extLst>
          </p:cNvPr>
          <p:cNvSpPr txBox="1"/>
          <p:nvPr/>
        </p:nvSpPr>
        <p:spPr>
          <a:xfrm>
            <a:off x="8156560" y="985632"/>
            <a:ext cx="1725327" cy="295349"/>
          </a:xfrm>
          <a:prstGeom prst="rect">
            <a:avLst/>
          </a:prstGeom>
          <a:noFill/>
        </p:spPr>
        <p:txBody>
          <a:bodyPr wrap="none" rtlCol="0">
            <a:spAutoFit/>
          </a:bodyPr>
          <a:lstStyle/>
          <a:p>
            <a:pPr defTabSz="868680">
              <a:spcAft>
                <a:spcPts val="600"/>
              </a:spcAft>
            </a:pPr>
            <a:r>
              <a:rPr lang="en-US" sz="1330" b="1" kern="1200">
                <a:solidFill>
                  <a:schemeClr val="tx1"/>
                </a:solidFill>
                <a:latin typeface="+mn-lt"/>
                <a:ea typeface="+mn-ea"/>
                <a:cs typeface="+mn-cs"/>
              </a:rPr>
              <a:t>Project Management:</a:t>
            </a:r>
            <a:endParaRPr lang="en-AE" sz="1400" b="1"/>
          </a:p>
        </p:txBody>
      </p:sp>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051109" cy="560153"/>
          </a:xfrm>
          <a:prstGeom prst="rect">
            <a:avLst/>
          </a:prstGeom>
          <a:noFill/>
        </p:spPr>
        <p:txBody>
          <a:bodyPr wrap="none" rtlCol="0">
            <a:spAutoFit/>
          </a:bodyPr>
          <a:lstStyle/>
          <a:p>
            <a:pPr defTabSz="868680">
              <a:spcAft>
                <a:spcPts val="600"/>
              </a:spcAft>
            </a:pPr>
            <a:r>
              <a:rPr lang="en-US" sz="3040" b="1"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Project 1 At a Glance:</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7" name="Diamond 36">
            <a:extLst>
              <a:ext uri="{FF2B5EF4-FFF2-40B4-BE49-F238E27FC236}">
                <a16:creationId xmlns:a16="http://schemas.microsoft.com/office/drawing/2014/main" id="{DD3D7965-DE7D-566B-ED6E-00974F9C3199}"/>
              </a:ext>
            </a:extLst>
          </p:cNvPr>
          <p:cNvSpPr/>
          <p:nvPr/>
        </p:nvSpPr>
        <p:spPr>
          <a:xfrm>
            <a:off x="2479549" y="3482270"/>
            <a:ext cx="1597983" cy="1572314"/>
          </a:xfrm>
          <a:prstGeom prst="diamond">
            <a:avLst/>
          </a:prstGeom>
          <a:solidFill>
            <a:srgbClr val="FFC000">
              <a:alpha val="34118"/>
            </a:srgb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defTabSz="868680">
              <a:spcAft>
                <a:spcPts val="600"/>
              </a:spcAft>
            </a:pPr>
            <a:r>
              <a:rPr lang="en-US" sz="1330" kern="1200" dirty="0">
                <a:solidFill>
                  <a:schemeClr val="tx1"/>
                </a:solidFill>
                <a:latin typeface="+mn-lt"/>
                <a:ea typeface="+mn-ea"/>
                <a:cs typeface="+mn-cs"/>
              </a:rPr>
              <a:t>E.D.A. &amp;</a:t>
            </a:r>
          </a:p>
          <a:p>
            <a:pPr algn="ctr" defTabSz="868680">
              <a:spcAft>
                <a:spcPts val="600"/>
              </a:spcAft>
            </a:pPr>
            <a:r>
              <a:rPr lang="en-US" sz="1330" kern="1200" dirty="0">
                <a:solidFill>
                  <a:schemeClr val="tx1"/>
                </a:solidFill>
                <a:latin typeface="+mn-lt"/>
                <a:ea typeface="+mn-ea"/>
                <a:cs typeface="+mn-cs"/>
              </a:rPr>
              <a:t>Viz.</a:t>
            </a:r>
            <a:endParaRPr lang="en-AE" dirty="0">
              <a:solidFill>
                <a:schemeClr val="tx1"/>
              </a:solidFill>
            </a:endParaRPr>
          </a:p>
        </p:txBody>
      </p:sp>
      <p:sp>
        <p:nvSpPr>
          <p:cNvPr id="39" name="Diamond 38">
            <a:extLst>
              <a:ext uri="{FF2B5EF4-FFF2-40B4-BE49-F238E27FC236}">
                <a16:creationId xmlns:a16="http://schemas.microsoft.com/office/drawing/2014/main" id="{412C2B60-9BFC-1A81-7138-6A64413E87E8}"/>
              </a:ext>
            </a:extLst>
          </p:cNvPr>
          <p:cNvSpPr/>
          <p:nvPr/>
        </p:nvSpPr>
        <p:spPr>
          <a:xfrm>
            <a:off x="7512072" y="3482270"/>
            <a:ext cx="1597983" cy="1572314"/>
          </a:xfrm>
          <a:prstGeom prst="diamond">
            <a:avLst/>
          </a:prstGeom>
          <a:solidFill>
            <a:srgbClr val="FFC000">
              <a:alpha val="34118"/>
            </a:srgb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defTabSz="868680">
              <a:spcAft>
                <a:spcPts val="600"/>
              </a:spcAft>
            </a:pPr>
            <a:r>
              <a:rPr lang="en-US" sz="1140" kern="1200">
                <a:solidFill>
                  <a:schemeClr val="tx1"/>
                </a:solidFill>
                <a:latin typeface="+mn-lt"/>
                <a:ea typeface="+mn-ea"/>
                <a:cs typeface="+mn-cs"/>
              </a:rPr>
              <a:t>Data</a:t>
            </a:r>
          </a:p>
          <a:p>
            <a:pPr algn="ctr" defTabSz="868680">
              <a:spcAft>
                <a:spcPts val="600"/>
              </a:spcAft>
            </a:pPr>
            <a:r>
              <a:rPr lang="en-US" sz="1140" kern="1200">
                <a:solidFill>
                  <a:schemeClr val="tx1"/>
                </a:solidFill>
                <a:latin typeface="+mn-lt"/>
                <a:ea typeface="+mn-ea"/>
                <a:cs typeface="+mn-cs"/>
              </a:rPr>
              <a:t>Modeling</a:t>
            </a:r>
            <a:endParaRPr lang="en-AE" sz="1200">
              <a:solidFill>
                <a:schemeClr val="tx1"/>
              </a:solidFill>
            </a:endParaRPr>
          </a:p>
        </p:txBody>
      </p:sp>
      <p:cxnSp>
        <p:nvCxnSpPr>
          <p:cNvPr id="41" name="Straight Arrow Connector 40">
            <a:extLst>
              <a:ext uri="{FF2B5EF4-FFF2-40B4-BE49-F238E27FC236}">
                <a16:creationId xmlns:a16="http://schemas.microsoft.com/office/drawing/2014/main" id="{1FA0B69C-FE22-2966-B184-D105A8D2F270}"/>
              </a:ext>
            </a:extLst>
          </p:cNvPr>
          <p:cNvCxnSpPr>
            <a:stCxn id="5" idx="3"/>
            <a:endCxn id="37" idx="1"/>
          </p:cNvCxnSpPr>
          <p:nvPr/>
        </p:nvCxnSpPr>
        <p:spPr>
          <a:xfrm flipV="1">
            <a:off x="2203283" y="4268427"/>
            <a:ext cx="2762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9796B2-B358-443D-4F07-0039299F0CB5}"/>
              </a:ext>
            </a:extLst>
          </p:cNvPr>
          <p:cNvCxnSpPr>
            <a:stCxn id="37" idx="3"/>
            <a:endCxn id="4" idx="1"/>
          </p:cNvCxnSpPr>
          <p:nvPr/>
        </p:nvCxnSpPr>
        <p:spPr>
          <a:xfrm>
            <a:off x="4077533" y="4268427"/>
            <a:ext cx="3256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2534557-4947-0C15-E349-C26E2D2F842F}"/>
              </a:ext>
            </a:extLst>
          </p:cNvPr>
          <p:cNvCxnSpPr>
            <a:cxnSpLocks/>
            <a:endCxn id="39" idx="1"/>
          </p:cNvCxnSpPr>
          <p:nvPr/>
        </p:nvCxnSpPr>
        <p:spPr>
          <a:xfrm>
            <a:off x="7266033" y="4268427"/>
            <a:ext cx="2460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B2391D6-8813-D635-5803-5C1BDC35A652}"/>
              </a:ext>
            </a:extLst>
          </p:cNvPr>
          <p:cNvCxnSpPr>
            <a:stCxn id="39" idx="3"/>
            <a:endCxn id="6" idx="1"/>
          </p:cNvCxnSpPr>
          <p:nvPr/>
        </p:nvCxnSpPr>
        <p:spPr>
          <a:xfrm>
            <a:off x="9110055" y="4268427"/>
            <a:ext cx="3054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Document with solid fill">
            <a:extLst>
              <a:ext uri="{FF2B5EF4-FFF2-40B4-BE49-F238E27FC236}">
                <a16:creationId xmlns:a16="http://schemas.microsoft.com/office/drawing/2014/main" id="{3B8C0DB8-0E24-1B07-EA0B-7AC157870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0486" y="802985"/>
            <a:ext cx="967687" cy="967687"/>
          </a:xfrm>
          <a:prstGeom prst="rect">
            <a:avLst/>
          </a:prstGeom>
        </p:spPr>
      </p:pic>
      <p:sp>
        <p:nvSpPr>
          <p:cNvPr id="60" name="TextBox 59">
            <a:extLst>
              <a:ext uri="{FF2B5EF4-FFF2-40B4-BE49-F238E27FC236}">
                <a16:creationId xmlns:a16="http://schemas.microsoft.com/office/drawing/2014/main" id="{1004EAB3-9160-4C2C-7A69-B60452AA1C64}"/>
              </a:ext>
            </a:extLst>
          </p:cNvPr>
          <p:cNvSpPr txBox="1"/>
          <p:nvPr/>
        </p:nvSpPr>
        <p:spPr>
          <a:xfrm>
            <a:off x="1969150" y="844065"/>
            <a:ext cx="3633367" cy="276999"/>
          </a:xfrm>
          <a:prstGeom prst="rect">
            <a:avLst/>
          </a:prstGeom>
          <a:noFill/>
        </p:spPr>
        <p:txBody>
          <a:bodyPr wrap="none" rtlCol="0">
            <a:spAutoFit/>
          </a:bodyPr>
          <a:lstStyle/>
          <a:p>
            <a:r>
              <a:rPr lang="en-US" sz="1200" dirty="0"/>
              <a:t>NY Open Restaurant Applications (4.4MB) (14.5K Rows)</a:t>
            </a:r>
            <a:endParaRPr lang="en-AE" sz="1200" dirty="0"/>
          </a:p>
        </p:txBody>
      </p:sp>
      <p:sp>
        <p:nvSpPr>
          <p:cNvPr id="62" name="TextBox 61">
            <a:extLst>
              <a:ext uri="{FF2B5EF4-FFF2-40B4-BE49-F238E27FC236}">
                <a16:creationId xmlns:a16="http://schemas.microsoft.com/office/drawing/2014/main" id="{8E2D702C-2B7E-00D1-B750-9AC42763C13B}"/>
              </a:ext>
            </a:extLst>
          </p:cNvPr>
          <p:cNvSpPr txBox="1"/>
          <p:nvPr/>
        </p:nvSpPr>
        <p:spPr>
          <a:xfrm>
            <a:off x="1970921" y="1024548"/>
            <a:ext cx="3656899" cy="276999"/>
          </a:xfrm>
          <a:prstGeom prst="rect">
            <a:avLst/>
          </a:prstGeom>
          <a:noFill/>
        </p:spPr>
        <p:txBody>
          <a:bodyPr wrap="none" rtlCol="0">
            <a:spAutoFit/>
          </a:bodyPr>
          <a:lstStyle/>
          <a:p>
            <a:r>
              <a:rPr lang="en-US" sz="1200" dirty="0"/>
              <a:t>NY Open Restaurant Inspections (14.5MB) (79.2K Rows)</a:t>
            </a:r>
            <a:endParaRPr lang="en-AE" sz="1200" dirty="0"/>
          </a:p>
        </p:txBody>
      </p:sp>
      <p:sp>
        <p:nvSpPr>
          <p:cNvPr id="64" name="TextBox 63">
            <a:extLst>
              <a:ext uri="{FF2B5EF4-FFF2-40B4-BE49-F238E27FC236}">
                <a16:creationId xmlns:a16="http://schemas.microsoft.com/office/drawing/2014/main" id="{C477C1FC-17C3-073F-912C-E6547EFA04CD}"/>
              </a:ext>
            </a:extLst>
          </p:cNvPr>
          <p:cNvSpPr txBox="1"/>
          <p:nvPr/>
        </p:nvSpPr>
        <p:spPr>
          <a:xfrm>
            <a:off x="1960524" y="1194819"/>
            <a:ext cx="3555845" cy="276999"/>
          </a:xfrm>
          <a:prstGeom prst="rect">
            <a:avLst/>
          </a:prstGeom>
          <a:noFill/>
        </p:spPr>
        <p:txBody>
          <a:bodyPr wrap="none" rtlCol="0">
            <a:spAutoFit/>
          </a:bodyPr>
          <a:lstStyle/>
          <a:p>
            <a:r>
              <a:rPr lang="en-US" sz="1200" dirty="0"/>
              <a:t>NY Food &amp; Safety Inspections (90.4MB) (209.7K Rows)</a:t>
            </a:r>
            <a:endParaRPr lang="en-AE" sz="1200" dirty="0"/>
          </a:p>
        </p:txBody>
      </p:sp>
      <p:sp>
        <p:nvSpPr>
          <p:cNvPr id="65" name="TextBox 64">
            <a:extLst>
              <a:ext uri="{FF2B5EF4-FFF2-40B4-BE49-F238E27FC236}">
                <a16:creationId xmlns:a16="http://schemas.microsoft.com/office/drawing/2014/main" id="{82A230EC-2F94-0E92-56E4-7E6AB2C29F8B}"/>
              </a:ext>
            </a:extLst>
          </p:cNvPr>
          <p:cNvSpPr txBox="1"/>
          <p:nvPr/>
        </p:nvSpPr>
        <p:spPr>
          <a:xfrm>
            <a:off x="1970036" y="1373088"/>
            <a:ext cx="3438698" cy="276999"/>
          </a:xfrm>
          <a:prstGeom prst="rect">
            <a:avLst/>
          </a:prstGeom>
          <a:noFill/>
        </p:spPr>
        <p:txBody>
          <a:bodyPr wrap="none" rtlCol="0">
            <a:spAutoFit/>
          </a:bodyPr>
          <a:lstStyle/>
          <a:p>
            <a:r>
              <a:rPr lang="en-US" sz="1200" dirty="0"/>
              <a:t>NY </a:t>
            </a:r>
            <a:r>
              <a:rPr lang="en-US" sz="1200" dirty="0" err="1"/>
              <a:t>YellowPages</a:t>
            </a:r>
            <a:r>
              <a:rPr lang="en-US" sz="1200" dirty="0"/>
              <a:t> Restaurant Listings (1MB) (3K Rows)</a:t>
            </a:r>
            <a:endParaRPr lang="en-AE" sz="1200" dirty="0"/>
          </a:p>
        </p:txBody>
      </p:sp>
    </p:spTree>
    <p:extLst>
      <p:ext uri="{BB962C8B-B14F-4D97-AF65-F5344CB8AC3E}">
        <p14:creationId xmlns:p14="http://schemas.microsoft.com/office/powerpoint/2010/main" val="307184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903907" cy="560153"/>
          </a:xfrm>
          <a:prstGeom prst="rect">
            <a:avLst/>
          </a:prstGeom>
          <a:noFill/>
        </p:spPr>
        <p:txBody>
          <a:bodyPr wrap="none" rtlCol="0">
            <a:spAutoFit/>
          </a:bodyPr>
          <a:lstStyle/>
          <a:p>
            <a:pPr defTabSz="868680">
              <a:spcAft>
                <a:spcPts val="600"/>
              </a:spcAft>
            </a:pPr>
            <a:r>
              <a:rPr lang="en-US" sz="3040" b="1"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Questions and Challenges</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F7C0A940-56CE-D699-C303-50547DA29850}"/>
              </a:ext>
            </a:extLst>
          </p:cNvPr>
          <p:cNvSpPr txBox="1"/>
          <p:nvPr/>
        </p:nvSpPr>
        <p:spPr>
          <a:xfrm>
            <a:off x="465826" y="914400"/>
            <a:ext cx="10463842" cy="1107996"/>
          </a:xfrm>
          <a:prstGeom prst="rect">
            <a:avLst/>
          </a:prstGeom>
          <a:noFill/>
        </p:spPr>
        <p:txBody>
          <a:bodyPr wrap="square" rtlCol="0">
            <a:spAutoFit/>
          </a:bodyPr>
          <a:lstStyle/>
          <a:p>
            <a:r>
              <a:rPr lang="en-US" b="1" dirty="0"/>
              <a:t>What is the goal? Who are the Data Consumers? </a:t>
            </a:r>
          </a:p>
          <a:p>
            <a:r>
              <a:rPr lang="en-AE" sz="1600" dirty="0"/>
              <a:t>Answering these questions will decide which Tables are going to be the source of our primary information and which Tables will be joined with supplementary information. This will also give us a direction on what Data should be kept, what new features we should introduce, and what Data may be discarded.</a:t>
            </a:r>
          </a:p>
        </p:txBody>
      </p:sp>
      <p:sp>
        <p:nvSpPr>
          <p:cNvPr id="3" name="TextBox 2">
            <a:extLst>
              <a:ext uri="{FF2B5EF4-FFF2-40B4-BE49-F238E27FC236}">
                <a16:creationId xmlns:a16="http://schemas.microsoft.com/office/drawing/2014/main" id="{365DA8D0-E98F-2FDB-824C-83489E743225}"/>
              </a:ext>
            </a:extLst>
          </p:cNvPr>
          <p:cNvSpPr txBox="1"/>
          <p:nvPr/>
        </p:nvSpPr>
        <p:spPr>
          <a:xfrm>
            <a:off x="465825" y="2193438"/>
            <a:ext cx="11059065" cy="1938992"/>
          </a:xfrm>
          <a:prstGeom prst="rect">
            <a:avLst/>
          </a:prstGeom>
          <a:noFill/>
        </p:spPr>
        <p:txBody>
          <a:bodyPr wrap="square" rtlCol="0">
            <a:spAutoFit/>
          </a:bodyPr>
          <a:lstStyle/>
          <a:p>
            <a:r>
              <a:rPr lang="en-US" b="1" dirty="0"/>
              <a:t>Scenario A: We are working with </a:t>
            </a:r>
            <a:r>
              <a:rPr lang="en-US" b="1" dirty="0" err="1"/>
              <a:t>YellowPages</a:t>
            </a:r>
            <a:r>
              <a:rPr lang="en-US" b="1" dirty="0"/>
              <a:t> to add new features to their mobile app, which lets users see if a restaurant is approved for the NY Open Restaurant initiative, and the restaurant’s Food &amp; Safety Inspection results, if available.</a:t>
            </a:r>
          </a:p>
          <a:p>
            <a:r>
              <a:rPr lang="en-AE" sz="1600" dirty="0"/>
              <a:t>The Data from the scraped </a:t>
            </a:r>
            <a:r>
              <a:rPr lang="en-AE" sz="1600" dirty="0" err="1"/>
              <a:t>YellowPages</a:t>
            </a:r>
            <a:r>
              <a:rPr lang="en-AE" sz="1600" dirty="0"/>
              <a:t> website is our primary data. We match the Inspection and Open Restaurant Tables with the Restaurants in the </a:t>
            </a:r>
            <a:r>
              <a:rPr lang="en-AE" sz="1600" dirty="0" err="1"/>
              <a:t>YellowPages</a:t>
            </a:r>
            <a:r>
              <a:rPr lang="en-AE" sz="1600" dirty="0"/>
              <a:t> table, and discard information for restaurants that are not in our list of Scraped information. However, our list of Scraped restaurants is limited to the top 100 results of restaurants in New York on </a:t>
            </a:r>
            <a:r>
              <a:rPr lang="en-AE" sz="1600" dirty="0" err="1"/>
              <a:t>YellowPages</a:t>
            </a:r>
            <a:r>
              <a:rPr lang="en-AE" sz="1600" dirty="0"/>
              <a:t>.</a:t>
            </a:r>
          </a:p>
          <a:p>
            <a:endParaRPr lang="en-AE" b="1" dirty="0"/>
          </a:p>
        </p:txBody>
      </p:sp>
      <p:sp>
        <p:nvSpPr>
          <p:cNvPr id="7" name="TextBox 6">
            <a:extLst>
              <a:ext uri="{FF2B5EF4-FFF2-40B4-BE49-F238E27FC236}">
                <a16:creationId xmlns:a16="http://schemas.microsoft.com/office/drawing/2014/main" id="{64B948FE-43F5-ADD4-8616-7DC181C6C31B}"/>
              </a:ext>
            </a:extLst>
          </p:cNvPr>
          <p:cNvSpPr txBox="1"/>
          <p:nvPr/>
        </p:nvSpPr>
        <p:spPr>
          <a:xfrm>
            <a:off x="465825" y="4132430"/>
            <a:ext cx="11059065" cy="1692771"/>
          </a:xfrm>
          <a:prstGeom prst="rect">
            <a:avLst/>
          </a:prstGeom>
          <a:noFill/>
        </p:spPr>
        <p:txBody>
          <a:bodyPr wrap="square" rtlCol="0">
            <a:spAutoFit/>
          </a:bodyPr>
          <a:lstStyle/>
          <a:p>
            <a:r>
              <a:rPr lang="en-US" b="1" dirty="0"/>
              <a:t>Scenario B: We are working for a market research firm, and the goal of our Analysts is to answer the following question: Do Restaurants that pass the NY Open Restaurant Policy and Food &amp; Safety Inspections get higher review scores and better search result placements on </a:t>
            </a:r>
            <a:r>
              <a:rPr lang="en-US" b="1" dirty="0" err="1"/>
              <a:t>YellowPages</a:t>
            </a:r>
            <a:r>
              <a:rPr lang="en-US" b="1" dirty="0"/>
              <a:t> than those who do not?</a:t>
            </a:r>
          </a:p>
          <a:p>
            <a:r>
              <a:rPr lang="en-AE" sz="1600" dirty="0"/>
              <a:t>In this scenario, we cannot discard the Inspection and Open Restaurant data, as that data is the bedrock of our analysis. Our analysts will match the </a:t>
            </a:r>
            <a:r>
              <a:rPr lang="en-AE" sz="1600" dirty="0" err="1"/>
              <a:t>YellowPages</a:t>
            </a:r>
            <a:r>
              <a:rPr lang="en-AE" sz="1600" dirty="0"/>
              <a:t> data to this data during their analysis.</a:t>
            </a:r>
          </a:p>
          <a:p>
            <a:endParaRPr lang="en-AE" b="1" dirty="0"/>
          </a:p>
        </p:txBody>
      </p:sp>
    </p:spTree>
    <p:extLst>
      <p:ext uri="{BB962C8B-B14F-4D97-AF65-F5344CB8AC3E}">
        <p14:creationId xmlns:p14="http://schemas.microsoft.com/office/powerpoint/2010/main" val="412959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903907" cy="560153"/>
          </a:xfrm>
          <a:prstGeom prst="rect">
            <a:avLst/>
          </a:prstGeom>
          <a:noFill/>
        </p:spPr>
        <p:txBody>
          <a:bodyPr wrap="none" rtlCol="0">
            <a:spAutoFit/>
          </a:bodyPr>
          <a:lstStyle/>
          <a:p>
            <a:pPr defTabSz="868680">
              <a:spcAft>
                <a:spcPts val="600"/>
              </a:spcAft>
            </a:pPr>
            <a:r>
              <a:rPr lang="en-US" sz="3040" b="1" kern="1200">
                <a:solidFill>
                  <a:schemeClr val="tx1"/>
                </a:solidFill>
                <a:latin typeface="ADLaM Display" panose="02010000000000000000" pitchFamily="2" charset="0"/>
                <a:ea typeface="ADLaM Display" panose="02010000000000000000" pitchFamily="2" charset="0"/>
                <a:cs typeface="ADLaM Display" panose="02010000000000000000" pitchFamily="2" charset="0"/>
              </a:rPr>
              <a:t>Questions and Challenges</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F7C0A940-56CE-D699-C303-50547DA29850}"/>
              </a:ext>
            </a:extLst>
          </p:cNvPr>
          <p:cNvSpPr txBox="1"/>
          <p:nvPr/>
        </p:nvSpPr>
        <p:spPr>
          <a:xfrm>
            <a:off x="465826" y="914400"/>
            <a:ext cx="10463842" cy="5293757"/>
          </a:xfrm>
          <a:prstGeom prst="rect">
            <a:avLst/>
          </a:prstGeom>
          <a:noFill/>
        </p:spPr>
        <p:txBody>
          <a:bodyPr wrap="square" rtlCol="0">
            <a:spAutoFit/>
          </a:bodyPr>
          <a:lstStyle/>
          <a:p>
            <a:r>
              <a:rPr lang="en-US" b="1" dirty="0"/>
              <a:t>The scraped </a:t>
            </a:r>
            <a:r>
              <a:rPr lang="en-US" b="1" dirty="0" err="1"/>
              <a:t>YellowPages</a:t>
            </a:r>
            <a:r>
              <a:rPr lang="en-US" b="1" dirty="0"/>
              <a:t> Data is not exhaustive.</a:t>
            </a:r>
          </a:p>
          <a:p>
            <a:r>
              <a:rPr lang="en-AE" sz="1600" dirty="0"/>
              <a:t>When searching for Restaurants in New York on </a:t>
            </a:r>
            <a:r>
              <a:rPr lang="en-AE" sz="1600" dirty="0" err="1"/>
              <a:t>YellowPages</a:t>
            </a:r>
            <a:r>
              <a:rPr lang="en-AE" sz="1600" dirty="0"/>
              <a:t>, we get about 3000 results. However, this does not mean there are only 3000 restaurants listed on </a:t>
            </a:r>
            <a:r>
              <a:rPr lang="en-AE" sz="1600" dirty="0" err="1"/>
              <a:t>YellowPages</a:t>
            </a:r>
            <a:r>
              <a:rPr lang="en-AE" sz="1600" dirty="0"/>
              <a:t>. When the same script is run multiple times, the resulting data starts to differ after the 2000 row mark. After running the script multiple times, I find that 8% of the resulting restaurants differ among the different datasets.</a:t>
            </a:r>
          </a:p>
          <a:p>
            <a:endParaRPr lang="en-AE" sz="1600" dirty="0"/>
          </a:p>
          <a:p>
            <a:r>
              <a:rPr lang="en-AE" sz="1600" dirty="0"/>
              <a:t>This could be because </a:t>
            </a:r>
            <a:r>
              <a:rPr lang="en-AE" sz="1600" dirty="0" err="1"/>
              <a:t>YellowPages</a:t>
            </a:r>
            <a:r>
              <a:rPr lang="en-AE" sz="1600" dirty="0"/>
              <a:t>’ search algorithm indexes search results based on relevance, traffic, ratings and a bunch of other factors. As we go down the list of results, the algorithm has fewer metrics to score restaurants by, and for the last few hundred results, it returns a random selection of restaurants that have the same score, from a potential pool of thousands of low-scoring restaurants.</a:t>
            </a:r>
          </a:p>
          <a:p>
            <a:endParaRPr lang="en-AE" sz="1600" dirty="0"/>
          </a:p>
          <a:p>
            <a:r>
              <a:rPr lang="en-AE" sz="1600" dirty="0"/>
              <a:t>Engineers working for </a:t>
            </a:r>
            <a:r>
              <a:rPr lang="en-AE" sz="1600" dirty="0" err="1"/>
              <a:t>YellowPages</a:t>
            </a:r>
            <a:r>
              <a:rPr lang="en-AE" sz="1600" dirty="0"/>
              <a:t> would have access to the complete Data, but there are ways we can make our data more representative of the actual list of restaurants in New York. By splitting our search by different tags, </a:t>
            </a:r>
            <a:r>
              <a:rPr lang="en-AE" sz="1600" dirty="0" err="1"/>
              <a:t>neighborhoods</a:t>
            </a:r>
            <a:r>
              <a:rPr lang="en-AE" sz="1600" dirty="0"/>
              <a:t>, or cuisines, we could get a more in-depth list of restaurants.</a:t>
            </a:r>
          </a:p>
          <a:p>
            <a:endParaRPr lang="en-AE" sz="1600" dirty="0"/>
          </a:p>
          <a:p>
            <a:r>
              <a:rPr lang="en-AE" sz="1600" dirty="0"/>
              <a:t>For example: We may only have about 200 Indian Restaurants in the top 3000 results on </a:t>
            </a:r>
            <a:r>
              <a:rPr lang="en-AE" sz="1600" dirty="0" err="1"/>
              <a:t>YellowPages</a:t>
            </a:r>
            <a:r>
              <a:rPr lang="en-AE" sz="1600" dirty="0"/>
              <a:t>, but by searching for Indian Restaurants in New York, we could get over 500 results of Indian Restaurants alone. By making multiple granular searches, creating dozens if not hundreds of smaller datasets, and by combining and removing duplicates from resulting datasets, we could get a larger list of restaurants that would make our final Database better prepped for analysis.</a:t>
            </a:r>
          </a:p>
          <a:p>
            <a:endParaRPr lang="en-AE" sz="1600" dirty="0"/>
          </a:p>
          <a:p>
            <a:r>
              <a:rPr lang="en-AE" sz="1600" dirty="0"/>
              <a:t>However, perfect is the enemy of good, and for this project, a smaller set of data may suffice.</a:t>
            </a:r>
          </a:p>
        </p:txBody>
      </p:sp>
    </p:spTree>
    <p:extLst>
      <p:ext uri="{BB962C8B-B14F-4D97-AF65-F5344CB8AC3E}">
        <p14:creationId xmlns:p14="http://schemas.microsoft.com/office/powerpoint/2010/main" val="357988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315-78E4-E957-9FD2-71D140C3CA5D}"/>
              </a:ext>
            </a:extLst>
          </p:cNvPr>
          <p:cNvSpPr>
            <a:spLocks noGrp="1"/>
          </p:cNvSpPr>
          <p:nvPr>
            <p:ph type="title"/>
          </p:nvPr>
        </p:nvSpPr>
        <p:spPr/>
        <p:txBody>
          <a:bodyPr>
            <a:normAutofit/>
          </a:body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Cleaning Steps:</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Box 2">
            <a:extLst>
              <a:ext uri="{FF2B5EF4-FFF2-40B4-BE49-F238E27FC236}">
                <a16:creationId xmlns:a16="http://schemas.microsoft.com/office/drawing/2014/main" id="{658160C0-9373-3D3A-927D-49877BB7A307}"/>
              </a:ext>
            </a:extLst>
          </p:cNvPr>
          <p:cNvSpPr txBox="1"/>
          <p:nvPr/>
        </p:nvSpPr>
        <p:spPr>
          <a:xfrm>
            <a:off x="838199" y="1440611"/>
            <a:ext cx="8072887" cy="1846659"/>
          </a:xfrm>
          <a:prstGeom prst="rect">
            <a:avLst/>
          </a:prstGeom>
          <a:noFill/>
        </p:spPr>
        <p:txBody>
          <a:bodyPr wrap="square" rtlCol="0">
            <a:spAutoFit/>
          </a:bodyPr>
          <a:lstStyle/>
          <a:p>
            <a:pPr marL="285750" indent="-285750">
              <a:buFont typeface="Arial" panose="020B0604020202020204" pitchFamily="34" charset="0"/>
              <a:buChar char="•"/>
            </a:pPr>
            <a:r>
              <a:rPr lang="en-US" b="1" i="1" dirty="0"/>
              <a:t>Remove Duplicates</a:t>
            </a:r>
          </a:p>
          <a:p>
            <a:pPr marL="285750" indent="-285750">
              <a:buFont typeface="Arial" panose="020B0604020202020204" pitchFamily="34" charset="0"/>
              <a:buChar char="•"/>
            </a:pPr>
            <a:r>
              <a:rPr lang="en-AE" b="1" i="1" dirty="0"/>
              <a:t>Remove {} Symbols from Global ID</a:t>
            </a:r>
            <a:br>
              <a:rPr lang="en-AE" dirty="0"/>
            </a:br>
            <a:r>
              <a:rPr lang="en-US" sz="1200" dirty="0"/>
              <a:t>{FD87ABAA-860E-4762-845D-8F0403D0246B} becomes FD87ABAA-860E-4762-845D8F0403D0246B</a:t>
            </a:r>
          </a:p>
          <a:p>
            <a:pPr marL="285750" indent="-285750">
              <a:buFont typeface="Arial" panose="020B0604020202020204" pitchFamily="34" charset="0"/>
              <a:buChar char="•"/>
            </a:pPr>
            <a:r>
              <a:rPr lang="en-US" b="1" i="1" dirty="0"/>
              <a:t>Remove HTML Encoding from the columns</a:t>
            </a:r>
            <a:br>
              <a:rPr lang="en-US" dirty="0"/>
            </a:br>
            <a:r>
              <a:rPr lang="en-US" sz="1200" dirty="0"/>
              <a:t>&amp;amp; becomes &amp;</a:t>
            </a:r>
          </a:p>
          <a:p>
            <a:pPr marL="285750" indent="-285750">
              <a:buFont typeface="Arial" panose="020B0604020202020204" pitchFamily="34" charset="0"/>
              <a:buChar char="•"/>
            </a:pPr>
            <a:r>
              <a:rPr lang="en-US" b="1" i="1" dirty="0"/>
              <a:t>Capitalize Name, Business Name, Doing Business As, and Street Columns</a:t>
            </a:r>
            <a:endParaRPr lang="en-AE" b="1" i="1" dirty="0"/>
          </a:p>
          <a:p>
            <a:pPr marL="285750" indent="-285750">
              <a:buFont typeface="Arial" panose="020B0604020202020204" pitchFamily="34" charset="0"/>
              <a:buChar char="•"/>
            </a:pPr>
            <a:endParaRPr lang="en-AE" dirty="0"/>
          </a:p>
        </p:txBody>
      </p:sp>
      <p:sp>
        <p:nvSpPr>
          <p:cNvPr id="4" name="TextBox 3">
            <a:extLst>
              <a:ext uri="{FF2B5EF4-FFF2-40B4-BE49-F238E27FC236}">
                <a16:creationId xmlns:a16="http://schemas.microsoft.com/office/drawing/2014/main" id="{3FDDF427-F3EC-5FF3-9F41-3880ED70B123}"/>
              </a:ext>
            </a:extLst>
          </p:cNvPr>
          <p:cNvSpPr txBox="1"/>
          <p:nvPr/>
        </p:nvSpPr>
        <p:spPr>
          <a:xfrm>
            <a:off x="5805577" y="1811547"/>
            <a:ext cx="184731" cy="369332"/>
          </a:xfrm>
          <a:prstGeom prst="rect">
            <a:avLst/>
          </a:prstGeom>
          <a:noFill/>
        </p:spPr>
        <p:txBody>
          <a:bodyPr wrap="none" rtlCol="0">
            <a:spAutoFit/>
          </a:bodyPr>
          <a:lstStyle/>
          <a:p>
            <a:endParaRPr lang="en-AE" dirty="0"/>
          </a:p>
        </p:txBody>
      </p:sp>
      <p:sp>
        <p:nvSpPr>
          <p:cNvPr id="7" name="TextBox 6">
            <a:extLst>
              <a:ext uri="{FF2B5EF4-FFF2-40B4-BE49-F238E27FC236}">
                <a16:creationId xmlns:a16="http://schemas.microsoft.com/office/drawing/2014/main" id="{2D16B53D-D290-71A3-13AB-8CF72C1D8C6B}"/>
              </a:ext>
            </a:extLst>
          </p:cNvPr>
          <p:cNvSpPr txBox="1"/>
          <p:nvPr/>
        </p:nvSpPr>
        <p:spPr>
          <a:xfrm>
            <a:off x="992038" y="3287270"/>
            <a:ext cx="8729933" cy="2031325"/>
          </a:xfrm>
          <a:prstGeom prst="rect">
            <a:avLst/>
          </a:prstGeom>
          <a:noFill/>
        </p:spPr>
        <p:txBody>
          <a:bodyPr wrap="square" rtlCol="0">
            <a:spAutoFit/>
          </a:bodyPr>
          <a:lstStyle/>
          <a:p>
            <a:r>
              <a:rPr lang="en-US" dirty="0"/>
              <a:t>However, the </a:t>
            </a:r>
            <a:r>
              <a:rPr lang="en-US" dirty="0" err="1"/>
              <a:t>str.capitalize</a:t>
            </a:r>
            <a:r>
              <a:rPr lang="en-US" dirty="0"/>
              <a:t>() function only capitalizes the first letter of the first word. </a:t>
            </a:r>
          </a:p>
          <a:p>
            <a:r>
              <a:rPr lang="en-US" dirty="0"/>
              <a:t>For example: ‘the highway bar’ becomes ‘The highway bar’</a:t>
            </a:r>
          </a:p>
          <a:p>
            <a:endParaRPr lang="en-US" dirty="0"/>
          </a:p>
          <a:p>
            <a:r>
              <a:rPr lang="en-US" dirty="0"/>
              <a:t>Instead, we use the </a:t>
            </a:r>
            <a:r>
              <a:rPr lang="en-US" dirty="0" err="1"/>
              <a:t>str.title</a:t>
            </a:r>
            <a:r>
              <a:rPr lang="en-US" dirty="0"/>
              <a:t>() function to capitalize every word. </a:t>
            </a:r>
          </a:p>
          <a:p>
            <a:r>
              <a:rPr lang="en-US" dirty="0"/>
              <a:t>Now, ‘the highway bar’ becomes ‘The Highway Bar’</a:t>
            </a:r>
          </a:p>
          <a:p>
            <a:endParaRPr lang="en-US" dirty="0"/>
          </a:p>
          <a:p>
            <a:r>
              <a:rPr lang="en-US" b="1" i="1" dirty="0">
                <a:solidFill>
                  <a:schemeClr val="accent2">
                    <a:lumMod val="75000"/>
                  </a:schemeClr>
                </a:solidFill>
              </a:rPr>
              <a:t>But this leads to unintended consequences. Let’s dive deeper into those.</a:t>
            </a:r>
            <a:endParaRPr lang="en-AE" b="1" i="1" dirty="0">
              <a:solidFill>
                <a:schemeClr val="accent2">
                  <a:lumMod val="75000"/>
                </a:schemeClr>
              </a:solidFill>
            </a:endParaRPr>
          </a:p>
        </p:txBody>
      </p:sp>
    </p:spTree>
    <p:extLst>
      <p:ext uri="{BB962C8B-B14F-4D97-AF65-F5344CB8AC3E}">
        <p14:creationId xmlns:p14="http://schemas.microsoft.com/office/powerpoint/2010/main" val="246048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315-78E4-E957-9FD2-71D140C3CA5D}"/>
              </a:ext>
            </a:extLst>
          </p:cNvPr>
          <p:cNvSpPr>
            <a:spLocks noGrp="1"/>
          </p:cNvSpPr>
          <p:nvPr>
            <p:ph type="title"/>
          </p:nvPr>
        </p:nvSpPr>
        <p:spPr/>
        <p:txBody>
          <a:bodyPr>
            <a:normAutofit/>
          </a:body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Dealing with Unintended Consequences:</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3FDDF427-F3EC-5FF3-9F41-3880ED70B123}"/>
              </a:ext>
            </a:extLst>
          </p:cNvPr>
          <p:cNvSpPr txBox="1"/>
          <p:nvPr/>
        </p:nvSpPr>
        <p:spPr>
          <a:xfrm>
            <a:off x="5805577" y="1811547"/>
            <a:ext cx="184731" cy="369332"/>
          </a:xfrm>
          <a:prstGeom prst="rect">
            <a:avLst/>
          </a:prstGeom>
          <a:noFill/>
        </p:spPr>
        <p:txBody>
          <a:bodyPr wrap="none" rtlCol="0">
            <a:spAutoFit/>
          </a:bodyPr>
          <a:lstStyle/>
          <a:p>
            <a:endParaRPr lang="en-AE" dirty="0"/>
          </a:p>
        </p:txBody>
      </p:sp>
      <p:sp>
        <p:nvSpPr>
          <p:cNvPr id="5" name="TextBox 4">
            <a:extLst>
              <a:ext uri="{FF2B5EF4-FFF2-40B4-BE49-F238E27FC236}">
                <a16:creationId xmlns:a16="http://schemas.microsoft.com/office/drawing/2014/main" id="{E5FD53ED-BA22-A2EF-E5B3-17B080C631B6}"/>
              </a:ext>
            </a:extLst>
          </p:cNvPr>
          <p:cNvSpPr txBox="1"/>
          <p:nvPr/>
        </p:nvSpPr>
        <p:spPr>
          <a:xfrm>
            <a:off x="838200" y="1440611"/>
            <a:ext cx="6650966" cy="923330"/>
          </a:xfrm>
          <a:prstGeom prst="rect">
            <a:avLst/>
          </a:prstGeom>
          <a:noFill/>
        </p:spPr>
        <p:txBody>
          <a:bodyPr wrap="square" rtlCol="0">
            <a:spAutoFit/>
          </a:bodyPr>
          <a:lstStyle/>
          <a:p>
            <a:pPr marL="285750" indent="-285750">
              <a:buFont typeface="Arial" panose="020B0604020202020204" pitchFamily="34" charset="0"/>
              <a:buChar char="•"/>
            </a:pPr>
            <a:r>
              <a:rPr lang="en-US" dirty="0"/>
              <a:t>Business Suffixes like ‘LLC’ become ‘</a:t>
            </a:r>
            <a:r>
              <a:rPr lang="en-US" dirty="0" err="1"/>
              <a:t>Llc</a:t>
            </a:r>
            <a:r>
              <a:rPr lang="en-US" dirty="0"/>
              <a:t>’</a:t>
            </a:r>
          </a:p>
          <a:p>
            <a:pPr marL="285750" indent="-285750">
              <a:buFont typeface="Arial" panose="020B0604020202020204" pitchFamily="34" charset="0"/>
              <a:buChar char="•"/>
            </a:pPr>
            <a:r>
              <a:rPr lang="en-AE" dirty="0"/>
              <a:t>Ordinal numbers with suffixes like 1st or 2nd become 1St and 2Nd </a:t>
            </a:r>
          </a:p>
          <a:p>
            <a:pPr marL="285750" indent="-285750">
              <a:buFont typeface="Arial" panose="020B0604020202020204" pitchFamily="34" charset="0"/>
              <a:buChar char="•"/>
            </a:pPr>
            <a:r>
              <a:rPr lang="en-AE" dirty="0"/>
              <a:t>Words like ‘don’t’, and ‘Rita’s’ become ‘</a:t>
            </a:r>
            <a:r>
              <a:rPr lang="en-AE" dirty="0" err="1"/>
              <a:t>Don’T</a:t>
            </a:r>
            <a:r>
              <a:rPr lang="en-AE" dirty="0"/>
              <a:t>’ and ‘</a:t>
            </a:r>
            <a:r>
              <a:rPr lang="en-AE" dirty="0" err="1"/>
              <a:t>Rita’S</a:t>
            </a:r>
            <a:r>
              <a:rPr lang="en-AE" dirty="0"/>
              <a:t>’</a:t>
            </a:r>
          </a:p>
        </p:txBody>
      </p:sp>
      <p:sp>
        <p:nvSpPr>
          <p:cNvPr id="6" name="Title 1">
            <a:extLst>
              <a:ext uri="{FF2B5EF4-FFF2-40B4-BE49-F238E27FC236}">
                <a16:creationId xmlns:a16="http://schemas.microsoft.com/office/drawing/2014/main" id="{9CCB30A3-D278-7BD8-75CC-450B829EA536}"/>
              </a:ext>
            </a:extLst>
          </p:cNvPr>
          <p:cNvSpPr txBox="1">
            <a:spLocks/>
          </p:cNvSpPr>
          <p:nvPr/>
        </p:nvSpPr>
        <p:spPr>
          <a:xfrm>
            <a:off x="838200" y="20929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Additional Cleaning Steps:</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TextBox 7">
            <a:extLst>
              <a:ext uri="{FF2B5EF4-FFF2-40B4-BE49-F238E27FC236}">
                <a16:creationId xmlns:a16="http://schemas.microsoft.com/office/drawing/2014/main" id="{CA8CB973-F2E1-ED95-A8CE-738AD6296D8F}"/>
              </a:ext>
            </a:extLst>
          </p:cNvPr>
          <p:cNvSpPr txBox="1"/>
          <p:nvPr/>
        </p:nvSpPr>
        <p:spPr>
          <a:xfrm>
            <a:off x="838199" y="3076555"/>
            <a:ext cx="10039709" cy="3046988"/>
          </a:xfrm>
          <a:prstGeom prst="rect">
            <a:avLst/>
          </a:prstGeom>
          <a:noFill/>
        </p:spPr>
        <p:txBody>
          <a:bodyPr wrap="square" rtlCol="0">
            <a:spAutoFit/>
          </a:bodyPr>
          <a:lstStyle/>
          <a:p>
            <a:pPr marL="285750" indent="-285750">
              <a:buFont typeface="Arial" panose="020B0604020202020204" pitchFamily="34" charset="0"/>
              <a:buChar char="•"/>
            </a:pPr>
            <a:r>
              <a:rPr lang="en-US" b="1" i="1" dirty="0"/>
              <a:t>Standardize Business Suffixes.</a:t>
            </a:r>
            <a:br>
              <a:rPr lang="en-US" dirty="0"/>
            </a:br>
            <a:r>
              <a:rPr lang="en-US" sz="1200" dirty="0" err="1"/>
              <a:t>Llc</a:t>
            </a:r>
            <a:r>
              <a:rPr lang="en-US" sz="1200" dirty="0"/>
              <a:t> –&gt; LLC, Inc/Incorporated -&gt; Inc., Corp -&gt; Corp.</a:t>
            </a:r>
          </a:p>
          <a:p>
            <a:pPr marL="285750" indent="-285750">
              <a:buFont typeface="Arial" panose="020B0604020202020204" pitchFamily="34" charset="0"/>
              <a:buChar char="•"/>
            </a:pPr>
            <a:r>
              <a:rPr lang="en-US" b="1" i="1" dirty="0"/>
              <a:t>Standardize Location Abbreviations:</a:t>
            </a:r>
            <a:br>
              <a:rPr lang="en-US" dirty="0"/>
            </a:br>
            <a:r>
              <a:rPr lang="en-US" sz="1200" dirty="0"/>
              <a:t>St/St. -&gt; Street (but not when St. stands for Saint), Av/Ave/Ave./Av. -&gt; Avenue, Ln/Ln. -&gt; Lane, Blvd/Blvd. -&gt; Boulevard</a:t>
            </a:r>
          </a:p>
          <a:p>
            <a:pPr marL="285750" indent="-285750">
              <a:buFont typeface="Arial" panose="020B0604020202020204" pitchFamily="34" charset="0"/>
              <a:buChar char="•"/>
            </a:pPr>
            <a:r>
              <a:rPr lang="en-US" b="1" i="1" dirty="0"/>
              <a:t>Change words like ‘</a:t>
            </a:r>
            <a:r>
              <a:rPr lang="en-US" b="1" i="1" dirty="0" err="1"/>
              <a:t>Don’T</a:t>
            </a:r>
            <a:r>
              <a:rPr lang="en-US" b="1" i="1" dirty="0"/>
              <a:t>’ and ‘</a:t>
            </a:r>
            <a:r>
              <a:rPr lang="en-US" b="1" i="1" dirty="0" err="1"/>
              <a:t>Rita’S</a:t>
            </a:r>
            <a:r>
              <a:rPr lang="en-US" b="1" i="1" dirty="0"/>
              <a:t>’ into ‘Don’t’ and ‘Rita’s</a:t>
            </a:r>
          </a:p>
          <a:p>
            <a:pPr marL="285750" indent="-285750">
              <a:buFont typeface="Arial" panose="020B0604020202020204" pitchFamily="34" charset="0"/>
              <a:buChar char="•"/>
            </a:pPr>
            <a:r>
              <a:rPr lang="en-US" b="1" i="1" dirty="0"/>
              <a:t>Extract Building numbers from Street Addresses into their own column</a:t>
            </a:r>
          </a:p>
          <a:p>
            <a:pPr marL="285750" indent="-285750">
              <a:buFont typeface="Arial" panose="020B0604020202020204" pitchFamily="34" charset="0"/>
              <a:buChar char="•"/>
            </a:pPr>
            <a:r>
              <a:rPr lang="en-US" b="1" i="1" dirty="0"/>
              <a:t>Change numbers into ordinal numbers</a:t>
            </a:r>
            <a:br>
              <a:rPr lang="en-US" dirty="0"/>
            </a:br>
            <a:r>
              <a:rPr lang="en-US" sz="1200" dirty="0"/>
              <a:t>First -&gt; 1st , 1 Street -&gt; 1st Street</a:t>
            </a:r>
          </a:p>
          <a:p>
            <a:pPr marL="285750" indent="-285750">
              <a:buFont typeface="Arial" panose="020B0604020202020204" pitchFamily="34" charset="0"/>
              <a:buChar char="•"/>
            </a:pPr>
            <a:r>
              <a:rPr lang="en-US" b="1" i="1" dirty="0"/>
              <a:t>Change invalid SLA License Number to a default (0000000)</a:t>
            </a:r>
          </a:p>
          <a:p>
            <a:pPr marL="285750" indent="-285750">
              <a:buFont typeface="Arial" panose="020B0604020202020204" pitchFamily="34" charset="0"/>
              <a:buChar char="•"/>
            </a:pPr>
            <a:r>
              <a:rPr lang="en-US" b="1" i="1" dirty="0"/>
              <a:t>Change NTA codes into words</a:t>
            </a:r>
            <a:br>
              <a:rPr lang="en-US" b="1" i="1" dirty="0"/>
            </a:br>
            <a:r>
              <a:rPr lang="en-US" sz="1200" dirty="0"/>
              <a:t>MN27 becomes Chinatown</a:t>
            </a:r>
          </a:p>
          <a:p>
            <a:pPr marL="285750" indent="-285750">
              <a:buFont typeface="Arial" panose="020B0604020202020204" pitchFamily="34" charset="0"/>
              <a:buChar char="•"/>
            </a:pPr>
            <a:r>
              <a:rPr lang="en-US" b="1" i="1" dirty="0"/>
              <a:t>Save as new CSVs</a:t>
            </a:r>
          </a:p>
        </p:txBody>
      </p:sp>
    </p:spTree>
    <p:extLst>
      <p:ext uri="{BB962C8B-B14F-4D97-AF65-F5344CB8AC3E}">
        <p14:creationId xmlns:p14="http://schemas.microsoft.com/office/powerpoint/2010/main" val="96955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CCA906-1DFD-B663-48B6-1424A04B8409}"/>
              </a:ext>
            </a:extLst>
          </p:cNvPr>
          <p:cNvPicPr>
            <a:picLocks noChangeAspect="1"/>
          </p:cNvPicPr>
          <p:nvPr/>
        </p:nvPicPr>
        <p:blipFill>
          <a:blip r:embed="rId2"/>
          <a:stretch>
            <a:fillRect/>
          </a:stretch>
        </p:blipFill>
        <p:spPr>
          <a:xfrm>
            <a:off x="1561467" y="1656624"/>
            <a:ext cx="9069066" cy="5201376"/>
          </a:xfrm>
          <a:prstGeom prst="rect">
            <a:avLst/>
          </a:prstGeom>
        </p:spPr>
      </p:pic>
      <p:sp>
        <p:nvSpPr>
          <p:cNvPr id="4" name="Title 1">
            <a:extLst>
              <a:ext uri="{FF2B5EF4-FFF2-40B4-BE49-F238E27FC236}">
                <a16:creationId xmlns:a16="http://schemas.microsoft.com/office/drawing/2014/main" id="{7314C4D1-319D-0444-89D2-F987D6913A15}"/>
              </a:ext>
            </a:extLst>
          </p:cNvPr>
          <p:cNvSpPr txBox="1">
            <a:spLocks/>
          </p:cNvSpPr>
          <p:nvPr/>
        </p:nvSpPr>
        <p:spPr>
          <a:xfrm>
            <a:off x="3874698" y="477710"/>
            <a:ext cx="501051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Sample OLAP Schema:</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A2F6755D-9029-AADF-D5D2-A4103249DE52}"/>
              </a:ext>
            </a:extLst>
          </p:cNvPr>
          <p:cNvSpPr txBox="1"/>
          <p:nvPr/>
        </p:nvSpPr>
        <p:spPr>
          <a:xfrm>
            <a:off x="5451894" y="3244334"/>
            <a:ext cx="1117422" cy="369332"/>
          </a:xfrm>
          <a:prstGeom prst="rect">
            <a:avLst/>
          </a:prstGeom>
          <a:noFill/>
        </p:spPr>
        <p:txBody>
          <a:bodyPr wrap="none" rtlCol="0">
            <a:spAutoFit/>
          </a:bodyPr>
          <a:lstStyle/>
          <a:p>
            <a:r>
              <a:rPr lang="en-US" dirty="0"/>
              <a:t>Fact Table</a:t>
            </a:r>
            <a:endParaRPr lang="en-AE" dirty="0"/>
          </a:p>
        </p:txBody>
      </p:sp>
      <p:sp>
        <p:nvSpPr>
          <p:cNvPr id="6" name="TextBox 5">
            <a:extLst>
              <a:ext uri="{FF2B5EF4-FFF2-40B4-BE49-F238E27FC236}">
                <a16:creationId xmlns:a16="http://schemas.microsoft.com/office/drawing/2014/main" id="{3348A77B-D36C-F8A9-1A31-351CBA32071C}"/>
              </a:ext>
            </a:extLst>
          </p:cNvPr>
          <p:cNvSpPr txBox="1"/>
          <p:nvPr/>
        </p:nvSpPr>
        <p:spPr>
          <a:xfrm>
            <a:off x="100641" y="2559689"/>
            <a:ext cx="1825756" cy="369332"/>
          </a:xfrm>
          <a:prstGeom prst="rect">
            <a:avLst/>
          </a:prstGeom>
          <a:noFill/>
        </p:spPr>
        <p:txBody>
          <a:bodyPr wrap="none" rtlCol="0">
            <a:spAutoFit/>
          </a:bodyPr>
          <a:lstStyle/>
          <a:p>
            <a:r>
              <a:rPr lang="en-US" dirty="0"/>
              <a:t>Dimension Tables</a:t>
            </a:r>
            <a:endParaRPr lang="en-AE" dirty="0"/>
          </a:p>
        </p:txBody>
      </p:sp>
      <p:sp>
        <p:nvSpPr>
          <p:cNvPr id="7" name="TextBox 6">
            <a:extLst>
              <a:ext uri="{FF2B5EF4-FFF2-40B4-BE49-F238E27FC236}">
                <a16:creationId xmlns:a16="http://schemas.microsoft.com/office/drawing/2014/main" id="{DB415834-6755-E30E-C612-84D944B76F34}"/>
              </a:ext>
            </a:extLst>
          </p:cNvPr>
          <p:cNvSpPr txBox="1"/>
          <p:nvPr/>
        </p:nvSpPr>
        <p:spPr>
          <a:xfrm>
            <a:off x="100641" y="5325893"/>
            <a:ext cx="1825756" cy="369332"/>
          </a:xfrm>
          <a:prstGeom prst="rect">
            <a:avLst/>
          </a:prstGeom>
          <a:noFill/>
        </p:spPr>
        <p:txBody>
          <a:bodyPr wrap="none" rtlCol="0">
            <a:spAutoFit/>
          </a:bodyPr>
          <a:lstStyle/>
          <a:p>
            <a:r>
              <a:rPr lang="en-US" dirty="0"/>
              <a:t>Dimension Tables</a:t>
            </a:r>
            <a:endParaRPr lang="en-AE" dirty="0"/>
          </a:p>
        </p:txBody>
      </p:sp>
      <p:sp>
        <p:nvSpPr>
          <p:cNvPr id="8" name="TextBox 7">
            <a:extLst>
              <a:ext uri="{FF2B5EF4-FFF2-40B4-BE49-F238E27FC236}">
                <a16:creationId xmlns:a16="http://schemas.microsoft.com/office/drawing/2014/main" id="{283BC3F3-B4AE-B463-E8E6-9B5EC147F0B0}"/>
              </a:ext>
            </a:extLst>
          </p:cNvPr>
          <p:cNvSpPr txBox="1"/>
          <p:nvPr/>
        </p:nvSpPr>
        <p:spPr>
          <a:xfrm>
            <a:off x="10265603" y="2559689"/>
            <a:ext cx="1825756" cy="369332"/>
          </a:xfrm>
          <a:prstGeom prst="rect">
            <a:avLst/>
          </a:prstGeom>
          <a:noFill/>
        </p:spPr>
        <p:txBody>
          <a:bodyPr wrap="none" rtlCol="0">
            <a:spAutoFit/>
          </a:bodyPr>
          <a:lstStyle/>
          <a:p>
            <a:r>
              <a:rPr lang="en-US" dirty="0"/>
              <a:t>Dimension Tables</a:t>
            </a:r>
            <a:endParaRPr lang="en-AE" dirty="0"/>
          </a:p>
        </p:txBody>
      </p:sp>
      <p:sp>
        <p:nvSpPr>
          <p:cNvPr id="9" name="TextBox 8">
            <a:extLst>
              <a:ext uri="{FF2B5EF4-FFF2-40B4-BE49-F238E27FC236}">
                <a16:creationId xmlns:a16="http://schemas.microsoft.com/office/drawing/2014/main" id="{231A1719-33F4-D239-F380-E69772F0217E}"/>
              </a:ext>
            </a:extLst>
          </p:cNvPr>
          <p:cNvSpPr txBox="1"/>
          <p:nvPr/>
        </p:nvSpPr>
        <p:spPr>
          <a:xfrm>
            <a:off x="10366244" y="5325893"/>
            <a:ext cx="1825756" cy="369332"/>
          </a:xfrm>
          <a:prstGeom prst="rect">
            <a:avLst/>
          </a:prstGeom>
          <a:noFill/>
        </p:spPr>
        <p:txBody>
          <a:bodyPr wrap="none" rtlCol="0">
            <a:spAutoFit/>
          </a:bodyPr>
          <a:lstStyle/>
          <a:p>
            <a:r>
              <a:rPr lang="en-US" dirty="0"/>
              <a:t>Dimension Tables</a:t>
            </a:r>
            <a:endParaRPr lang="en-AE" dirty="0"/>
          </a:p>
        </p:txBody>
      </p:sp>
      <p:sp>
        <p:nvSpPr>
          <p:cNvPr id="10" name="TextBox 9">
            <a:extLst>
              <a:ext uri="{FF2B5EF4-FFF2-40B4-BE49-F238E27FC236}">
                <a16:creationId xmlns:a16="http://schemas.microsoft.com/office/drawing/2014/main" id="{F1711612-9DF1-2D1F-9600-24856B23CD3C}"/>
              </a:ext>
            </a:extLst>
          </p:cNvPr>
          <p:cNvSpPr txBox="1"/>
          <p:nvPr/>
        </p:nvSpPr>
        <p:spPr>
          <a:xfrm>
            <a:off x="4268069" y="1140491"/>
            <a:ext cx="3485071" cy="1569660"/>
          </a:xfrm>
          <a:prstGeom prst="rect">
            <a:avLst/>
          </a:prstGeom>
          <a:noFill/>
        </p:spPr>
        <p:txBody>
          <a:bodyPr wrap="square" rtlCol="0">
            <a:spAutoFit/>
          </a:bodyPr>
          <a:lstStyle/>
          <a:p>
            <a:r>
              <a:rPr lang="en-US" sz="1600" b="1" i="1" dirty="0"/>
              <a:t>Each CSV has restaurants that are common between it and the other CSVs, as well as restaurants unique to itself that don’t occur in other CSVs. Hence, we need to create our own Restaurant Identification number</a:t>
            </a:r>
            <a:endParaRPr lang="en-AE" sz="1600" b="1" i="1" dirty="0"/>
          </a:p>
        </p:txBody>
      </p:sp>
    </p:spTree>
    <p:extLst>
      <p:ext uri="{BB962C8B-B14F-4D97-AF65-F5344CB8AC3E}">
        <p14:creationId xmlns:p14="http://schemas.microsoft.com/office/powerpoint/2010/main" val="1609521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Enter: Fuzzy Wuzzy / </a:t>
            </a:r>
            <a:r>
              <a:rPr lang="en-US" sz="3600" b="1" dirty="0" err="1">
                <a:latin typeface="ADLaM Display" panose="02010000000000000000" pitchFamily="2" charset="0"/>
                <a:ea typeface="ADLaM Display" panose="02010000000000000000" pitchFamily="2" charset="0"/>
                <a:cs typeface="ADLaM Display" panose="02010000000000000000" pitchFamily="2" charset="0"/>
              </a:rPr>
              <a:t>Levenshtein</a:t>
            </a:r>
            <a:r>
              <a:rPr lang="en-US" sz="3600" b="1" dirty="0">
                <a:latin typeface="ADLaM Display" panose="02010000000000000000" pitchFamily="2" charset="0"/>
                <a:ea typeface="ADLaM Display" panose="02010000000000000000" pitchFamily="2" charset="0"/>
                <a:cs typeface="ADLaM Display" panose="02010000000000000000" pitchFamily="2" charset="0"/>
              </a:rPr>
              <a:t> Distance</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The </a:t>
            </a:r>
            <a:r>
              <a:rPr lang="en-US" sz="1800" dirty="0" err="1"/>
              <a:t>fuzz.ratio</a:t>
            </a:r>
            <a:r>
              <a:rPr lang="en-US" sz="1800" dirty="0"/>
              <a:t> function compares two strings and gives us a score based on how similar they are. This is based on the </a:t>
            </a:r>
            <a:r>
              <a:rPr lang="en-US" sz="1800" dirty="0" err="1"/>
              <a:t>Levenshtein</a:t>
            </a:r>
            <a:r>
              <a:rPr lang="en-US" sz="1800" dirty="0"/>
              <a:t> </a:t>
            </a:r>
            <a:r>
              <a:rPr lang="en-US" sz="1800" dirty="0" err="1"/>
              <a:t>Distace</a:t>
            </a:r>
            <a:r>
              <a:rPr lang="en-US" sz="1800" dirty="0"/>
              <a:t> or Minimum Edit Distance algorithm</a:t>
            </a:r>
          </a:p>
          <a:p>
            <a:r>
              <a:rPr lang="en-US" sz="1800" dirty="0"/>
              <a:t>The higher the score, the more closely the strings resemble each other.</a:t>
            </a:r>
          </a:p>
          <a:p>
            <a:r>
              <a:rPr lang="en-US" sz="1800" dirty="0"/>
              <a:t>By setting a score as our threshold, we can compare two strings, and if the resulting score is greater than the threshold, we can conclude that the two strings refer to the same restaurant name. </a:t>
            </a:r>
          </a:p>
          <a:p>
            <a:r>
              <a:rPr lang="en-US" sz="1800" dirty="0"/>
              <a:t>The goal is to match similar restaurant names in each CSV, as well as across CSVs, to give the same restaurant ID to the same restaurant in each row the restaurant is mentioned.</a:t>
            </a:r>
            <a:endParaRPr lang="en-AE" sz="1800" dirty="0"/>
          </a:p>
        </p:txBody>
      </p:sp>
      <p:pic>
        <p:nvPicPr>
          <p:cNvPr id="7" name="Picture 6">
            <a:extLst>
              <a:ext uri="{FF2B5EF4-FFF2-40B4-BE49-F238E27FC236}">
                <a16:creationId xmlns:a16="http://schemas.microsoft.com/office/drawing/2014/main" id="{1810DFBB-2122-EA77-13B2-FC015780D5D2}"/>
              </a:ext>
            </a:extLst>
          </p:cNvPr>
          <p:cNvPicPr>
            <a:picLocks noChangeAspect="1"/>
          </p:cNvPicPr>
          <p:nvPr/>
        </p:nvPicPr>
        <p:blipFill>
          <a:blip r:embed="rId2"/>
          <a:stretch>
            <a:fillRect/>
          </a:stretch>
        </p:blipFill>
        <p:spPr>
          <a:xfrm>
            <a:off x="1435648" y="4192467"/>
            <a:ext cx="2467319" cy="1724266"/>
          </a:xfrm>
          <a:prstGeom prst="rect">
            <a:avLst/>
          </a:prstGeom>
        </p:spPr>
      </p:pic>
      <p:pic>
        <p:nvPicPr>
          <p:cNvPr id="9" name="Picture 8">
            <a:extLst>
              <a:ext uri="{FF2B5EF4-FFF2-40B4-BE49-F238E27FC236}">
                <a16:creationId xmlns:a16="http://schemas.microsoft.com/office/drawing/2014/main" id="{3E4535D0-7E91-C01E-5890-0933EE69B3CD}"/>
              </a:ext>
            </a:extLst>
          </p:cNvPr>
          <p:cNvPicPr>
            <a:picLocks noChangeAspect="1"/>
          </p:cNvPicPr>
          <p:nvPr/>
        </p:nvPicPr>
        <p:blipFill>
          <a:blip r:embed="rId3"/>
          <a:stretch>
            <a:fillRect/>
          </a:stretch>
        </p:blipFill>
        <p:spPr>
          <a:xfrm>
            <a:off x="7541175" y="4154367"/>
            <a:ext cx="2448267" cy="1724266"/>
          </a:xfrm>
          <a:prstGeom prst="rect">
            <a:avLst/>
          </a:prstGeom>
        </p:spPr>
      </p:pic>
      <p:grpSp>
        <p:nvGrpSpPr>
          <p:cNvPr id="17" name="Group 16">
            <a:extLst>
              <a:ext uri="{FF2B5EF4-FFF2-40B4-BE49-F238E27FC236}">
                <a16:creationId xmlns:a16="http://schemas.microsoft.com/office/drawing/2014/main" id="{E709F558-430C-0533-09D6-A9E1D7415825}"/>
              </a:ext>
            </a:extLst>
          </p:cNvPr>
          <p:cNvGrpSpPr/>
          <p:nvPr/>
        </p:nvGrpSpPr>
        <p:grpSpPr>
          <a:xfrm>
            <a:off x="4119073" y="4632633"/>
            <a:ext cx="2494440" cy="504720"/>
            <a:chOff x="4119073" y="4632633"/>
            <a:chExt cx="2494440" cy="504720"/>
          </a:xfrm>
        </p:grpSpPr>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C82873C1-0108-E490-9838-D3CF283404A3}"/>
                    </a:ext>
                  </a:extLst>
                </p14:cNvPr>
                <p14:cNvContentPartPr/>
                <p14:nvPr/>
              </p14:nvContentPartPr>
              <p14:xfrm>
                <a:off x="4119073" y="4632633"/>
                <a:ext cx="2459520" cy="503280"/>
              </p14:xfrm>
            </p:contentPart>
          </mc:Choice>
          <mc:Fallback>
            <p:pic>
              <p:nvPicPr>
                <p:cNvPr id="15" name="Ink 14">
                  <a:extLst>
                    <a:ext uri="{FF2B5EF4-FFF2-40B4-BE49-F238E27FC236}">
                      <a16:creationId xmlns:a16="http://schemas.microsoft.com/office/drawing/2014/main" id="{C82873C1-0108-E490-9838-D3CF283404A3}"/>
                    </a:ext>
                  </a:extLst>
                </p:cNvPr>
                <p:cNvPicPr/>
                <p:nvPr/>
              </p:nvPicPr>
              <p:blipFill>
                <a:blip r:embed="rId5"/>
                <a:stretch>
                  <a:fillRect/>
                </a:stretch>
              </p:blipFill>
              <p:spPr>
                <a:xfrm>
                  <a:off x="4056433" y="4569993"/>
                  <a:ext cx="2585160" cy="628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3D69F797-6F75-07F4-CA55-4A190F13471A}"/>
                    </a:ext>
                  </a:extLst>
                </p14:cNvPr>
                <p14:cNvContentPartPr/>
                <p14:nvPr/>
              </p14:nvContentPartPr>
              <p14:xfrm>
                <a:off x="6307873" y="4848993"/>
                <a:ext cx="305640" cy="288360"/>
              </p14:xfrm>
            </p:contentPart>
          </mc:Choice>
          <mc:Fallback>
            <p:pic>
              <p:nvPicPr>
                <p:cNvPr id="16" name="Ink 15">
                  <a:extLst>
                    <a:ext uri="{FF2B5EF4-FFF2-40B4-BE49-F238E27FC236}">
                      <a16:creationId xmlns:a16="http://schemas.microsoft.com/office/drawing/2014/main" id="{3D69F797-6F75-07F4-CA55-4A190F13471A}"/>
                    </a:ext>
                  </a:extLst>
                </p:cNvPr>
                <p:cNvPicPr/>
                <p:nvPr/>
              </p:nvPicPr>
              <p:blipFill>
                <a:blip r:embed="rId7"/>
                <a:stretch>
                  <a:fillRect/>
                </a:stretch>
              </p:blipFill>
              <p:spPr>
                <a:xfrm>
                  <a:off x="6245233" y="4785993"/>
                  <a:ext cx="431280" cy="414000"/>
                </a:xfrm>
                <a:prstGeom prst="rect">
                  <a:avLst/>
                </a:prstGeom>
              </p:spPr>
            </p:pic>
          </mc:Fallback>
        </mc:AlternateContent>
      </p:grpSp>
    </p:spTree>
    <p:extLst>
      <p:ext uri="{BB962C8B-B14F-4D97-AF65-F5344CB8AC3E}">
        <p14:creationId xmlns:p14="http://schemas.microsoft.com/office/powerpoint/2010/main" val="153945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Performance Concerns: </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lnSpcReduction="10000"/>
          </a:bodyPr>
          <a:lstStyle/>
          <a:p>
            <a:r>
              <a:rPr lang="en-US" sz="1800" dirty="0"/>
              <a:t>We are doing this fuzzy matching for a single CSV, matching its entries with themselves, to eliminate any occurrence of a restaurant’s name being misspelled and being counted as another.</a:t>
            </a:r>
          </a:p>
          <a:p>
            <a:r>
              <a:rPr lang="en-US" sz="1800" dirty="0"/>
              <a:t>We are also comparing multiple CSVs with each other, to ensure that any restaurants matching in multiple tables get the same Restaurant ID and do not get counted as different entities.</a:t>
            </a:r>
          </a:p>
          <a:p>
            <a:r>
              <a:rPr lang="en-US" sz="1800" dirty="0"/>
              <a:t>In both cases, we have loops or </a:t>
            </a:r>
            <a:r>
              <a:rPr lang="en-US" sz="1800" dirty="0" err="1"/>
              <a:t>iterables</a:t>
            </a:r>
            <a:r>
              <a:rPr lang="en-US" sz="1800" dirty="0"/>
              <a:t>. In the first case, the same column is being iterated over twice, and in the other, two different columns are being iterated on and compared. This is polynomial complexity – O(n</a:t>
            </a:r>
            <a:r>
              <a:rPr lang="en-US" sz="2000" baseline="30000" dirty="0"/>
              <a:t>2</a:t>
            </a:r>
            <a:r>
              <a:rPr lang="en-US" sz="1800" dirty="0"/>
              <a:t>)</a:t>
            </a:r>
          </a:p>
          <a:p>
            <a:r>
              <a:rPr lang="en-US" sz="1800" dirty="0"/>
              <a:t>In such cases, the bigger the number n, the worse the performance. We will eventually compare a table with 80,000 rows with one containing more than 200,000 rows. This is not feasible. However, if n is sufficiently small in size, polynomial complexity isn’t the worst thing in the world.</a:t>
            </a:r>
          </a:p>
          <a:p>
            <a:r>
              <a:rPr lang="en-US" sz="1800" dirty="0"/>
              <a:t>To increase performance, we will filter our rows on certain criteria before matching them. One way is to filter restaurant names alphabetically before comparing. </a:t>
            </a:r>
            <a:r>
              <a:rPr lang="en-US" sz="1800" dirty="0" err="1"/>
              <a:t>Ie</a:t>
            </a:r>
            <a:r>
              <a:rPr lang="en-US" sz="1800" dirty="0"/>
              <a:t>: Compare restaurants starting with A with restaurants starting with A. However, if the spelling error starts with the first letter, this will not meet our goal.</a:t>
            </a:r>
          </a:p>
          <a:p>
            <a:r>
              <a:rPr lang="en-US" sz="1800" dirty="0"/>
              <a:t>Enter the BIN or Building Identification Number. This exists in every CSV, and makes for an ideal filter to group our rows by.</a:t>
            </a:r>
            <a:endParaRPr lang="en-AE" sz="1800" dirty="0"/>
          </a:p>
        </p:txBody>
      </p:sp>
    </p:spTree>
    <p:extLst>
      <p:ext uri="{BB962C8B-B14F-4D97-AF65-F5344CB8AC3E}">
        <p14:creationId xmlns:p14="http://schemas.microsoft.com/office/powerpoint/2010/main" val="3972878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160</TotalTime>
  <Words>2150</Words>
  <Application>Microsoft Office PowerPoint</Application>
  <PresentationFormat>Widescreen</PresentationFormat>
  <Paragraphs>117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ADLaM Display</vt:lpstr>
      <vt:lpstr>Aharoni</vt:lpstr>
      <vt:lpstr>Arial</vt:lpstr>
      <vt:lpstr>Calibri</vt:lpstr>
      <vt:lpstr>Calibri Light</vt:lpstr>
      <vt:lpstr>Office Theme</vt:lpstr>
      <vt:lpstr>Project 1: OLAP Restaurant Services Database</vt:lpstr>
      <vt:lpstr>PowerPoint Presentation</vt:lpstr>
      <vt:lpstr>PowerPoint Presentation</vt:lpstr>
      <vt:lpstr>PowerPoint Presentation</vt:lpstr>
      <vt:lpstr>Cleaning Steps:</vt:lpstr>
      <vt:lpstr>Dealing with Unintended Consequences:</vt:lpstr>
      <vt:lpstr>PowerPoint Presentation</vt:lpstr>
      <vt:lpstr>Enter: Fuzzy Wuzzy / Levenshtein Distance</vt:lpstr>
      <vt:lpstr>Performance Concerns: </vt:lpstr>
      <vt:lpstr>Prepwork before Fuzzy Functions:</vt:lpstr>
      <vt:lpstr>Function A: Comparing a CSV by Itself</vt:lpstr>
      <vt:lpstr>Function B: Comparting two CSVs</vt:lpstr>
      <vt:lpstr>All Steps in Sequence: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OLAP Restaurant Services Database</dc:title>
  <dc:creator>Prateek Shekhar</dc:creator>
  <cp:lastModifiedBy>Prateek Shekhar</cp:lastModifiedBy>
  <cp:revision>2</cp:revision>
  <dcterms:created xsi:type="dcterms:W3CDTF">2023-12-12T12:30:52Z</dcterms:created>
  <dcterms:modified xsi:type="dcterms:W3CDTF">2024-01-12T15:30:29Z</dcterms:modified>
</cp:coreProperties>
</file>