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AAFD-2A40-4B96-9983-E6508BCC74ED}" v="49" dt="2024-01-12T15:26:36.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ekhar" userId="02bf5c052f0ff66a" providerId="LiveId" clId="{B80EAAFD-2A40-4B96-9983-E6508BCC74ED}"/>
    <pc:docChg chg="undo custSel addSld delSld modSld">
      <pc:chgData name="Prateek Shekhar" userId="02bf5c052f0ff66a" providerId="LiveId" clId="{B80EAAFD-2A40-4B96-9983-E6508BCC74ED}" dt="2024-01-30T19:23:07.978" v="10191" actId="20577"/>
      <pc:docMkLst>
        <pc:docMk/>
      </pc:docMkLst>
      <pc:sldChg chg="addSp delSp modSp new mod">
        <pc:chgData name="Prateek Shekhar" userId="02bf5c052f0ff66a" providerId="LiveId" clId="{B80EAAFD-2A40-4B96-9983-E6508BCC74ED}" dt="2024-01-12T14:22:49.475" v="2115" actId="1076"/>
        <pc:sldMkLst>
          <pc:docMk/>
          <pc:sldMk cId="2460480122" sldId="260"/>
        </pc:sldMkLst>
        <pc:spChg chg="mod">
          <ac:chgData name="Prateek Shekhar" userId="02bf5c052f0ff66a" providerId="LiveId" clId="{B80EAAFD-2A40-4B96-9983-E6508BCC74ED}" dt="2024-01-12T14:22:11.861" v="2098" actId="255"/>
          <ac:spMkLst>
            <pc:docMk/>
            <pc:sldMk cId="2460480122" sldId="260"/>
            <ac:spMk id="2" creationId="{9E6A2315-78E4-E957-9FD2-71D140C3CA5D}"/>
          </ac:spMkLst>
        </pc:spChg>
        <pc:spChg chg="del">
          <ac:chgData name="Prateek Shekhar" userId="02bf5c052f0ff66a" providerId="LiveId" clId="{B80EAAFD-2A40-4B96-9983-E6508BCC74ED}" dt="2024-01-10T17:47:15.660" v="1" actId="3680"/>
          <ac:spMkLst>
            <pc:docMk/>
            <pc:sldMk cId="2460480122" sldId="260"/>
            <ac:spMk id="3" creationId="{21902962-8FCE-3E81-23FF-B693C10ED172}"/>
          </ac:spMkLst>
        </pc:spChg>
        <pc:spChg chg="add mod">
          <ac:chgData name="Prateek Shekhar" userId="02bf5c052f0ff66a" providerId="LiveId" clId="{B80EAAFD-2A40-4B96-9983-E6508BCC74ED}" dt="2024-01-12T14:22:42.567" v="2114" actId="14100"/>
          <ac:spMkLst>
            <pc:docMk/>
            <pc:sldMk cId="2460480122" sldId="260"/>
            <ac:spMk id="3" creationId="{658160C0-9373-3D3A-927D-49877BB7A307}"/>
          </ac:spMkLst>
        </pc:spChg>
        <pc:spChg chg="add mod">
          <ac:chgData name="Prateek Shekhar" userId="02bf5c052f0ff66a" providerId="LiveId" clId="{B80EAAFD-2A40-4B96-9983-E6508BCC74ED}" dt="2024-01-12T14:07:34.155" v="332"/>
          <ac:spMkLst>
            <pc:docMk/>
            <pc:sldMk cId="2460480122" sldId="260"/>
            <ac:spMk id="4" creationId="{3FDDF427-F3EC-5FF3-9F41-3880ED70B123}"/>
          </ac:spMkLst>
        </pc:spChg>
        <pc:spChg chg="add mod">
          <ac:chgData name="Prateek Shekhar" userId="02bf5c052f0ff66a" providerId="LiveId" clId="{B80EAAFD-2A40-4B96-9983-E6508BCC74ED}" dt="2024-01-12T14:22:49.475" v="2115" actId="1076"/>
          <ac:spMkLst>
            <pc:docMk/>
            <pc:sldMk cId="2460480122" sldId="260"/>
            <ac:spMk id="7" creationId="{2D16B53D-D290-71A3-13AB-8CF72C1D8C6B}"/>
          </ac:spMkLst>
        </pc:spChg>
        <pc:spChg chg="add del mod">
          <ac:chgData name="Prateek Shekhar" userId="02bf5c052f0ff66a" providerId="LiveId" clId="{B80EAAFD-2A40-4B96-9983-E6508BCC74ED}" dt="2024-01-10T17:48:37.326" v="11" actId="478"/>
          <ac:spMkLst>
            <pc:docMk/>
            <pc:sldMk cId="2460480122" sldId="260"/>
            <ac:spMk id="7" creationId="{C9C66178-DDAC-2192-984A-4439A188C457}"/>
          </ac:spMkLst>
        </pc:spChg>
        <pc:spChg chg="add del mod">
          <ac:chgData name="Prateek Shekhar" userId="02bf5c052f0ff66a" providerId="LiveId" clId="{B80EAAFD-2A40-4B96-9983-E6508BCC74ED}" dt="2024-01-10T17:48:40.892" v="12" actId="478"/>
          <ac:spMkLst>
            <pc:docMk/>
            <pc:sldMk cId="2460480122" sldId="260"/>
            <ac:spMk id="9" creationId="{445D27D2-67F9-5297-A75C-168C44D0840F}"/>
          </ac:spMkLst>
        </pc:spChg>
        <pc:graphicFrameChg chg="add del mod ord modGraphic">
          <ac:chgData name="Prateek Shekhar" userId="02bf5c052f0ff66a" providerId="LiveId" clId="{B80EAAFD-2A40-4B96-9983-E6508BCC74ED}" dt="2024-01-10T17:48:24.763" v="7" actId="21"/>
          <ac:graphicFrameMkLst>
            <pc:docMk/>
            <pc:sldMk cId="2460480122" sldId="260"/>
            <ac:graphicFrameMk id="4" creationId="{4D3984E6-50B3-A00E-2FF6-E79292697A97}"/>
          </ac:graphicFrameMkLst>
        </pc:graphicFrameChg>
        <pc:graphicFrameChg chg="add del mod modGraphic">
          <ac:chgData name="Prateek Shekhar" userId="02bf5c052f0ff66a" providerId="LiveId" clId="{B80EAAFD-2A40-4B96-9983-E6508BCC74ED}" dt="2024-01-12T14:06:12.340" v="231" actId="478"/>
          <ac:graphicFrameMkLst>
            <pc:docMk/>
            <pc:sldMk cId="2460480122" sldId="260"/>
            <ac:graphicFrameMk id="5" creationId="{AD5BFF5A-CE3D-94E8-237E-8303C9CFCA88}"/>
          </ac:graphicFrameMkLst>
        </pc:graphicFrameChg>
        <pc:graphicFrameChg chg="add del mod modGraphic">
          <ac:chgData name="Prateek Shekhar" userId="02bf5c052f0ff66a" providerId="LiveId" clId="{B80EAAFD-2A40-4B96-9983-E6508BCC74ED}" dt="2024-01-12T14:08:59.614" v="386" actId="478"/>
          <ac:graphicFrameMkLst>
            <pc:docMk/>
            <pc:sldMk cId="2460480122" sldId="260"/>
            <ac:graphicFrameMk id="6" creationId="{1633917E-4C99-D912-5F1F-4571F4D7EFDD}"/>
          </ac:graphicFrameMkLst>
        </pc:graphicFrameChg>
        <pc:graphicFrameChg chg="add del mod modGraphic">
          <ac:chgData name="Prateek Shekhar" userId="02bf5c052f0ff66a" providerId="LiveId" clId="{B80EAAFD-2A40-4B96-9983-E6508BCC74ED}" dt="2024-01-12T14:06:13.188" v="232" actId="478"/>
          <ac:graphicFrameMkLst>
            <pc:docMk/>
            <pc:sldMk cId="2460480122" sldId="260"/>
            <ac:graphicFrameMk id="10" creationId="{367642DB-75DE-B4F0-F54B-27B01A102767}"/>
          </ac:graphicFrameMkLst>
        </pc:graphicFrameChg>
      </pc:sldChg>
      <pc:sldChg chg="addSp delSp modSp add mod">
        <pc:chgData name="Prateek Shekhar" userId="02bf5c052f0ff66a" providerId="LiveId" clId="{B80EAAFD-2A40-4B96-9983-E6508BCC74ED}" dt="2024-01-12T14:25:04.454" v="2184" actId="255"/>
        <pc:sldMkLst>
          <pc:docMk/>
          <pc:sldMk cId="969559657" sldId="261"/>
        </pc:sldMkLst>
        <pc:spChg chg="mod">
          <ac:chgData name="Prateek Shekhar" userId="02bf5c052f0ff66a" providerId="LiveId" clId="{B80EAAFD-2A40-4B96-9983-E6508BCC74ED}" dt="2024-01-12T14:22:59.348" v="2117" actId="255"/>
          <ac:spMkLst>
            <pc:docMk/>
            <pc:sldMk cId="969559657" sldId="261"/>
            <ac:spMk id="2" creationId="{9E6A2315-78E4-E957-9FD2-71D140C3CA5D}"/>
          </ac:spMkLst>
        </pc:spChg>
        <pc:spChg chg="del">
          <ac:chgData name="Prateek Shekhar" userId="02bf5c052f0ff66a" providerId="LiveId" clId="{B80EAAFD-2A40-4B96-9983-E6508BCC74ED}" dt="2024-01-12T14:13:01.839" v="895" actId="478"/>
          <ac:spMkLst>
            <pc:docMk/>
            <pc:sldMk cId="969559657" sldId="261"/>
            <ac:spMk id="3" creationId="{658160C0-9373-3D3A-927D-49877BB7A307}"/>
          </ac:spMkLst>
        </pc:spChg>
        <pc:spChg chg="add mod">
          <ac:chgData name="Prateek Shekhar" userId="02bf5c052f0ff66a" providerId="LiveId" clId="{B80EAAFD-2A40-4B96-9983-E6508BCC74ED}" dt="2024-01-12T14:23:09.852" v="2121" actId="113"/>
          <ac:spMkLst>
            <pc:docMk/>
            <pc:sldMk cId="969559657" sldId="261"/>
            <ac:spMk id="5" creationId="{E5FD53ED-BA22-A2EF-E5B3-17B080C631B6}"/>
          </ac:spMkLst>
        </pc:spChg>
        <pc:spChg chg="add mod">
          <ac:chgData name="Prateek Shekhar" userId="02bf5c052f0ff66a" providerId="LiveId" clId="{B80EAAFD-2A40-4B96-9983-E6508BCC74ED}" dt="2024-01-12T14:23:20.574" v="2124" actId="1076"/>
          <ac:spMkLst>
            <pc:docMk/>
            <pc:sldMk cId="969559657" sldId="261"/>
            <ac:spMk id="6" creationId="{9CCB30A3-D278-7BD8-75CC-450B829EA536}"/>
          </ac:spMkLst>
        </pc:spChg>
        <pc:spChg chg="del">
          <ac:chgData name="Prateek Shekhar" userId="02bf5c052f0ff66a" providerId="LiveId" clId="{B80EAAFD-2A40-4B96-9983-E6508BCC74ED}" dt="2024-01-12T14:13:00.472" v="894" actId="478"/>
          <ac:spMkLst>
            <pc:docMk/>
            <pc:sldMk cId="969559657" sldId="261"/>
            <ac:spMk id="7" creationId="{2D16B53D-D290-71A3-13AB-8CF72C1D8C6B}"/>
          </ac:spMkLst>
        </pc:spChg>
        <pc:spChg chg="add mod">
          <ac:chgData name="Prateek Shekhar" userId="02bf5c052f0ff66a" providerId="LiveId" clId="{B80EAAFD-2A40-4B96-9983-E6508BCC74ED}" dt="2024-01-12T14:25:04.454" v="2184" actId="255"/>
          <ac:spMkLst>
            <pc:docMk/>
            <pc:sldMk cId="969559657" sldId="261"/>
            <ac:spMk id="8" creationId="{CA8CB973-F2E1-ED95-A8CE-738AD6296D8F}"/>
          </ac:spMkLst>
        </pc:spChg>
      </pc:sldChg>
      <pc:sldChg chg="addSp delSp modSp new mod">
        <pc:chgData name="Prateek Shekhar" userId="02bf5c052f0ff66a" providerId="LiveId" clId="{B80EAAFD-2A40-4B96-9983-E6508BCC74ED}" dt="2024-01-12T14:43:28.583" v="3318"/>
        <pc:sldMkLst>
          <pc:docMk/>
          <pc:sldMk cId="1539451130" sldId="262"/>
        </pc:sldMkLst>
        <pc:spChg chg="mod">
          <ac:chgData name="Prateek Shekhar" userId="02bf5c052f0ff66a" providerId="LiveId" clId="{B80EAAFD-2A40-4B96-9983-E6508BCC74ED}" dt="2024-01-12T14:31:27.581" v="2608" actId="255"/>
          <ac:spMkLst>
            <pc:docMk/>
            <pc:sldMk cId="1539451130" sldId="262"/>
            <ac:spMk id="2" creationId="{96FC09AF-294D-AFCC-EE5F-53D309DABFDA}"/>
          </ac:spMkLst>
        </pc:spChg>
        <pc:spChg chg="mod">
          <ac:chgData name="Prateek Shekhar" userId="02bf5c052f0ff66a" providerId="LiveId" clId="{B80EAAFD-2A40-4B96-9983-E6508BCC74ED}" dt="2024-01-12T14:40:22.036" v="3296" actId="1076"/>
          <ac:spMkLst>
            <pc:docMk/>
            <pc:sldMk cId="1539451130" sldId="262"/>
            <ac:spMk id="3" creationId="{59E9C510-FF1F-C2A8-F980-4A3B1C4CF6D2}"/>
          </ac:spMkLst>
        </pc:spChg>
        <pc:grpChg chg="mod">
          <ac:chgData name="Prateek Shekhar" userId="02bf5c052f0ff66a" providerId="LiveId" clId="{B80EAAFD-2A40-4B96-9983-E6508BCC74ED}" dt="2024-01-12T14:43:18.957" v="3312"/>
          <ac:grpSpMkLst>
            <pc:docMk/>
            <pc:sldMk cId="1539451130" sldId="262"/>
            <ac:grpSpMk id="13" creationId="{13F95DCE-83BC-EF1C-9792-4D59EF1AA316}"/>
          </ac:grpSpMkLst>
        </pc:grpChg>
        <pc:grpChg chg="mod">
          <ac:chgData name="Prateek Shekhar" userId="02bf5c052f0ff66a" providerId="LiveId" clId="{B80EAAFD-2A40-4B96-9983-E6508BCC74ED}" dt="2024-01-12T14:43:28.583" v="3318"/>
          <ac:grpSpMkLst>
            <pc:docMk/>
            <pc:sldMk cId="1539451130" sldId="262"/>
            <ac:grpSpMk id="17" creationId="{E709F558-430C-0533-09D6-A9E1D7415825}"/>
          </ac:grpSpMkLst>
        </pc:grpChg>
        <pc:picChg chg="add del mod">
          <ac:chgData name="Prateek Shekhar" userId="02bf5c052f0ff66a" providerId="LiveId" clId="{B80EAAFD-2A40-4B96-9983-E6508BCC74ED}" dt="2024-01-12T14:42:03.740" v="3300" actId="22"/>
          <ac:picMkLst>
            <pc:docMk/>
            <pc:sldMk cId="1539451130" sldId="262"/>
            <ac:picMk id="5" creationId="{B29B181F-982B-BB43-A951-DCD04DAACBE7}"/>
          </ac:picMkLst>
        </pc:picChg>
        <pc:picChg chg="add mod">
          <ac:chgData name="Prateek Shekhar" userId="02bf5c052f0ff66a" providerId="LiveId" clId="{B80EAAFD-2A40-4B96-9983-E6508BCC74ED}" dt="2024-01-12T14:42:30.941" v="3303" actId="1076"/>
          <ac:picMkLst>
            <pc:docMk/>
            <pc:sldMk cId="1539451130" sldId="262"/>
            <ac:picMk id="7" creationId="{1810DFBB-2122-EA77-13B2-FC015780D5D2}"/>
          </ac:picMkLst>
        </pc:picChg>
        <pc:picChg chg="add mod">
          <ac:chgData name="Prateek Shekhar" userId="02bf5c052f0ff66a" providerId="LiveId" clId="{B80EAAFD-2A40-4B96-9983-E6508BCC74ED}" dt="2024-01-12T14:43:04.659" v="3305" actId="1076"/>
          <ac:picMkLst>
            <pc:docMk/>
            <pc:sldMk cId="1539451130" sldId="262"/>
            <ac:picMk id="9" creationId="{3E4535D0-7E91-C01E-5890-0933EE69B3CD}"/>
          </ac:picMkLst>
        </pc:picChg>
        <pc:inkChg chg="add del">
          <ac:chgData name="Prateek Shekhar" userId="02bf5c052f0ff66a" providerId="LiveId" clId="{B80EAAFD-2A40-4B96-9983-E6508BCC74ED}" dt="2024-01-12T14:43:15.132" v="3307" actId="9405"/>
          <ac:inkMkLst>
            <pc:docMk/>
            <pc:sldMk cId="1539451130" sldId="262"/>
            <ac:inkMk id="10" creationId="{1DFE04CC-A0E0-F8B5-5C8A-0D0A251B0594}"/>
          </ac:inkMkLst>
        </pc:inkChg>
        <pc:inkChg chg="add del mod">
          <ac:chgData name="Prateek Shekhar" userId="02bf5c052f0ff66a" providerId="LiveId" clId="{B80EAAFD-2A40-4B96-9983-E6508BCC74ED}" dt="2024-01-12T14:43:19.412" v="3313" actId="9405"/>
          <ac:inkMkLst>
            <pc:docMk/>
            <pc:sldMk cId="1539451130" sldId="262"/>
            <ac:inkMk id="11" creationId="{023E7353-E5DB-8090-9B4E-DD5C3D6DF224}"/>
          </ac:inkMkLst>
        </pc:inkChg>
        <pc:inkChg chg="add del mod">
          <ac:chgData name="Prateek Shekhar" userId="02bf5c052f0ff66a" providerId="LiveId" clId="{B80EAAFD-2A40-4B96-9983-E6508BCC74ED}" dt="2024-01-12T14:43:18.957" v="3312"/>
          <ac:inkMkLst>
            <pc:docMk/>
            <pc:sldMk cId="1539451130" sldId="262"/>
            <ac:inkMk id="12" creationId="{F93FC24A-ACC9-C424-51D2-D4B31EB0A72F}"/>
          </ac:inkMkLst>
        </pc:inkChg>
        <pc:inkChg chg="add del">
          <ac:chgData name="Prateek Shekhar" userId="02bf5c052f0ff66a" providerId="LiveId" clId="{B80EAAFD-2A40-4B96-9983-E6508BCC74ED}" dt="2024-01-12T14:43:22.949" v="3315" actId="9405"/>
          <ac:inkMkLst>
            <pc:docMk/>
            <pc:sldMk cId="1539451130" sldId="262"/>
            <ac:inkMk id="14" creationId="{9ECEDFC8-DA3B-3387-3DC1-89D0879A935A}"/>
          </ac:inkMkLst>
        </pc:inkChg>
        <pc:inkChg chg="add mod">
          <ac:chgData name="Prateek Shekhar" userId="02bf5c052f0ff66a" providerId="LiveId" clId="{B80EAAFD-2A40-4B96-9983-E6508BCC74ED}" dt="2024-01-12T14:43:28.583" v="3318"/>
          <ac:inkMkLst>
            <pc:docMk/>
            <pc:sldMk cId="1539451130" sldId="262"/>
            <ac:inkMk id="15" creationId="{C82873C1-0108-E490-9838-D3CF283404A3}"/>
          </ac:inkMkLst>
        </pc:inkChg>
        <pc:inkChg chg="add mod">
          <ac:chgData name="Prateek Shekhar" userId="02bf5c052f0ff66a" providerId="LiveId" clId="{B80EAAFD-2A40-4B96-9983-E6508BCC74ED}" dt="2024-01-12T14:43:28.583" v="3318"/>
          <ac:inkMkLst>
            <pc:docMk/>
            <pc:sldMk cId="1539451130" sldId="262"/>
            <ac:inkMk id="16" creationId="{3D69F797-6F75-07F4-CA55-4A190F13471A}"/>
          </ac:inkMkLst>
        </pc:inkChg>
      </pc:sldChg>
      <pc:sldChg chg="addSp modSp new mod">
        <pc:chgData name="Prateek Shekhar" userId="02bf5c052f0ff66a" providerId="LiveId" clId="{B80EAAFD-2A40-4B96-9983-E6508BCC74ED}" dt="2024-01-12T14:31:06.505" v="2581" actId="114"/>
        <pc:sldMkLst>
          <pc:docMk/>
          <pc:sldMk cId="1609521728" sldId="263"/>
        </pc:sldMkLst>
        <pc:spChg chg="add mod">
          <ac:chgData name="Prateek Shekhar" userId="02bf5c052f0ff66a" providerId="LiveId" clId="{B80EAAFD-2A40-4B96-9983-E6508BCC74ED}" dt="2024-01-12T14:29:15.140" v="2237" actId="1076"/>
          <ac:spMkLst>
            <pc:docMk/>
            <pc:sldMk cId="1609521728" sldId="263"/>
            <ac:spMk id="4" creationId="{7314C4D1-319D-0444-89D2-F987D6913A15}"/>
          </ac:spMkLst>
        </pc:spChg>
        <pc:spChg chg="add mod">
          <ac:chgData name="Prateek Shekhar" userId="02bf5c052f0ff66a" providerId="LiveId" clId="{B80EAAFD-2A40-4B96-9983-E6508BCC74ED}" dt="2024-01-12T14:29:27.932" v="2249" actId="1076"/>
          <ac:spMkLst>
            <pc:docMk/>
            <pc:sldMk cId="1609521728" sldId="263"/>
            <ac:spMk id="5" creationId="{A2F6755D-9029-AADF-D5D2-A4103249DE52}"/>
          </ac:spMkLst>
        </pc:spChg>
        <pc:spChg chg="add mod">
          <ac:chgData name="Prateek Shekhar" userId="02bf5c052f0ff66a" providerId="LiveId" clId="{B80EAAFD-2A40-4B96-9983-E6508BCC74ED}" dt="2024-01-12T14:29:41.487" v="2270" actId="1076"/>
          <ac:spMkLst>
            <pc:docMk/>
            <pc:sldMk cId="1609521728" sldId="263"/>
            <ac:spMk id="6" creationId="{3348A77B-D36C-F8A9-1A31-351CBA32071C}"/>
          </ac:spMkLst>
        </pc:spChg>
        <pc:spChg chg="add mod">
          <ac:chgData name="Prateek Shekhar" userId="02bf5c052f0ff66a" providerId="LiveId" clId="{B80EAAFD-2A40-4B96-9983-E6508BCC74ED}" dt="2024-01-12T14:29:45.856" v="2272" actId="1076"/>
          <ac:spMkLst>
            <pc:docMk/>
            <pc:sldMk cId="1609521728" sldId="263"/>
            <ac:spMk id="7" creationId="{DB415834-6755-E30E-C612-84D944B76F34}"/>
          </ac:spMkLst>
        </pc:spChg>
        <pc:spChg chg="add mod">
          <ac:chgData name="Prateek Shekhar" userId="02bf5c052f0ff66a" providerId="LiveId" clId="{B80EAAFD-2A40-4B96-9983-E6508BCC74ED}" dt="2024-01-12T14:29:49.548" v="2274" actId="1076"/>
          <ac:spMkLst>
            <pc:docMk/>
            <pc:sldMk cId="1609521728" sldId="263"/>
            <ac:spMk id="8" creationId="{283BC3F3-B4AE-B463-E8E6-9B5EC147F0B0}"/>
          </ac:spMkLst>
        </pc:spChg>
        <pc:spChg chg="add mod">
          <ac:chgData name="Prateek Shekhar" userId="02bf5c052f0ff66a" providerId="LiveId" clId="{B80EAAFD-2A40-4B96-9983-E6508BCC74ED}" dt="2024-01-12T14:29:53.643" v="2276" actId="1076"/>
          <ac:spMkLst>
            <pc:docMk/>
            <pc:sldMk cId="1609521728" sldId="263"/>
            <ac:spMk id="9" creationId="{231A1719-33F4-D239-F380-E69772F0217E}"/>
          </ac:spMkLst>
        </pc:spChg>
        <pc:spChg chg="add mod">
          <ac:chgData name="Prateek Shekhar" userId="02bf5c052f0ff66a" providerId="LiveId" clId="{B80EAAFD-2A40-4B96-9983-E6508BCC74ED}" dt="2024-01-12T14:31:06.505" v="2581" actId="114"/>
          <ac:spMkLst>
            <pc:docMk/>
            <pc:sldMk cId="1609521728" sldId="263"/>
            <ac:spMk id="10" creationId="{F1711612-9DF1-2D1F-9600-24856B23CD3C}"/>
          </ac:spMkLst>
        </pc:spChg>
        <pc:picChg chg="add mod">
          <ac:chgData name="Prateek Shekhar" userId="02bf5c052f0ff66a" providerId="LiveId" clId="{B80EAAFD-2A40-4B96-9983-E6508BCC74ED}" dt="2024-01-12T14:28:55.057" v="2214" actId="1076"/>
          <ac:picMkLst>
            <pc:docMk/>
            <pc:sldMk cId="1609521728" sldId="263"/>
            <ac:picMk id="3" creationId="{94CCA906-1DFD-B663-48B6-1424A04B8409}"/>
          </ac:picMkLst>
        </pc:picChg>
      </pc:sldChg>
      <pc:sldChg chg="addSp delSp modSp new del mod">
        <pc:chgData name="Prateek Shekhar" userId="02bf5c052f0ff66a" providerId="LiveId" clId="{B80EAAFD-2A40-4B96-9983-E6508BCC74ED}" dt="2024-01-12T14:44:25.463" v="3327" actId="47"/>
        <pc:sldMkLst>
          <pc:docMk/>
          <pc:sldMk cId="2453252991" sldId="264"/>
        </pc:sldMkLst>
        <pc:spChg chg="mod">
          <ac:chgData name="Prateek Shekhar" userId="02bf5c052f0ff66a" providerId="LiveId" clId="{B80EAAFD-2A40-4B96-9983-E6508BCC74ED}" dt="2024-01-12T14:44:21.519" v="3325" actId="20577"/>
          <ac:spMkLst>
            <pc:docMk/>
            <pc:sldMk cId="2453252991" sldId="264"/>
            <ac:spMk id="2" creationId="{453DFBA8-B568-1244-8379-86F3A06035DD}"/>
          </ac:spMkLst>
        </pc:spChg>
        <pc:inkChg chg="add del">
          <ac:chgData name="Prateek Shekhar" userId="02bf5c052f0ff66a" providerId="LiveId" clId="{B80EAAFD-2A40-4B96-9983-E6508BCC74ED}" dt="2024-01-12T14:44:13.203" v="3321" actId="9405"/>
          <ac:inkMkLst>
            <pc:docMk/>
            <pc:sldMk cId="2453252991" sldId="264"/>
            <ac:inkMk id="4" creationId="{C097D639-238B-E5F2-E689-FB32140BC894}"/>
          </ac:inkMkLst>
        </pc:inkChg>
        <pc:inkChg chg="add del">
          <ac:chgData name="Prateek Shekhar" userId="02bf5c052f0ff66a" providerId="LiveId" clId="{B80EAAFD-2A40-4B96-9983-E6508BCC74ED}" dt="2024-01-12T14:44:16.900" v="3323" actId="9405"/>
          <ac:inkMkLst>
            <pc:docMk/>
            <pc:sldMk cId="2453252991" sldId="264"/>
            <ac:inkMk id="5" creationId="{8F89A06F-E7EA-31CB-16D8-0A38DA0F304A}"/>
          </ac:inkMkLst>
        </pc:inkChg>
      </pc:sldChg>
      <pc:sldChg chg="delSp modSp add mod">
        <pc:chgData name="Prateek Shekhar" userId="02bf5c052f0ff66a" providerId="LiveId" clId="{B80EAAFD-2A40-4B96-9983-E6508BCC74ED}" dt="2024-01-12T14:51:43.700" v="5274" actId="20577"/>
        <pc:sldMkLst>
          <pc:docMk/>
          <pc:sldMk cId="3972878943" sldId="265"/>
        </pc:sldMkLst>
        <pc:spChg chg="mod">
          <ac:chgData name="Prateek Shekhar" userId="02bf5c052f0ff66a" providerId="LiveId" clId="{B80EAAFD-2A40-4B96-9983-E6508BCC74ED}" dt="2024-01-12T14:44:45.094" v="3381" actId="20577"/>
          <ac:spMkLst>
            <pc:docMk/>
            <pc:sldMk cId="3972878943" sldId="265"/>
            <ac:spMk id="2" creationId="{96FC09AF-294D-AFCC-EE5F-53D309DABFDA}"/>
          </ac:spMkLst>
        </pc:spChg>
        <pc:spChg chg="mod">
          <ac:chgData name="Prateek Shekhar" userId="02bf5c052f0ff66a" providerId="LiveId" clId="{B80EAAFD-2A40-4B96-9983-E6508BCC74ED}" dt="2024-01-12T14:51:43.700" v="5274" actId="20577"/>
          <ac:spMkLst>
            <pc:docMk/>
            <pc:sldMk cId="3972878943" sldId="265"/>
            <ac:spMk id="3" creationId="{59E9C510-FF1F-C2A8-F980-4A3B1C4CF6D2}"/>
          </ac:spMkLst>
        </pc:spChg>
        <pc:grpChg chg="del">
          <ac:chgData name="Prateek Shekhar" userId="02bf5c052f0ff66a" providerId="LiveId" clId="{B80EAAFD-2A40-4B96-9983-E6508BCC74ED}" dt="2024-01-12T14:44:51.814" v="3382" actId="478"/>
          <ac:grpSpMkLst>
            <pc:docMk/>
            <pc:sldMk cId="3972878943" sldId="265"/>
            <ac:grpSpMk id="17" creationId="{E709F558-430C-0533-09D6-A9E1D7415825}"/>
          </ac:grpSpMkLst>
        </pc:grpChg>
        <pc:picChg chg="del">
          <ac:chgData name="Prateek Shekhar" userId="02bf5c052f0ff66a" providerId="LiveId" clId="{B80EAAFD-2A40-4B96-9983-E6508BCC74ED}" dt="2024-01-12T14:44:54.232" v="3383" actId="478"/>
          <ac:picMkLst>
            <pc:docMk/>
            <pc:sldMk cId="3972878943" sldId="265"/>
            <ac:picMk id="7" creationId="{1810DFBB-2122-EA77-13B2-FC015780D5D2}"/>
          </ac:picMkLst>
        </pc:picChg>
        <pc:picChg chg="del">
          <ac:chgData name="Prateek Shekhar" userId="02bf5c052f0ff66a" providerId="LiveId" clId="{B80EAAFD-2A40-4B96-9983-E6508BCC74ED}" dt="2024-01-12T14:44:54.232" v="3383" actId="478"/>
          <ac:picMkLst>
            <pc:docMk/>
            <pc:sldMk cId="3972878943" sldId="265"/>
            <ac:picMk id="9" creationId="{3E4535D0-7E91-C01E-5890-0933EE69B3CD}"/>
          </ac:picMkLst>
        </pc:picChg>
      </pc:sldChg>
      <pc:sldChg chg="addSp delSp modSp add mod">
        <pc:chgData name="Prateek Shekhar" userId="02bf5c052f0ff66a" providerId="LiveId" clId="{B80EAAFD-2A40-4B96-9983-E6508BCC74ED}" dt="2024-01-12T15:20:15.413" v="6788" actId="313"/>
        <pc:sldMkLst>
          <pc:docMk/>
          <pc:sldMk cId="1211398299" sldId="266"/>
        </pc:sldMkLst>
        <pc:spChg chg="mod">
          <ac:chgData name="Prateek Shekhar" userId="02bf5c052f0ff66a" providerId="LiveId" clId="{B80EAAFD-2A40-4B96-9983-E6508BCC74ED}" dt="2024-01-12T14:53:09.739" v="5388" actId="20577"/>
          <ac:spMkLst>
            <pc:docMk/>
            <pc:sldMk cId="1211398299" sldId="266"/>
            <ac:spMk id="2" creationId="{96FC09AF-294D-AFCC-EE5F-53D309DABFDA}"/>
          </ac:spMkLst>
        </pc:spChg>
        <pc:spChg chg="mod">
          <ac:chgData name="Prateek Shekhar" userId="02bf5c052f0ff66a" providerId="LiveId" clId="{B80EAAFD-2A40-4B96-9983-E6508BCC74ED}" dt="2024-01-12T15:20:15.413" v="6788" actId="313"/>
          <ac:spMkLst>
            <pc:docMk/>
            <pc:sldMk cId="1211398299" sldId="266"/>
            <ac:spMk id="3" creationId="{59E9C510-FF1F-C2A8-F980-4A3B1C4CF6D2}"/>
          </ac:spMkLst>
        </pc:spChg>
        <pc:grpChg chg="mod">
          <ac:chgData name="Prateek Shekhar" userId="02bf5c052f0ff66a" providerId="LiveId" clId="{B80EAAFD-2A40-4B96-9983-E6508BCC74ED}" dt="2024-01-12T15:19:59.088" v="6697"/>
          <ac:grpSpMkLst>
            <pc:docMk/>
            <pc:sldMk cId="1211398299" sldId="266"/>
            <ac:grpSpMk id="16" creationId="{1C602152-53C9-69AC-0B8A-4124590BFB35}"/>
          </ac:grpSpMkLst>
        </pc:grpChg>
        <pc:picChg chg="add del mod">
          <ac:chgData name="Prateek Shekhar" userId="02bf5c052f0ff66a" providerId="LiveId" clId="{B80EAAFD-2A40-4B96-9983-E6508BCC74ED}" dt="2024-01-12T15:16:49.259" v="6682" actId="478"/>
          <ac:picMkLst>
            <pc:docMk/>
            <pc:sldMk cId="1211398299" sldId="266"/>
            <ac:picMk id="5" creationId="{E69FB9E2-8B99-2907-CD88-5BB4A6044FD0}"/>
          </ac:picMkLst>
        </pc:picChg>
        <pc:picChg chg="add del mod">
          <ac:chgData name="Prateek Shekhar" userId="02bf5c052f0ff66a" providerId="LiveId" clId="{B80EAAFD-2A40-4B96-9983-E6508BCC74ED}" dt="2024-01-12T15:16:56.882" v="6686" actId="478"/>
          <ac:picMkLst>
            <pc:docMk/>
            <pc:sldMk cId="1211398299" sldId="266"/>
            <ac:picMk id="7" creationId="{E076ED94-DD15-9E66-E338-DBD6AC5AD429}"/>
          </ac:picMkLst>
        </pc:picChg>
        <pc:picChg chg="add mod">
          <ac:chgData name="Prateek Shekhar" userId="02bf5c052f0ff66a" providerId="LiveId" clId="{B80EAAFD-2A40-4B96-9983-E6508BCC74ED}" dt="2024-01-12T15:19:44.118" v="6692" actId="1076"/>
          <ac:picMkLst>
            <pc:docMk/>
            <pc:sldMk cId="1211398299" sldId="266"/>
            <ac:picMk id="10" creationId="{B9F3CF1A-4417-8272-291A-0FA057F8A283}"/>
          </ac:picMkLst>
        </pc:picChg>
        <pc:picChg chg="add mod">
          <ac:chgData name="Prateek Shekhar" userId="02bf5c052f0ff66a" providerId="LiveId" clId="{B80EAAFD-2A40-4B96-9983-E6508BCC74ED}" dt="2024-01-12T15:19:27.828" v="6689" actId="1076"/>
          <ac:picMkLst>
            <pc:docMk/>
            <pc:sldMk cId="1211398299" sldId="266"/>
            <ac:picMk id="12" creationId="{B76DCE6F-BFD4-FA8B-0839-1714D2E7D9A2}"/>
          </ac:picMkLst>
        </pc:picChg>
        <pc:inkChg chg="add del">
          <ac:chgData name="Prateek Shekhar" userId="02bf5c052f0ff66a" providerId="LiveId" clId="{B80EAAFD-2A40-4B96-9983-E6508BCC74ED}" dt="2024-01-12T15:16:54.487" v="6684" actId="478"/>
          <ac:inkMkLst>
            <pc:docMk/>
            <pc:sldMk cId="1211398299" sldId="266"/>
            <ac:inkMk id="8" creationId="{9602D829-54A9-F66A-CE1C-6DB2180367BD}"/>
          </ac:inkMkLst>
        </pc:inkChg>
        <pc:inkChg chg="add del">
          <ac:chgData name="Prateek Shekhar" userId="02bf5c052f0ff66a" providerId="LiveId" clId="{B80EAAFD-2A40-4B96-9983-E6508BCC74ED}" dt="2024-01-12T15:19:51.487" v="6694" actId="9405"/>
          <ac:inkMkLst>
            <pc:docMk/>
            <pc:sldMk cId="1211398299" sldId="266"/>
            <ac:inkMk id="13" creationId="{699CEBE7-7931-1A8C-9738-F8E67A8BE082}"/>
          </ac:inkMkLst>
        </pc:inkChg>
        <pc:inkChg chg="add mod">
          <ac:chgData name="Prateek Shekhar" userId="02bf5c052f0ff66a" providerId="LiveId" clId="{B80EAAFD-2A40-4B96-9983-E6508BCC74ED}" dt="2024-01-12T15:19:59.088" v="6697"/>
          <ac:inkMkLst>
            <pc:docMk/>
            <pc:sldMk cId="1211398299" sldId="266"/>
            <ac:inkMk id="14" creationId="{B18F6C1E-1C6B-CCD6-20D5-5428289DCEAF}"/>
          </ac:inkMkLst>
        </pc:inkChg>
        <pc:inkChg chg="add mod">
          <ac:chgData name="Prateek Shekhar" userId="02bf5c052f0ff66a" providerId="LiveId" clId="{B80EAAFD-2A40-4B96-9983-E6508BCC74ED}" dt="2024-01-12T15:19:59.088" v="6697"/>
          <ac:inkMkLst>
            <pc:docMk/>
            <pc:sldMk cId="1211398299" sldId="266"/>
            <ac:inkMk id="15" creationId="{E4CF047D-EBCD-45AC-985E-66094EA17A41}"/>
          </ac:inkMkLst>
        </pc:inkChg>
      </pc:sldChg>
      <pc:sldChg chg="addSp delSp modSp add mod">
        <pc:chgData name="Prateek Shekhar" userId="02bf5c052f0ff66a" providerId="LiveId" clId="{B80EAAFD-2A40-4B96-9983-E6508BCC74ED}" dt="2024-01-12T15:22:41.588" v="7402" actId="20577"/>
        <pc:sldMkLst>
          <pc:docMk/>
          <pc:sldMk cId="2938278971" sldId="267"/>
        </pc:sldMkLst>
        <pc:spChg chg="mod">
          <ac:chgData name="Prateek Shekhar" userId="02bf5c052f0ff66a" providerId="LiveId" clId="{B80EAAFD-2A40-4B96-9983-E6508BCC74ED}" dt="2024-01-12T15:00:44.183" v="6310" actId="20577"/>
          <ac:spMkLst>
            <pc:docMk/>
            <pc:sldMk cId="2938278971" sldId="267"/>
            <ac:spMk id="2" creationId="{96FC09AF-294D-AFCC-EE5F-53D309DABFDA}"/>
          </ac:spMkLst>
        </pc:spChg>
        <pc:spChg chg="mod">
          <ac:chgData name="Prateek Shekhar" userId="02bf5c052f0ff66a" providerId="LiveId" clId="{B80EAAFD-2A40-4B96-9983-E6508BCC74ED}" dt="2024-01-12T15:22:41.588" v="7402" actId="20577"/>
          <ac:spMkLst>
            <pc:docMk/>
            <pc:sldMk cId="2938278971" sldId="267"/>
            <ac:spMk id="3" creationId="{59E9C510-FF1F-C2A8-F980-4A3B1C4CF6D2}"/>
          </ac:spMkLst>
        </pc:spChg>
        <pc:grpChg chg="mod">
          <ac:chgData name="Prateek Shekhar" userId="02bf5c052f0ff66a" providerId="LiveId" clId="{B80EAAFD-2A40-4B96-9983-E6508BCC74ED}" dt="2024-01-12T15:02:28.609" v="6553"/>
          <ac:grpSpMkLst>
            <pc:docMk/>
            <pc:sldMk cId="2938278971" sldId="267"/>
            <ac:grpSpMk id="9" creationId="{CC3C1069-8152-5AFB-DF2B-30E6A78B14B2}"/>
          </ac:grpSpMkLst>
        </pc:grpChg>
        <pc:grpChg chg="del mod">
          <ac:chgData name="Prateek Shekhar" userId="02bf5c052f0ff66a" providerId="LiveId" clId="{B80EAAFD-2A40-4B96-9983-E6508BCC74ED}" dt="2024-01-12T15:20:26.224" v="6791" actId="478"/>
          <ac:grpSpMkLst>
            <pc:docMk/>
            <pc:sldMk cId="2938278971" sldId="267"/>
            <ac:grpSpMk id="12" creationId="{91C989C4-FD35-B974-B650-4F37738F5B9A}"/>
          </ac:grpSpMkLst>
        </pc:grpChg>
        <pc:grpChg chg="mod">
          <ac:chgData name="Prateek Shekhar" userId="02bf5c052f0ff66a" providerId="LiveId" clId="{B80EAAFD-2A40-4B96-9983-E6508BCC74ED}" dt="2024-01-12T15:20:45.702" v="6800"/>
          <ac:grpSpMkLst>
            <pc:docMk/>
            <pc:sldMk cId="2938278971" sldId="267"/>
            <ac:grpSpMk id="18" creationId="{6404C313-017E-93BB-086E-9A6396B2750A}"/>
          </ac:grpSpMkLst>
        </pc:grpChg>
        <pc:picChg chg="del">
          <ac:chgData name="Prateek Shekhar" userId="02bf5c052f0ff66a" providerId="LiveId" clId="{B80EAAFD-2A40-4B96-9983-E6508BCC74ED}" dt="2024-01-12T15:00:51.685" v="6311" actId="478"/>
          <ac:picMkLst>
            <pc:docMk/>
            <pc:sldMk cId="2938278971" sldId="267"/>
            <ac:picMk id="5" creationId="{E69FB9E2-8B99-2907-CD88-5BB4A6044FD0}"/>
          </ac:picMkLst>
        </pc:picChg>
        <pc:picChg chg="del mod">
          <ac:chgData name="Prateek Shekhar" userId="02bf5c052f0ff66a" providerId="LiveId" clId="{B80EAAFD-2A40-4B96-9983-E6508BCC74ED}" dt="2024-01-12T15:20:23.787" v="6789" actId="478"/>
          <ac:picMkLst>
            <pc:docMk/>
            <pc:sldMk cId="2938278971" sldId="267"/>
            <ac:picMk id="7" creationId="{E076ED94-DD15-9E66-E338-DBD6AC5AD429}"/>
          </ac:picMkLst>
        </pc:picChg>
        <pc:picChg chg="add del mod">
          <ac:chgData name="Prateek Shekhar" userId="02bf5c052f0ff66a" providerId="LiveId" clId="{B80EAAFD-2A40-4B96-9983-E6508BCC74ED}" dt="2024-01-12T15:20:24.899" v="6790" actId="478"/>
          <ac:picMkLst>
            <pc:docMk/>
            <pc:sldMk cId="2938278971" sldId="267"/>
            <ac:picMk id="13" creationId="{A21DB71E-5899-C541-E0ED-4001F54D29F2}"/>
          </ac:picMkLst>
        </pc:picChg>
        <pc:picChg chg="add mod">
          <ac:chgData name="Prateek Shekhar" userId="02bf5c052f0ff66a" providerId="LiveId" clId="{B80EAAFD-2A40-4B96-9983-E6508BCC74ED}" dt="2024-01-12T15:20:33.180" v="6795" actId="1076"/>
          <ac:picMkLst>
            <pc:docMk/>
            <pc:sldMk cId="2938278971" sldId="267"/>
            <ac:picMk id="14" creationId="{22E0B431-CAAB-FA37-0053-C70DB1131C4E}"/>
          </ac:picMkLst>
        </pc:picChg>
        <pc:picChg chg="add mod">
          <ac:chgData name="Prateek Shekhar" userId="02bf5c052f0ff66a" providerId="LiveId" clId="{B80EAAFD-2A40-4B96-9983-E6508BCC74ED}" dt="2024-01-12T15:20:37.382" v="6797" actId="1076"/>
          <ac:picMkLst>
            <pc:docMk/>
            <pc:sldMk cId="2938278971" sldId="267"/>
            <ac:picMk id="15" creationId="{36F384E5-DFD2-6FBD-DD93-D81676610B65}"/>
          </ac:picMkLst>
        </pc:picChg>
        <pc:inkChg chg="add del mod">
          <ac:chgData name="Prateek Shekhar" userId="02bf5c052f0ff66a" providerId="LiveId" clId="{B80EAAFD-2A40-4B96-9983-E6508BCC74ED}" dt="2024-01-12T15:02:28.959" v="6554" actId="9405"/>
          <ac:inkMkLst>
            <pc:docMk/>
            <pc:sldMk cId="2938278971" sldId="267"/>
            <ac:inkMk id="4" creationId="{F581A857-7ABC-4ABC-79A1-2A1614B248B9}"/>
          </ac:inkMkLst>
        </pc:inkChg>
        <pc:inkChg chg="add del mod">
          <ac:chgData name="Prateek Shekhar" userId="02bf5c052f0ff66a" providerId="LiveId" clId="{B80EAAFD-2A40-4B96-9983-E6508BCC74ED}" dt="2024-01-12T15:02:28.609" v="6553"/>
          <ac:inkMkLst>
            <pc:docMk/>
            <pc:sldMk cId="2938278971" sldId="267"/>
            <ac:inkMk id="6" creationId="{D442FC52-6DA5-AD7C-AF91-753F999B5591}"/>
          </ac:inkMkLst>
        </pc:inkChg>
        <pc:inkChg chg="del">
          <ac:chgData name="Prateek Shekhar" userId="02bf5c052f0ff66a" providerId="LiveId" clId="{B80EAAFD-2A40-4B96-9983-E6508BCC74ED}" dt="2024-01-12T15:00:51.685" v="6311" actId="478"/>
          <ac:inkMkLst>
            <pc:docMk/>
            <pc:sldMk cId="2938278971" sldId="267"/>
            <ac:inkMk id="8" creationId="{9602D829-54A9-F66A-CE1C-6DB2180367BD}"/>
          </ac:inkMkLst>
        </pc:inkChg>
        <pc:inkChg chg="add mod">
          <ac:chgData name="Prateek Shekhar" userId="02bf5c052f0ff66a" providerId="LiveId" clId="{B80EAAFD-2A40-4B96-9983-E6508BCC74ED}" dt="2024-01-12T15:02:34.763" v="6557"/>
          <ac:inkMkLst>
            <pc:docMk/>
            <pc:sldMk cId="2938278971" sldId="267"/>
            <ac:inkMk id="10" creationId="{F5A59DC1-9B70-9BD1-DB18-30F14113D675}"/>
          </ac:inkMkLst>
        </pc:inkChg>
        <pc:inkChg chg="add mod">
          <ac:chgData name="Prateek Shekhar" userId="02bf5c052f0ff66a" providerId="LiveId" clId="{B80EAAFD-2A40-4B96-9983-E6508BCC74ED}" dt="2024-01-12T15:02:34.763" v="6557"/>
          <ac:inkMkLst>
            <pc:docMk/>
            <pc:sldMk cId="2938278971" sldId="267"/>
            <ac:inkMk id="11" creationId="{8D65604F-238E-9454-C406-F421B2E63E36}"/>
          </ac:inkMkLst>
        </pc:inkChg>
        <pc:inkChg chg="add mod">
          <ac:chgData name="Prateek Shekhar" userId="02bf5c052f0ff66a" providerId="LiveId" clId="{B80EAAFD-2A40-4B96-9983-E6508BCC74ED}" dt="2024-01-12T15:20:45.702" v="6800"/>
          <ac:inkMkLst>
            <pc:docMk/>
            <pc:sldMk cId="2938278971" sldId="267"/>
            <ac:inkMk id="16" creationId="{4CE2A64E-68CF-8134-52FC-4513C70D4CC1}"/>
          </ac:inkMkLst>
        </pc:inkChg>
        <pc:inkChg chg="add mod">
          <ac:chgData name="Prateek Shekhar" userId="02bf5c052f0ff66a" providerId="LiveId" clId="{B80EAAFD-2A40-4B96-9983-E6508BCC74ED}" dt="2024-01-12T15:20:45.702" v="6800"/>
          <ac:inkMkLst>
            <pc:docMk/>
            <pc:sldMk cId="2938278971" sldId="267"/>
            <ac:inkMk id="17" creationId="{4C207BF2-B2AD-2722-C7C6-CF1B971DFDF2}"/>
          </ac:inkMkLst>
        </pc:inkChg>
      </pc:sldChg>
      <pc:sldChg chg="delSp modSp add mod">
        <pc:chgData name="Prateek Shekhar" userId="02bf5c052f0ff66a" providerId="LiveId" clId="{B80EAAFD-2A40-4B96-9983-E6508BCC74ED}" dt="2024-01-12T15:26:30.824" v="8502" actId="5793"/>
        <pc:sldMkLst>
          <pc:docMk/>
          <pc:sldMk cId="3025552131" sldId="268"/>
        </pc:sldMkLst>
        <pc:spChg chg="mod">
          <ac:chgData name="Prateek Shekhar" userId="02bf5c052f0ff66a" providerId="LiveId" clId="{B80EAAFD-2A40-4B96-9983-E6508BCC74ED}" dt="2024-01-12T15:23:17.027" v="7427" actId="20577"/>
          <ac:spMkLst>
            <pc:docMk/>
            <pc:sldMk cId="3025552131" sldId="268"/>
            <ac:spMk id="2" creationId="{96FC09AF-294D-AFCC-EE5F-53D309DABFDA}"/>
          </ac:spMkLst>
        </pc:spChg>
        <pc:spChg chg="mod">
          <ac:chgData name="Prateek Shekhar" userId="02bf5c052f0ff66a" providerId="LiveId" clId="{B80EAAFD-2A40-4B96-9983-E6508BCC74ED}" dt="2024-01-12T15:26:30.824" v="8502" actId="5793"/>
          <ac:spMkLst>
            <pc:docMk/>
            <pc:sldMk cId="3025552131" sldId="268"/>
            <ac:spMk id="3" creationId="{59E9C510-FF1F-C2A8-F980-4A3B1C4CF6D2}"/>
          </ac:spMkLst>
        </pc:spChg>
        <pc:grpChg chg="del">
          <ac:chgData name="Prateek Shekhar" userId="02bf5c052f0ff66a" providerId="LiveId" clId="{B80EAAFD-2A40-4B96-9983-E6508BCC74ED}" dt="2024-01-12T15:23:32.435" v="7496" actId="478"/>
          <ac:grpSpMkLst>
            <pc:docMk/>
            <pc:sldMk cId="3025552131" sldId="268"/>
            <ac:grpSpMk id="18" creationId="{6404C313-017E-93BB-086E-9A6396B2750A}"/>
          </ac:grpSpMkLst>
        </pc:grpChg>
        <pc:picChg chg="del">
          <ac:chgData name="Prateek Shekhar" userId="02bf5c052f0ff66a" providerId="LiveId" clId="{B80EAAFD-2A40-4B96-9983-E6508BCC74ED}" dt="2024-01-12T15:23:31.412" v="7495" actId="478"/>
          <ac:picMkLst>
            <pc:docMk/>
            <pc:sldMk cId="3025552131" sldId="268"/>
            <ac:picMk id="14" creationId="{22E0B431-CAAB-FA37-0053-C70DB1131C4E}"/>
          </ac:picMkLst>
        </pc:picChg>
        <pc:picChg chg="del">
          <ac:chgData name="Prateek Shekhar" userId="02bf5c052f0ff66a" providerId="LiveId" clId="{B80EAAFD-2A40-4B96-9983-E6508BCC74ED}" dt="2024-01-12T15:23:32.824" v="7497" actId="478"/>
          <ac:picMkLst>
            <pc:docMk/>
            <pc:sldMk cId="3025552131" sldId="268"/>
            <ac:picMk id="15" creationId="{36F384E5-DFD2-6FBD-DD93-D81676610B65}"/>
          </ac:picMkLst>
        </pc:picChg>
      </pc:sldChg>
      <pc:sldChg chg="modSp add mod">
        <pc:chgData name="Prateek Shekhar" userId="02bf5c052f0ff66a" providerId="LiveId" clId="{B80EAAFD-2A40-4B96-9983-E6508BCC74ED}" dt="2024-01-12T15:30:27.852" v="9758" actId="20577"/>
        <pc:sldMkLst>
          <pc:docMk/>
          <pc:sldMk cId="1861588018" sldId="269"/>
        </pc:sldMkLst>
        <pc:spChg chg="mod">
          <ac:chgData name="Prateek Shekhar" userId="02bf5c052f0ff66a" providerId="LiveId" clId="{B80EAAFD-2A40-4B96-9983-E6508BCC74ED}" dt="2024-01-12T15:26:43.097" v="8527" actId="20577"/>
          <ac:spMkLst>
            <pc:docMk/>
            <pc:sldMk cId="1861588018" sldId="269"/>
            <ac:spMk id="2" creationId="{96FC09AF-294D-AFCC-EE5F-53D309DABFDA}"/>
          </ac:spMkLst>
        </pc:spChg>
        <pc:spChg chg="mod">
          <ac:chgData name="Prateek Shekhar" userId="02bf5c052f0ff66a" providerId="LiveId" clId="{B80EAAFD-2A40-4B96-9983-E6508BCC74ED}" dt="2024-01-12T15:30:27.852" v="9758" actId="20577"/>
          <ac:spMkLst>
            <pc:docMk/>
            <pc:sldMk cId="1861588018" sldId="269"/>
            <ac:spMk id="3" creationId="{59E9C510-FF1F-C2A8-F980-4A3B1C4CF6D2}"/>
          </ac:spMkLst>
        </pc:spChg>
      </pc:sldChg>
      <pc:sldChg chg="modSp new mod">
        <pc:chgData name="Prateek Shekhar" userId="02bf5c052f0ff66a" providerId="LiveId" clId="{B80EAAFD-2A40-4B96-9983-E6508BCC74ED}" dt="2024-01-30T19:23:07.978" v="10191" actId="20577"/>
        <pc:sldMkLst>
          <pc:docMk/>
          <pc:sldMk cId="2864596118" sldId="270"/>
        </pc:sldMkLst>
        <pc:spChg chg="mod">
          <ac:chgData name="Prateek Shekhar" userId="02bf5c052f0ff66a" providerId="LiveId" clId="{B80EAAFD-2A40-4B96-9983-E6508BCC74ED}" dt="2024-01-21T13:46:37.848" v="9783" actId="20577"/>
          <ac:spMkLst>
            <pc:docMk/>
            <pc:sldMk cId="2864596118" sldId="270"/>
            <ac:spMk id="2" creationId="{0D7C0909-905B-2F6A-5CC4-3DF5B2F47961}"/>
          </ac:spMkLst>
        </pc:spChg>
        <pc:spChg chg="mod">
          <ac:chgData name="Prateek Shekhar" userId="02bf5c052f0ff66a" providerId="LiveId" clId="{B80EAAFD-2A40-4B96-9983-E6508BCC74ED}" dt="2024-01-30T19:23:07.978" v="10191" actId="20577"/>
          <ac:spMkLst>
            <pc:docMk/>
            <pc:sldMk cId="2864596118" sldId="270"/>
            <ac:spMk id="3" creationId="{791FC622-BFAA-D37E-BA48-19014A44D17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146"/>
    </inkml:context>
    <inkml:brush xml:id="br0">
      <inkml:brushProperty name="width" value="0.35" units="cm"/>
      <inkml:brushProperty name="height" value="0.35" units="cm"/>
    </inkml:brush>
  </inkml:definitions>
  <inkml:trace contextRef="#ctx0" brushRef="#br0">1 1397 24575,'30'-2'0,"-1"-2"0,1 0 0,-1-2 0,47-17 0,14-2 0,265-45-1665,-141 43 1665,-7 2 0,147-30-2095,-78 14 820,85-6-1345,-111 17 1421,-22 6 785,112-20-351,211-35 489,-82 17 276,59-16 0,93-16 0,-536 78 119,-6 0 226,106-7 0,301-40-345,-455 57 28,244-31 962,-241 33-433,67-17 0,-71 13-120,1 2 1,60-5 0,-59 8-21,0-1 0,57-15-1,-58 12 1177,0 0 0,63-4 0,-87 11-1577,-3 0-15,-1 1 0,0-1 0,0 0-1,1 0 1,-1-1 0,0 1-1,0-1 1,0 0 0,0 0-1,1 0 1,-1 0 0,-1 0 0,6-3-1,-8 3 0,-1 1 0,1-1 0,0 1 0,-1-1 0,1 1 0,0-1 0,-1 1 0,1-1 0,-1 1 0,1-1 0,-1 1 0,1-1 0,-1 1 0,1 0 0,-1-1 0,1 1 0,-1 0 0,0-1 0,1 1 0,-1 0 0,0 0 0,1 0 0,-1-1 0,0 1 0,1 0 0,-1 0 0,0 0 0,-29-8 0,25 7 0,-31-11 0,-54-25 0,52 20 0,-42-12 0,44 19 0,-15-5 0,-55-23 0,62 21 0,-2 2 0,-52-10 0,-56-18 0,112 30 0,-2 2 0,-55-7 0,-100-2 0,89 10 0,79 9 0,0-2 0,-39-8 0,43 6-22,18 3-247,1 1 1,0-1-1,-1 0 1,-12-6-1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828"/>
    </inkml:context>
    <inkml:brush xml:id="br0">
      <inkml:brushProperty name="width" value="0.35" units="cm"/>
      <inkml:brushProperty name="height" value="0.35" units="cm"/>
    </inkml:brush>
  </inkml:definitions>
  <inkml:trace contextRef="#ctx0" brushRef="#br0">849 0 24575,'-1'2'0,"1"-1"0,0 1 0,-1-1 0,0 1 0,1-1 0,-1 0 0,0 1 0,1-1 0,-1 0 0,0 0 0,0 1 0,0-1 0,0 0 0,0 0 0,0 0 0,-1 0 0,1-1 0,0 1 0,-3 1 0,-32 16 0,22-11 0,-214 131 0,161-94 0,33-23 0,1 2 0,-49 43 0,28-16 0,29-29 0,-39 45 0,36-32 0,1 0 0,2 2 0,1 1 0,2 1 0,2 1 0,-17 42 0,29-59-1365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6.644"/>
    </inkml:context>
    <inkml:brush xml:id="br0">
      <inkml:brushProperty name="width" value="0.1" units="cm"/>
      <inkml:brushProperty name="height" value="0.1" units="cm"/>
    </inkml:brush>
  </inkml:definitions>
  <inkml:trace contextRef="#ctx0" brushRef="#br0">1 73 24575,'43'1'0,"1"-2"0,-1-2 0,0-1 0,0-3 0,44-13 0,-58 11 0,0 1 0,0 1 0,1 1 0,0 2 0,47-1 0,-46 7 0,56 11 0,-12-1 0,-35-5 0,0 2 0,75 27 0,25 6 0,-112-36 0,0 2 0,0 1 0,-1 1 0,0 1 0,-1 1 0,0 2 0,-1 0 0,-1 2 0,0 1 0,-1 0 0,-1 2 0,24 27 0,-8-6 0,-3 1 0,41 64 0,-69-92 0,-1-1 0,0 1 0,-1 1 0,-1-1 0,0 1 0,-1 0 0,0 0 0,0 18 0,9 39 0,-6-51 0,1 0 0,13 25 0,-12-27 0,0 0 0,10 35 0,-12-22 0,3 0 0,0-1 0,2 0 0,2-1 0,0 0 0,20 31 0,-24-44 0,0 2 0,-2-1 0,0 1 0,-1 0 0,6 29 0,-8-27 0,2 0 0,0-1 0,1 0 0,16 32 0,-15-35 0,-1 0 0,-1 0 0,0 0 0,6 32 0,8 21 0,52 171 0,-56-203 0,6 16 0,-22-52 0,0 0 0,0-1 0,0 1 0,0 0 0,0-1 0,0 1 0,0 0 0,-1-1 0,1 1 0,0 0 0,0-1 0,-1 1 0,1 0 0,0-1 0,-1 1 0,1 0 0,-1-1 0,1 1 0,0-1 0,-1 1 0,1-1 0,-1 1 0,0-1 0,1 0 0,-1 1 0,1-1 0,-1 1 0,0-1 0,1 0 0,-1 0 0,0 1 0,1-1 0,-1 0 0,0 0 0,1 0 0,-1 0 0,0 0 0,0 0 0,1 0 0,-1 0 0,0 0 0,1 0 0,-1 0 0,0 0 0,1-1 0,-1 1 0,0 0 0,1 0 0,-2-1 0,-43-10 0,38 8 0,-42-13 0,-73-36 0,49 20 0,-156-75 0,221 104-136,0 0-1,1-1 1,-1 0-1,1 0 1,0 0-1,0-1 1,0 0-1,0-1 0,-8-9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8.099"/>
    </inkml:context>
    <inkml:brush xml:id="br0">
      <inkml:brushProperty name="width" value="0.1" units="cm"/>
      <inkml:brushProperty name="height" value="0.1" units="cm"/>
    </inkml:brush>
  </inkml:definitions>
  <inkml:trace contextRef="#ctx0" brushRef="#br0">0 643 24575,'4'0'0,"0"-1"0,0 0 0,0 0 0,0-1 0,0 1 0,0-1 0,0 0 0,0 0 0,-1 0 0,1 0 0,-1-1 0,1 1 0,-1-1 0,0 0 0,0 0 0,-1 0 0,5-6 0,6-9 0,0 0 0,9-20 0,-17 29 0,109-224 0,-100 210 0,1-1 0,-1-1 0,12-34 0,45-76 0,-62 117-1365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254"/>
    </inkml:context>
    <inkml:brush xml:id="br0">
      <inkml:brushProperty name="width" value="0.1" units="cm"/>
      <inkml:brushProperty name="height" value="0.1" units="cm"/>
    </inkml:brush>
  </inkml:definitions>
  <inkml:trace contextRef="#ctx0" brushRef="#br0">1 955 24575,'11'0'0,"-1"-1"0,1 0 0,-1 0 0,1-1 0,-1-1 0,1 0 0,-1 0 0,0-1 0,12-7 0,3-4 0,-1 0 0,28-25 0,67-53 0,-98 76 0,0 2 0,34-19 0,-33 21 0,-1-1 0,37-30 0,38-28 0,-85 62 0,1 1 0,1 0 0,22-11 0,-21 13 0,-1-1 0,0 0 0,20-17 0,-21 15 0,1 0 0,0 0 0,1 2 0,0-1 0,1 2 0,0 0 0,18-6 0,114-27 0,-133 37 0,1 1 0,-1 0 0,1 1 0,15 0 0,-18 2 0,1-2 0,-1 1 0,1-2 0,16-3 0,-29 5 0,1 0 0,-1 0 0,1 0 0,-1 0 0,0 0 0,1 0 0,-1 0 0,1 0 0,-1-1 0,1 1 0,-1 0 0,0 0 0,1 0 0,-1 0 0,1-1 0,-1 1 0,0 0 0,1-1 0,-1 1 0,0 0 0,0-1 0,1 1 0,-1 0 0,0-1 0,1 1 0,-1 0 0,0-1 0,0 1 0,0-1 0,0 1 0,1 0 0,-1-1 0,0 1 0,0-1 0,0 1 0,0-1 0,0 1 0,0-1 0,0 1 0,0 0 0,0-1 0,0 1 0,0-1 0,-1 1 0,1-1 0,0 1 0,0 0 0,0-1 0,0 1 0,-1-1 0,1 1 0,0 0 0,-1-1 0,1 1 0,0 0 0,0-1 0,-1 1 0,1 0 0,0 0 0,-1-1 0,1 1 0,-1 0 0,1 0 0,0-1 0,-1 1 0,1 0 0,-1 0 0,-35-20 0,29 16 0,-20-11 0,-1 0 0,0 2 0,-41-13 0,62 22 0,-1 1 0,1-2 0,0 1 0,0-1 0,1 0 0,0 0 0,0 0 0,0-1 0,0 0 0,1 0 0,0-1 0,0 1 0,-7-15 0,5 10 0,0 0 0,-2 1 0,1 0 0,-11-10 0,7 10-195,0 1 0,0 0 0,-1 1 0,0 0 0,0 1 0,-19-7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991"/>
    </inkml:context>
    <inkml:brush xml:id="br0">
      <inkml:brushProperty name="width" value="0.1" units="cm"/>
      <inkml:brushProperty name="height" value="0.1" units="cm"/>
    </inkml:brush>
  </inkml:definitions>
  <inkml:trace contextRef="#ctx0" brushRef="#br0">259 1 24575,'-2'6'0,"0"0"0,0 0 0,-1 0 0,0 0 0,0 0 0,0 0 0,-1-1 0,1 1 0,-1-1 0,0 0 0,-1-1 0,-8 9 0,-13 16 0,-8 24 0,1 1 0,-28 68 0,58-115 0,-40 59-1365,36-48-5461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30/01/2024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30/01/2024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err="1">
                <a:latin typeface="ADLaM Display" panose="02010000000000000000" pitchFamily="2" charset="0"/>
                <a:ea typeface="ADLaM Display" panose="02010000000000000000" pitchFamily="2" charset="0"/>
                <a:cs typeface="ADLaM Display" panose="02010000000000000000" pitchFamily="2" charset="0"/>
              </a:rPr>
              <a:t>Prepwork</a:t>
            </a:r>
            <a:r>
              <a:rPr lang="en-US" sz="3600" b="1" dirty="0">
                <a:latin typeface="ADLaM Display" panose="02010000000000000000" pitchFamily="2" charset="0"/>
                <a:ea typeface="ADLaM Display" panose="02010000000000000000" pitchFamily="2" charset="0"/>
                <a:cs typeface="ADLaM Display" panose="02010000000000000000" pitchFamily="2" charset="0"/>
              </a:rPr>
              <a:t> before Fuzzy Functions: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400" dirty="0"/>
              <a:t>Add a new column called Row Number to every cleaned Table. This just acts as an Index and labels the rows from 1 to the last row number.</a:t>
            </a:r>
          </a:p>
          <a:p>
            <a:r>
              <a:rPr lang="en-US" sz="1400" dirty="0"/>
              <a:t>Add a new empty column called ‘Global Restaurant ID’. This is the Restaurant ID we are creating and this will use a global variable that is incremented whenever a new unencountered restaurant is encountered.</a:t>
            </a:r>
          </a:p>
          <a:p>
            <a:r>
              <a:rPr lang="en-AE" sz="1400" dirty="0"/>
              <a:t>Ann a new empty column called ‘Latest Inspection Row’. This column is empty everywhere but the row with the latest timestamp, for each individual Global Restaurant ID. For restaurants that only have 1 entry in the table, they have a 1 in their singular row. This will be done by a function after all Global Restaurant IDs are entered.</a:t>
            </a:r>
          </a:p>
          <a:p>
            <a:r>
              <a:rPr lang="en-AE" sz="1400" dirty="0"/>
              <a:t>Combine Restaurant Name and Street Address into a new column called ‘Column of Interest’</a:t>
            </a:r>
          </a:p>
        </p:txBody>
      </p:sp>
      <p:pic>
        <p:nvPicPr>
          <p:cNvPr id="10" name="Picture 9">
            <a:extLst>
              <a:ext uri="{FF2B5EF4-FFF2-40B4-BE49-F238E27FC236}">
                <a16:creationId xmlns:a16="http://schemas.microsoft.com/office/drawing/2014/main" id="{B9F3CF1A-4417-8272-291A-0FA057F8A283}"/>
              </a:ext>
            </a:extLst>
          </p:cNvPr>
          <p:cNvPicPr>
            <a:picLocks noChangeAspect="1"/>
          </p:cNvPicPr>
          <p:nvPr/>
        </p:nvPicPr>
        <p:blipFill>
          <a:blip r:embed="rId2"/>
          <a:stretch>
            <a:fillRect/>
          </a:stretch>
        </p:blipFill>
        <p:spPr>
          <a:xfrm>
            <a:off x="1111676" y="3429000"/>
            <a:ext cx="4620270" cy="1771897"/>
          </a:xfrm>
          <a:prstGeom prst="rect">
            <a:avLst/>
          </a:prstGeom>
        </p:spPr>
      </p:pic>
      <p:pic>
        <p:nvPicPr>
          <p:cNvPr id="12" name="Picture 11">
            <a:extLst>
              <a:ext uri="{FF2B5EF4-FFF2-40B4-BE49-F238E27FC236}">
                <a16:creationId xmlns:a16="http://schemas.microsoft.com/office/drawing/2014/main" id="{B76DCE6F-BFD4-FA8B-0839-1714D2E7D9A2}"/>
              </a:ext>
            </a:extLst>
          </p:cNvPr>
          <p:cNvPicPr>
            <a:picLocks noChangeAspect="1"/>
          </p:cNvPicPr>
          <p:nvPr/>
        </p:nvPicPr>
        <p:blipFill>
          <a:blip r:embed="rId3"/>
          <a:stretch>
            <a:fillRect/>
          </a:stretch>
        </p:blipFill>
        <p:spPr>
          <a:xfrm>
            <a:off x="1111676" y="5229473"/>
            <a:ext cx="9669224" cy="1657581"/>
          </a:xfrm>
          <a:prstGeom prst="rect">
            <a:avLst/>
          </a:prstGeom>
        </p:spPr>
      </p:pic>
      <p:grpSp>
        <p:nvGrpSpPr>
          <p:cNvPr id="16" name="Group 15">
            <a:extLst>
              <a:ext uri="{FF2B5EF4-FFF2-40B4-BE49-F238E27FC236}">
                <a16:creationId xmlns:a16="http://schemas.microsoft.com/office/drawing/2014/main" id="{1C602152-53C9-69AC-0B8A-4124590BFB35}"/>
              </a:ext>
            </a:extLst>
          </p:cNvPr>
          <p:cNvGrpSpPr/>
          <p:nvPr/>
        </p:nvGrpSpPr>
        <p:grpSpPr>
          <a:xfrm>
            <a:off x="6012265" y="4122910"/>
            <a:ext cx="889560" cy="692280"/>
            <a:chOff x="6012265" y="4122910"/>
            <a:chExt cx="889560" cy="6922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18F6C1E-1C6B-CCD6-20D5-5428289DCEAF}"/>
                    </a:ext>
                  </a:extLst>
                </p14:cNvPr>
                <p14:cNvContentPartPr/>
                <p14:nvPr/>
              </p14:nvContentPartPr>
              <p14:xfrm>
                <a:off x="6012265" y="4122910"/>
                <a:ext cx="733680" cy="692280"/>
              </p14:xfrm>
            </p:contentPart>
          </mc:Choice>
          <mc:Fallback xmlns="">
            <p:pic>
              <p:nvPicPr>
                <p:cNvPr id="14" name="Ink 13">
                  <a:extLst>
                    <a:ext uri="{FF2B5EF4-FFF2-40B4-BE49-F238E27FC236}">
                      <a16:creationId xmlns:a16="http://schemas.microsoft.com/office/drawing/2014/main" id="{B18F6C1E-1C6B-CCD6-20D5-5428289DCEAF}"/>
                    </a:ext>
                  </a:extLst>
                </p:cNvPr>
                <p:cNvPicPr/>
                <p:nvPr/>
              </p:nvPicPr>
              <p:blipFill>
                <a:blip r:embed="rId5"/>
                <a:stretch>
                  <a:fillRect/>
                </a:stretch>
              </p:blipFill>
              <p:spPr>
                <a:xfrm>
                  <a:off x="5994625" y="4104910"/>
                  <a:ext cx="76932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4CF047D-EBCD-45AC-985E-66094EA17A41}"/>
                    </a:ext>
                  </a:extLst>
                </p14:cNvPr>
                <p14:cNvContentPartPr/>
                <p14:nvPr/>
              </p14:nvContentPartPr>
              <p14:xfrm>
                <a:off x="6763225" y="4547710"/>
                <a:ext cx="138600" cy="231840"/>
              </p14:xfrm>
            </p:contentPart>
          </mc:Choice>
          <mc:Fallback xmlns="">
            <p:pic>
              <p:nvPicPr>
                <p:cNvPr id="15" name="Ink 14">
                  <a:extLst>
                    <a:ext uri="{FF2B5EF4-FFF2-40B4-BE49-F238E27FC236}">
                      <a16:creationId xmlns:a16="http://schemas.microsoft.com/office/drawing/2014/main" id="{E4CF047D-EBCD-45AC-985E-66094EA17A41}"/>
                    </a:ext>
                  </a:extLst>
                </p:cNvPr>
                <p:cNvPicPr/>
                <p:nvPr/>
              </p:nvPicPr>
              <p:blipFill>
                <a:blip r:embed="rId7"/>
                <a:stretch>
                  <a:fillRect/>
                </a:stretch>
              </p:blipFill>
              <p:spPr>
                <a:xfrm>
                  <a:off x="6745225" y="4530070"/>
                  <a:ext cx="174240" cy="267480"/>
                </a:xfrm>
                <a:prstGeom prst="rect">
                  <a:avLst/>
                </a:prstGeom>
              </p:spPr>
            </p:pic>
          </mc:Fallback>
        </mc:AlternateContent>
      </p:grpSp>
    </p:spTree>
    <p:extLst>
      <p:ext uri="{BB962C8B-B14F-4D97-AF65-F5344CB8AC3E}">
        <p14:creationId xmlns:p14="http://schemas.microsoft.com/office/powerpoint/2010/main" val="121139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A: Comparing a CSV by Itself</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Step 1 -&gt; Keep only those rows that have nothing in the Global Restaurant ID as a separate filtered </a:t>
            </a:r>
            <a:r>
              <a:rPr lang="en-US" sz="1800" dirty="0" err="1"/>
              <a:t>Dataframe</a:t>
            </a:r>
            <a:r>
              <a:rPr lang="en-US" sz="1800" dirty="0"/>
              <a:t>. This improves performance and prevents overwriting. Does not matter when we pass our first Table into it. There are no changes in the figure below:</a:t>
            </a:r>
          </a:p>
          <a:p>
            <a:endParaRPr lang="en-US" sz="1800" dirty="0"/>
          </a:p>
          <a:p>
            <a:endParaRPr lang="en-US" sz="1800" dirty="0"/>
          </a:p>
          <a:p>
            <a:endParaRPr lang="en-US" sz="1800" dirty="0"/>
          </a:p>
          <a:p>
            <a:r>
              <a:rPr lang="en-US" sz="1800" dirty="0"/>
              <a:t>Step 2 -&gt; Group Rows by BIN. The function groups rows by BIN, then for each BIN, compares a row with others and checks if the ‘Column of Interest’ entries match with a score above the threshold. If they do, it assigns each row the same Global Restaurant ID. If a Row doesn’t match any other rows, it is given the next available Global Restaurant ID</a:t>
            </a:r>
          </a:p>
          <a:p>
            <a:r>
              <a:rPr lang="en-US" sz="1800" dirty="0"/>
              <a:t>Step 3 -&gt; Once all rows are filled, combine this filtered </a:t>
            </a:r>
            <a:r>
              <a:rPr lang="en-US" sz="1800" dirty="0" err="1"/>
              <a:t>dataframe</a:t>
            </a:r>
            <a:r>
              <a:rPr lang="en-US" sz="1800" dirty="0"/>
              <a:t> to the original </a:t>
            </a:r>
            <a:r>
              <a:rPr lang="en-US" sz="1800" dirty="0" err="1"/>
              <a:t>dataframe</a:t>
            </a:r>
            <a:r>
              <a:rPr lang="en-US" sz="1800" dirty="0"/>
              <a:t>, using the row number column as the index to join on.</a:t>
            </a:r>
          </a:p>
        </p:txBody>
      </p:sp>
      <p:pic>
        <p:nvPicPr>
          <p:cNvPr id="14" name="Picture 13">
            <a:extLst>
              <a:ext uri="{FF2B5EF4-FFF2-40B4-BE49-F238E27FC236}">
                <a16:creationId xmlns:a16="http://schemas.microsoft.com/office/drawing/2014/main" id="{22E0B431-CAAB-FA37-0053-C70DB1131C4E}"/>
              </a:ext>
            </a:extLst>
          </p:cNvPr>
          <p:cNvPicPr>
            <a:picLocks noChangeAspect="1"/>
          </p:cNvPicPr>
          <p:nvPr/>
        </p:nvPicPr>
        <p:blipFill>
          <a:blip r:embed="rId2"/>
          <a:stretch>
            <a:fillRect/>
          </a:stretch>
        </p:blipFill>
        <p:spPr>
          <a:xfrm>
            <a:off x="1139297" y="2400190"/>
            <a:ext cx="4836622" cy="829135"/>
          </a:xfrm>
          <a:prstGeom prst="rect">
            <a:avLst/>
          </a:prstGeom>
        </p:spPr>
      </p:pic>
      <p:pic>
        <p:nvPicPr>
          <p:cNvPr id="15" name="Picture 14">
            <a:extLst>
              <a:ext uri="{FF2B5EF4-FFF2-40B4-BE49-F238E27FC236}">
                <a16:creationId xmlns:a16="http://schemas.microsoft.com/office/drawing/2014/main" id="{36F384E5-DFD2-6FBD-DD93-D81676610B65}"/>
              </a:ext>
            </a:extLst>
          </p:cNvPr>
          <p:cNvPicPr>
            <a:picLocks noChangeAspect="1"/>
          </p:cNvPicPr>
          <p:nvPr/>
        </p:nvPicPr>
        <p:blipFill>
          <a:blip r:embed="rId2"/>
          <a:stretch>
            <a:fillRect/>
          </a:stretch>
        </p:blipFill>
        <p:spPr>
          <a:xfrm>
            <a:off x="6818275" y="2394109"/>
            <a:ext cx="4836622" cy="829135"/>
          </a:xfrm>
          <a:prstGeom prst="rect">
            <a:avLst/>
          </a:prstGeom>
        </p:spPr>
      </p:pic>
      <p:grpSp>
        <p:nvGrpSpPr>
          <p:cNvPr id="18" name="Group 17">
            <a:extLst>
              <a:ext uri="{FF2B5EF4-FFF2-40B4-BE49-F238E27FC236}">
                <a16:creationId xmlns:a16="http://schemas.microsoft.com/office/drawing/2014/main" id="{6404C313-017E-93BB-086E-9A6396B2750A}"/>
              </a:ext>
            </a:extLst>
          </p:cNvPr>
          <p:cNvGrpSpPr/>
          <p:nvPr/>
        </p:nvGrpSpPr>
        <p:grpSpPr>
          <a:xfrm>
            <a:off x="6064105" y="2563057"/>
            <a:ext cx="474840" cy="344160"/>
            <a:chOff x="6064105" y="2563057"/>
            <a:chExt cx="474840" cy="344160"/>
          </a:xfrm>
        </p:grpSpPr>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4CE2A64E-68CF-8134-52FC-4513C70D4CC1}"/>
                    </a:ext>
                  </a:extLst>
                </p14:cNvPr>
                <p14:cNvContentPartPr/>
                <p14:nvPr/>
              </p14:nvContentPartPr>
              <p14:xfrm>
                <a:off x="6064105" y="2563057"/>
                <a:ext cx="442440" cy="344160"/>
              </p14:xfrm>
            </p:contentPart>
          </mc:Choice>
          <mc:Fallback xmlns="">
            <p:pic>
              <p:nvPicPr>
                <p:cNvPr id="16" name="Ink 15">
                  <a:extLst>
                    <a:ext uri="{FF2B5EF4-FFF2-40B4-BE49-F238E27FC236}">
                      <a16:creationId xmlns:a16="http://schemas.microsoft.com/office/drawing/2014/main" id="{4CE2A64E-68CF-8134-52FC-4513C70D4CC1}"/>
                    </a:ext>
                  </a:extLst>
                </p:cNvPr>
                <p:cNvPicPr/>
                <p:nvPr/>
              </p:nvPicPr>
              <p:blipFill>
                <a:blip r:embed="rId4"/>
                <a:stretch>
                  <a:fillRect/>
                </a:stretch>
              </p:blipFill>
              <p:spPr>
                <a:xfrm>
                  <a:off x="6046465" y="2545057"/>
                  <a:ext cx="478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4C207BF2-B2AD-2722-C7C6-CF1B971DFDF2}"/>
                    </a:ext>
                  </a:extLst>
                </p14:cNvPr>
                <p14:cNvContentPartPr/>
                <p14:nvPr/>
              </p14:nvContentPartPr>
              <p14:xfrm>
                <a:off x="6445705" y="2673937"/>
                <a:ext cx="93240" cy="154800"/>
              </p14:xfrm>
            </p:contentPart>
          </mc:Choice>
          <mc:Fallback xmlns="">
            <p:pic>
              <p:nvPicPr>
                <p:cNvPr id="17" name="Ink 16">
                  <a:extLst>
                    <a:ext uri="{FF2B5EF4-FFF2-40B4-BE49-F238E27FC236}">
                      <a16:creationId xmlns:a16="http://schemas.microsoft.com/office/drawing/2014/main" id="{4C207BF2-B2AD-2722-C7C6-CF1B971DFDF2}"/>
                    </a:ext>
                  </a:extLst>
                </p:cNvPr>
                <p:cNvPicPr/>
                <p:nvPr/>
              </p:nvPicPr>
              <p:blipFill>
                <a:blip r:embed="rId6"/>
                <a:stretch>
                  <a:fillRect/>
                </a:stretch>
              </p:blipFill>
              <p:spPr>
                <a:xfrm>
                  <a:off x="6428065" y="2656297"/>
                  <a:ext cx="128880" cy="190440"/>
                </a:xfrm>
                <a:prstGeom prst="rect">
                  <a:avLst/>
                </a:prstGeom>
              </p:spPr>
            </p:pic>
          </mc:Fallback>
        </mc:AlternateContent>
      </p:grpSp>
    </p:spTree>
    <p:extLst>
      <p:ext uri="{BB962C8B-B14F-4D97-AF65-F5344CB8AC3E}">
        <p14:creationId xmlns:p14="http://schemas.microsoft.com/office/powerpoint/2010/main" val="29382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B: Comparting two CSVs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This works similar to the previous function, with some changes.</a:t>
            </a:r>
          </a:p>
          <a:p>
            <a:r>
              <a:rPr lang="en-US" sz="1800" dirty="0"/>
              <a:t>We pass in 2 </a:t>
            </a:r>
            <a:r>
              <a:rPr lang="en-US" sz="1800" dirty="0" err="1"/>
              <a:t>dataframes</a:t>
            </a:r>
            <a:r>
              <a:rPr lang="en-US" sz="1800" dirty="0"/>
              <a:t> – </a:t>
            </a:r>
            <a:r>
              <a:rPr lang="en-US" sz="1800" dirty="0" err="1"/>
              <a:t>Dataframe</a:t>
            </a:r>
            <a:r>
              <a:rPr lang="en-US" sz="1800" dirty="0"/>
              <a:t> A, which has all rows filled with Global Restaurant IDs, and </a:t>
            </a:r>
            <a:r>
              <a:rPr lang="en-US" sz="1800" dirty="0" err="1"/>
              <a:t>Dataframe</a:t>
            </a:r>
            <a:r>
              <a:rPr lang="en-US" sz="1800" dirty="0"/>
              <a:t> B, which have none or partially filled rows with Global Restaurant IDs.</a:t>
            </a:r>
          </a:p>
          <a:p>
            <a:r>
              <a:rPr lang="en-US" sz="1800" dirty="0"/>
              <a:t>The function only keeps a single row from </a:t>
            </a:r>
            <a:r>
              <a:rPr lang="en-US" sz="1800" dirty="0" err="1"/>
              <a:t>Dataframe</a:t>
            </a:r>
            <a:r>
              <a:rPr lang="en-US" sz="1800" dirty="0"/>
              <a:t> A as a filtered </a:t>
            </a:r>
            <a:r>
              <a:rPr lang="en-US" sz="1800" dirty="0" err="1"/>
              <a:t>Dataframe</a:t>
            </a:r>
            <a:r>
              <a:rPr lang="en-US" sz="1800" dirty="0"/>
              <a:t>. This is to improve performance and reduce comparisons. The function only keeps empty rows from </a:t>
            </a:r>
            <a:r>
              <a:rPr lang="en-US" sz="1800" dirty="0" err="1"/>
              <a:t>Dataframe</a:t>
            </a:r>
            <a:r>
              <a:rPr lang="en-US" sz="1800" dirty="0"/>
              <a:t> B for the same reasons.</a:t>
            </a:r>
          </a:p>
          <a:p>
            <a:r>
              <a:rPr lang="en-US" sz="1800" dirty="0"/>
              <a:t>Rows from both </a:t>
            </a:r>
            <a:r>
              <a:rPr lang="en-US" sz="1800" dirty="0" err="1"/>
              <a:t>Dataframes</a:t>
            </a:r>
            <a:r>
              <a:rPr lang="en-US" sz="1800" dirty="0"/>
              <a:t> are grouped by BIN. Then, rows from </a:t>
            </a:r>
            <a:r>
              <a:rPr lang="en-US" sz="1800" dirty="0" err="1"/>
              <a:t>Dataframe</a:t>
            </a:r>
            <a:r>
              <a:rPr lang="en-US" sz="1800" dirty="0"/>
              <a:t> A are compared to </a:t>
            </a:r>
            <a:r>
              <a:rPr lang="en-US" sz="1800" dirty="0" err="1"/>
              <a:t>Dataframe</a:t>
            </a:r>
            <a:r>
              <a:rPr lang="en-US" sz="1800" dirty="0"/>
              <a:t> B, and wherever the rows (Column of Interest) match, the Global Restaurant ID from </a:t>
            </a:r>
            <a:r>
              <a:rPr lang="en-US" sz="1800" dirty="0" err="1"/>
              <a:t>Dataframe</a:t>
            </a:r>
            <a:r>
              <a:rPr lang="en-US" sz="1800" dirty="0"/>
              <a:t> A is copied into matching rows of </a:t>
            </a:r>
            <a:r>
              <a:rPr lang="en-US" sz="1800" dirty="0" err="1"/>
              <a:t>Dataframe</a:t>
            </a:r>
            <a:r>
              <a:rPr lang="en-US" sz="1800" dirty="0"/>
              <a:t> B. </a:t>
            </a:r>
          </a:p>
          <a:p>
            <a:r>
              <a:rPr lang="en-US" sz="1800" dirty="0"/>
              <a:t>Now, the resulting partial </a:t>
            </a:r>
            <a:r>
              <a:rPr lang="en-US" sz="1800" dirty="0" err="1"/>
              <a:t>dataframe</a:t>
            </a:r>
            <a:r>
              <a:rPr lang="en-US" sz="1800" dirty="0"/>
              <a:t> is joined to </a:t>
            </a:r>
            <a:r>
              <a:rPr lang="en-US" sz="1800" dirty="0" err="1"/>
              <a:t>Dataframe</a:t>
            </a:r>
            <a:r>
              <a:rPr lang="en-US" sz="1800" dirty="0"/>
              <a:t> B using the Row Number column as Index to join on.</a:t>
            </a:r>
          </a:p>
          <a:p>
            <a:pPr marL="0" indent="0">
              <a:buNone/>
            </a:pPr>
            <a:endParaRPr lang="en-US" sz="1800" dirty="0"/>
          </a:p>
        </p:txBody>
      </p:sp>
    </p:spTree>
    <p:extLst>
      <p:ext uri="{BB962C8B-B14F-4D97-AF65-F5344CB8AC3E}">
        <p14:creationId xmlns:p14="http://schemas.microsoft.com/office/powerpoint/2010/main" val="30255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All Steps in Sequence: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Consider 3 </a:t>
            </a:r>
            <a:r>
              <a:rPr lang="en-US" sz="1800" dirty="0" err="1"/>
              <a:t>Dataframes</a:t>
            </a:r>
            <a:r>
              <a:rPr lang="en-US" sz="1800" dirty="0"/>
              <a:t>: Inspections, Historic, and </a:t>
            </a:r>
            <a:r>
              <a:rPr lang="en-US" sz="1800" dirty="0" err="1"/>
              <a:t>Dohmh</a:t>
            </a:r>
            <a:r>
              <a:rPr lang="en-US" sz="1800" dirty="0"/>
              <a:t> (A, B, and C)</a:t>
            </a:r>
          </a:p>
          <a:p>
            <a:r>
              <a:rPr lang="en-US" sz="1800" dirty="0"/>
              <a:t>Step 1: Inspections (</a:t>
            </a:r>
            <a:r>
              <a:rPr lang="en-US" sz="1800" dirty="0" err="1"/>
              <a:t>Dataframe</a:t>
            </a:r>
            <a:r>
              <a:rPr lang="en-US" sz="1800" dirty="0"/>
              <a:t> A) is passed to Function A. Now it has Global restaurant ID in all its rows. </a:t>
            </a:r>
          </a:p>
          <a:p>
            <a:r>
              <a:rPr lang="en-US" sz="1800" dirty="0"/>
              <a:t>Step 2: Historic (</a:t>
            </a:r>
            <a:r>
              <a:rPr lang="en-US" sz="1800" dirty="0" err="1"/>
              <a:t>Dataframe</a:t>
            </a:r>
            <a:r>
              <a:rPr lang="en-US" sz="1800" dirty="0"/>
              <a:t> B) and Inspections (</a:t>
            </a:r>
            <a:r>
              <a:rPr lang="en-US" sz="1800" dirty="0" err="1"/>
              <a:t>Dataframe</a:t>
            </a:r>
            <a:r>
              <a:rPr lang="en-US" sz="1800" dirty="0"/>
              <a:t> A) are passed to function B. Now Historic (</a:t>
            </a:r>
            <a:r>
              <a:rPr lang="en-US" sz="1800" dirty="0" err="1"/>
              <a:t>Dataframe</a:t>
            </a:r>
            <a:r>
              <a:rPr lang="en-US" sz="1800" dirty="0"/>
              <a:t> B) has partially filled rows with Global Restaurant ID on rows where the Column of Interest matches </a:t>
            </a:r>
            <a:r>
              <a:rPr lang="en-US" sz="1800" dirty="0" err="1"/>
              <a:t>Dataframe</a:t>
            </a:r>
            <a:r>
              <a:rPr lang="en-US" sz="1800" dirty="0"/>
              <a:t> A. </a:t>
            </a:r>
          </a:p>
          <a:p>
            <a:r>
              <a:rPr lang="en-US" sz="1800" dirty="0"/>
              <a:t>Step 3: Historic (</a:t>
            </a:r>
            <a:r>
              <a:rPr lang="en-US" sz="1800" dirty="0" err="1"/>
              <a:t>Dataframe</a:t>
            </a:r>
            <a:r>
              <a:rPr lang="en-US" sz="1800" dirty="0"/>
              <a:t> B) is passed to Function A. Now the remaining rows are filled with Global Restaurant ID. Now Historic has a Global Restaurant ID in all its rows.</a:t>
            </a:r>
          </a:p>
          <a:p>
            <a:r>
              <a:rPr lang="en-US" sz="1800" dirty="0"/>
              <a:t>Step 4: </a:t>
            </a:r>
            <a:r>
              <a:rPr lang="en-US" sz="1800" dirty="0" err="1"/>
              <a:t>Dohmh</a:t>
            </a:r>
            <a:r>
              <a:rPr lang="en-US" sz="1800" dirty="0"/>
              <a:t> (</a:t>
            </a:r>
            <a:r>
              <a:rPr lang="en-US" sz="1800" dirty="0" err="1"/>
              <a:t>Dataframe</a:t>
            </a:r>
            <a:r>
              <a:rPr lang="en-US" sz="1800" dirty="0"/>
              <a:t> C) and Inspections (</a:t>
            </a:r>
            <a:r>
              <a:rPr lang="en-US" sz="1800" dirty="0" err="1"/>
              <a:t>Dataframe</a:t>
            </a:r>
            <a:r>
              <a:rPr lang="en-US" sz="1800" dirty="0"/>
              <a:t> A) are passed to function B. Now it has partially filled rows that match entries in A. </a:t>
            </a:r>
          </a:p>
          <a:p>
            <a:r>
              <a:rPr lang="en-US" sz="1800" dirty="0"/>
              <a:t>Step 5: </a:t>
            </a:r>
            <a:r>
              <a:rPr lang="en-US" sz="1800" dirty="0" err="1"/>
              <a:t>Dohmh</a:t>
            </a:r>
            <a:r>
              <a:rPr lang="en-US" sz="1800" dirty="0"/>
              <a:t> (</a:t>
            </a:r>
            <a:r>
              <a:rPr lang="en-US" sz="1800" dirty="0" err="1"/>
              <a:t>Dataframe</a:t>
            </a:r>
            <a:r>
              <a:rPr lang="en-US" sz="1800" dirty="0"/>
              <a:t> C) and Historic (</a:t>
            </a:r>
            <a:r>
              <a:rPr lang="en-US" sz="1800" dirty="0" err="1"/>
              <a:t>Dataframe</a:t>
            </a:r>
            <a:r>
              <a:rPr lang="en-US" sz="1800" dirty="0"/>
              <a:t> B) are passed to function B. Now it has even more partially filled rows, now having filled rows that match entries in B.</a:t>
            </a:r>
          </a:p>
          <a:p>
            <a:r>
              <a:rPr lang="en-US" sz="1800" dirty="0"/>
              <a:t>Step 6: For the remaining rows, </a:t>
            </a:r>
            <a:r>
              <a:rPr lang="en-US" sz="1800" dirty="0" err="1"/>
              <a:t>Dohmh</a:t>
            </a:r>
            <a:r>
              <a:rPr lang="en-US" sz="1800" dirty="0"/>
              <a:t> (</a:t>
            </a:r>
            <a:r>
              <a:rPr lang="en-US" sz="1800" dirty="0" err="1"/>
              <a:t>Dataframe</a:t>
            </a:r>
            <a:r>
              <a:rPr lang="en-US" sz="1800" dirty="0"/>
              <a:t> C) Is passed to function A. Now, all remaining rows are filled with </a:t>
            </a:r>
            <a:r>
              <a:rPr lang="en-US" sz="1800"/>
              <a:t>Global Restaurant ID</a:t>
            </a:r>
            <a:endParaRPr lang="en-US" sz="1800" dirty="0"/>
          </a:p>
          <a:p>
            <a:pPr marL="0" indent="0">
              <a:buNone/>
            </a:pPr>
            <a:endParaRPr lang="en-US" sz="1800" dirty="0"/>
          </a:p>
        </p:txBody>
      </p:sp>
    </p:spTree>
    <p:extLst>
      <p:ext uri="{BB962C8B-B14F-4D97-AF65-F5344CB8AC3E}">
        <p14:creationId xmlns:p14="http://schemas.microsoft.com/office/powerpoint/2010/main" val="186158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0909-905B-2F6A-5CC4-3DF5B2F47961}"/>
              </a:ext>
            </a:extLst>
          </p:cNvPr>
          <p:cNvSpPr>
            <a:spLocks noGrp="1"/>
          </p:cNvSpPr>
          <p:nvPr>
            <p:ph type="title"/>
          </p:nvPr>
        </p:nvSpPr>
        <p:spPr/>
        <p:txBody>
          <a:bodyPr/>
          <a:lstStyle/>
          <a:p>
            <a:r>
              <a:rPr lang="en-US" dirty="0"/>
              <a:t>Issues to fix:</a:t>
            </a:r>
            <a:endParaRPr lang="en-AE" dirty="0"/>
          </a:p>
        </p:txBody>
      </p:sp>
      <p:sp>
        <p:nvSpPr>
          <p:cNvPr id="3" name="Content Placeholder 2">
            <a:extLst>
              <a:ext uri="{FF2B5EF4-FFF2-40B4-BE49-F238E27FC236}">
                <a16:creationId xmlns:a16="http://schemas.microsoft.com/office/drawing/2014/main" id="{791FC622-BFAA-D37E-BA48-19014A44D17B}"/>
              </a:ext>
            </a:extLst>
          </p:cNvPr>
          <p:cNvSpPr>
            <a:spLocks noGrp="1"/>
          </p:cNvSpPr>
          <p:nvPr>
            <p:ph idx="1"/>
          </p:nvPr>
        </p:nvSpPr>
        <p:spPr/>
        <p:txBody>
          <a:bodyPr/>
          <a:lstStyle/>
          <a:p>
            <a:r>
              <a:rPr lang="en-US" dirty="0"/>
              <a:t>The function to present the latest inspection row in the DOHMH table doesn’t work.</a:t>
            </a:r>
          </a:p>
          <a:p>
            <a:r>
              <a:rPr lang="en-US" dirty="0"/>
              <a:t>My OLAP model doesn’t seem to fit satisfactorily with the data.</a:t>
            </a:r>
          </a:p>
          <a:p>
            <a:r>
              <a:rPr lang="en-US" dirty="0"/>
              <a:t>I might have to create a separate database for the scraped data.</a:t>
            </a:r>
          </a:p>
          <a:p>
            <a:r>
              <a:rPr lang="en-US" dirty="0"/>
              <a:t>Might need to scrape more restaurants from TripAdvisor in order to better fit the database.</a:t>
            </a:r>
          </a:p>
          <a:p>
            <a:r>
              <a:rPr lang="en-US" dirty="0"/>
              <a:t>Decided not to scrape and set up </a:t>
            </a:r>
            <a:r>
              <a:rPr lang="en-US"/>
              <a:t>PostGres</a:t>
            </a:r>
            <a:endParaRPr lang="en-AE"/>
          </a:p>
        </p:txBody>
      </p:sp>
    </p:spTree>
    <p:extLst>
      <p:ext uri="{BB962C8B-B14F-4D97-AF65-F5344CB8AC3E}">
        <p14:creationId xmlns:p14="http://schemas.microsoft.com/office/powerpoint/2010/main" val="28645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658160C0-9373-3D3A-927D-49877BB7A307}"/>
              </a:ext>
            </a:extLst>
          </p:cNvPr>
          <p:cNvSpPr txBox="1"/>
          <p:nvPr/>
        </p:nvSpPr>
        <p:spPr>
          <a:xfrm>
            <a:off x="838199" y="1440611"/>
            <a:ext cx="8072887" cy="1846659"/>
          </a:xfrm>
          <a:prstGeom prst="rect">
            <a:avLst/>
          </a:prstGeom>
          <a:noFill/>
        </p:spPr>
        <p:txBody>
          <a:bodyPr wrap="square" rtlCol="0">
            <a:spAutoFit/>
          </a:bodyPr>
          <a:lstStyle/>
          <a:p>
            <a:pPr marL="285750" indent="-285750">
              <a:buFont typeface="Arial" panose="020B0604020202020204" pitchFamily="34" charset="0"/>
              <a:buChar char="•"/>
            </a:pPr>
            <a:r>
              <a:rPr lang="en-US" b="1" i="1" dirty="0"/>
              <a:t>Remove Duplicates</a:t>
            </a:r>
          </a:p>
          <a:p>
            <a:pPr marL="285750" indent="-285750">
              <a:buFont typeface="Arial" panose="020B0604020202020204" pitchFamily="34" charset="0"/>
              <a:buChar char="•"/>
            </a:pPr>
            <a:r>
              <a:rPr lang="en-AE" b="1" i="1" dirty="0"/>
              <a:t>Remove {} Symbols from Global ID</a:t>
            </a:r>
            <a:br>
              <a:rPr lang="en-AE" dirty="0"/>
            </a:br>
            <a:r>
              <a:rPr lang="en-US" sz="1200" dirty="0"/>
              <a:t>{FD87ABAA-860E-4762-845D-8F0403D0246B} becomes FD87ABAA-860E-4762-845D8F0403D0246B</a:t>
            </a:r>
          </a:p>
          <a:p>
            <a:pPr marL="285750" indent="-285750">
              <a:buFont typeface="Arial" panose="020B0604020202020204" pitchFamily="34" charset="0"/>
              <a:buChar char="•"/>
            </a:pPr>
            <a:r>
              <a:rPr lang="en-US" b="1" i="1" dirty="0"/>
              <a:t>Remove HTML Encoding from the columns</a:t>
            </a:r>
            <a:br>
              <a:rPr lang="en-US" dirty="0"/>
            </a:br>
            <a:r>
              <a:rPr lang="en-US" sz="1200" dirty="0"/>
              <a:t>&amp;amp; becomes &amp;</a:t>
            </a:r>
          </a:p>
          <a:p>
            <a:pPr marL="285750" indent="-285750">
              <a:buFont typeface="Arial" panose="020B0604020202020204" pitchFamily="34" charset="0"/>
              <a:buChar char="•"/>
            </a:pPr>
            <a:r>
              <a:rPr lang="en-US" b="1" i="1" dirty="0"/>
              <a:t>Capitalize Name, Business Name, Doing Business As, and Street Columns</a:t>
            </a:r>
            <a:endParaRPr lang="en-AE" b="1" i="1" dirty="0"/>
          </a:p>
          <a:p>
            <a:pPr marL="285750" indent="-285750">
              <a:buFont typeface="Arial" panose="020B0604020202020204" pitchFamily="34" charset="0"/>
              <a:buChar char="•"/>
            </a:pPr>
            <a:endParaRPr lang="en-AE" dirty="0"/>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7" name="TextBox 6">
            <a:extLst>
              <a:ext uri="{FF2B5EF4-FFF2-40B4-BE49-F238E27FC236}">
                <a16:creationId xmlns:a16="http://schemas.microsoft.com/office/drawing/2014/main" id="{2D16B53D-D290-71A3-13AB-8CF72C1D8C6B}"/>
              </a:ext>
            </a:extLst>
          </p:cNvPr>
          <p:cNvSpPr txBox="1"/>
          <p:nvPr/>
        </p:nvSpPr>
        <p:spPr>
          <a:xfrm>
            <a:off x="992038" y="3287270"/>
            <a:ext cx="8729933" cy="2031325"/>
          </a:xfrm>
          <a:prstGeom prst="rect">
            <a:avLst/>
          </a:prstGeom>
          <a:noFill/>
        </p:spPr>
        <p:txBody>
          <a:bodyPr wrap="square" rtlCol="0">
            <a:spAutoFit/>
          </a:bodyPr>
          <a:lstStyle/>
          <a:p>
            <a:r>
              <a:rPr lang="en-US" dirty="0"/>
              <a:t>However, the </a:t>
            </a:r>
            <a:r>
              <a:rPr lang="en-US" dirty="0" err="1"/>
              <a:t>str.capitalize</a:t>
            </a:r>
            <a:r>
              <a:rPr lang="en-US" dirty="0"/>
              <a:t>() function only capitalizes the first letter of the first word. </a:t>
            </a:r>
          </a:p>
          <a:p>
            <a:r>
              <a:rPr lang="en-US" dirty="0"/>
              <a:t>For example: ‘the highway bar’ becomes ‘The highway bar’</a:t>
            </a:r>
          </a:p>
          <a:p>
            <a:endParaRPr lang="en-US" dirty="0"/>
          </a:p>
          <a:p>
            <a:r>
              <a:rPr lang="en-US" dirty="0"/>
              <a:t>Instead, we use the </a:t>
            </a:r>
            <a:r>
              <a:rPr lang="en-US" dirty="0" err="1"/>
              <a:t>str.title</a:t>
            </a:r>
            <a:r>
              <a:rPr lang="en-US" dirty="0"/>
              <a:t>() function to capitalize every word. </a:t>
            </a:r>
          </a:p>
          <a:p>
            <a:r>
              <a:rPr lang="en-US" dirty="0"/>
              <a:t>Now, ‘the highway bar’ becomes ‘The Highway Bar’</a:t>
            </a:r>
          </a:p>
          <a:p>
            <a:endParaRPr lang="en-US" dirty="0"/>
          </a:p>
          <a:p>
            <a:r>
              <a:rPr lang="en-US" b="1" i="1" dirty="0">
                <a:solidFill>
                  <a:schemeClr val="accent2">
                    <a:lumMod val="75000"/>
                  </a:schemeClr>
                </a:solidFill>
              </a:rPr>
              <a:t>But this leads to unintended consequences. Let’s dive deeper into those.</a:t>
            </a:r>
            <a:endParaRPr lang="en-AE" b="1" i="1" dirty="0">
              <a:solidFill>
                <a:schemeClr val="accent2">
                  <a:lumMod val="75000"/>
                </a:schemeClr>
              </a:solidFill>
            </a:endParaRPr>
          </a:p>
        </p:txBody>
      </p:sp>
    </p:spTree>
    <p:extLst>
      <p:ext uri="{BB962C8B-B14F-4D97-AF65-F5344CB8AC3E}">
        <p14:creationId xmlns:p14="http://schemas.microsoft.com/office/powerpoint/2010/main" val="24604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Dealing with Unintended Consequences: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5" name="TextBox 4">
            <a:extLst>
              <a:ext uri="{FF2B5EF4-FFF2-40B4-BE49-F238E27FC236}">
                <a16:creationId xmlns:a16="http://schemas.microsoft.com/office/drawing/2014/main" id="{E5FD53ED-BA22-A2EF-E5B3-17B080C631B6}"/>
              </a:ext>
            </a:extLst>
          </p:cNvPr>
          <p:cNvSpPr txBox="1"/>
          <p:nvPr/>
        </p:nvSpPr>
        <p:spPr>
          <a:xfrm>
            <a:off x="838200" y="1440611"/>
            <a:ext cx="66509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Business Suffixes like ‘LLC’ become ‘</a:t>
            </a:r>
            <a:r>
              <a:rPr lang="en-US" dirty="0" err="1"/>
              <a:t>Llc</a:t>
            </a:r>
            <a:r>
              <a:rPr lang="en-US" dirty="0"/>
              <a:t>’</a:t>
            </a:r>
          </a:p>
          <a:p>
            <a:pPr marL="285750" indent="-285750">
              <a:buFont typeface="Arial" panose="020B0604020202020204" pitchFamily="34" charset="0"/>
              <a:buChar char="•"/>
            </a:pPr>
            <a:r>
              <a:rPr lang="en-AE" dirty="0"/>
              <a:t>Ordinal numbers with suffixes like 1st or 2nd become 1St and 2Nd </a:t>
            </a:r>
          </a:p>
          <a:p>
            <a:pPr marL="285750" indent="-285750">
              <a:buFont typeface="Arial" panose="020B0604020202020204" pitchFamily="34" charset="0"/>
              <a:buChar char="•"/>
            </a:pPr>
            <a:r>
              <a:rPr lang="en-AE" dirty="0"/>
              <a:t>Words like ‘don’t’, and ‘Rita’s’ become ‘</a:t>
            </a:r>
            <a:r>
              <a:rPr lang="en-AE" dirty="0" err="1"/>
              <a:t>Don’T</a:t>
            </a:r>
            <a:r>
              <a:rPr lang="en-AE" dirty="0"/>
              <a:t>’ and ‘</a:t>
            </a:r>
            <a:r>
              <a:rPr lang="en-AE" dirty="0" err="1"/>
              <a:t>Rita’S</a:t>
            </a:r>
            <a:r>
              <a:rPr lang="en-AE" dirty="0"/>
              <a:t>’</a:t>
            </a:r>
          </a:p>
        </p:txBody>
      </p:sp>
      <p:sp>
        <p:nvSpPr>
          <p:cNvPr id="6" name="Title 1">
            <a:extLst>
              <a:ext uri="{FF2B5EF4-FFF2-40B4-BE49-F238E27FC236}">
                <a16:creationId xmlns:a16="http://schemas.microsoft.com/office/drawing/2014/main" id="{9CCB30A3-D278-7BD8-75CC-450B829EA536}"/>
              </a:ext>
            </a:extLst>
          </p:cNvPr>
          <p:cNvSpPr txBox="1">
            <a:spLocks/>
          </p:cNvSpPr>
          <p:nvPr/>
        </p:nvSpPr>
        <p:spPr>
          <a:xfrm>
            <a:off x="838200" y="209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Additional 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CA8CB973-F2E1-ED95-A8CE-738AD6296D8F}"/>
              </a:ext>
            </a:extLst>
          </p:cNvPr>
          <p:cNvSpPr txBox="1"/>
          <p:nvPr/>
        </p:nvSpPr>
        <p:spPr>
          <a:xfrm>
            <a:off x="838199" y="3076555"/>
            <a:ext cx="10039709" cy="3046988"/>
          </a:xfrm>
          <a:prstGeom prst="rect">
            <a:avLst/>
          </a:prstGeom>
          <a:noFill/>
        </p:spPr>
        <p:txBody>
          <a:bodyPr wrap="square" rtlCol="0">
            <a:spAutoFit/>
          </a:bodyPr>
          <a:lstStyle/>
          <a:p>
            <a:pPr marL="285750" indent="-285750">
              <a:buFont typeface="Arial" panose="020B0604020202020204" pitchFamily="34" charset="0"/>
              <a:buChar char="•"/>
            </a:pPr>
            <a:r>
              <a:rPr lang="en-US" b="1" i="1" dirty="0"/>
              <a:t>Standardize Business Suffixes.</a:t>
            </a:r>
            <a:br>
              <a:rPr lang="en-US" dirty="0"/>
            </a:br>
            <a:r>
              <a:rPr lang="en-US" sz="1200" dirty="0" err="1"/>
              <a:t>Llc</a:t>
            </a:r>
            <a:r>
              <a:rPr lang="en-US" sz="1200" dirty="0"/>
              <a:t> –&gt; LLC, Inc/Incorporated -&gt; Inc., Corp -&gt; Corp.</a:t>
            </a:r>
          </a:p>
          <a:p>
            <a:pPr marL="285750" indent="-285750">
              <a:buFont typeface="Arial" panose="020B0604020202020204" pitchFamily="34" charset="0"/>
              <a:buChar char="•"/>
            </a:pPr>
            <a:r>
              <a:rPr lang="en-US" b="1" i="1" dirty="0"/>
              <a:t>Standardize Location Abbreviations:</a:t>
            </a:r>
            <a:br>
              <a:rPr lang="en-US" dirty="0"/>
            </a:br>
            <a:r>
              <a:rPr lang="en-US" sz="1200" dirty="0"/>
              <a:t>St/St. -&gt; Street (but not when St. stands for Saint), Av/Ave/Ave./Av. -&gt; Avenue, Ln/Ln. -&gt; Lane, Blvd/Blvd. -&gt; Boulevard</a:t>
            </a:r>
          </a:p>
          <a:p>
            <a:pPr marL="285750" indent="-285750">
              <a:buFont typeface="Arial" panose="020B0604020202020204" pitchFamily="34" charset="0"/>
              <a:buChar char="•"/>
            </a:pPr>
            <a:r>
              <a:rPr lang="en-US" b="1" i="1" dirty="0"/>
              <a:t>Change words like ‘</a:t>
            </a:r>
            <a:r>
              <a:rPr lang="en-US" b="1" i="1" dirty="0" err="1"/>
              <a:t>Don’T</a:t>
            </a:r>
            <a:r>
              <a:rPr lang="en-US" b="1" i="1" dirty="0"/>
              <a:t>’ and ‘</a:t>
            </a:r>
            <a:r>
              <a:rPr lang="en-US" b="1" i="1" dirty="0" err="1"/>
              <a:t>Rita’S</a:t>
            </a:r>
            <a:r>
              <a:rPr lang="en-US" b="1" i="1" dirty="0"/>
              <a:t>’ into ‘Don’t’ and ‘Rita’s</a:t>
            </a:r>
          </a:p>
          <a:p>
            <a:pPr marL="285750" indent="-285750">
              <a:buFont typeface="Arial" panose="020B0604020202020204" pitchFamily="34" charset="0"/>
              <a:buChar char="•"/>
            </a:pPr>
            <a:r>
              <a:rPr lang="en-US" b="1" i="1" dirty="0"/>
              <a:t>Extract Building numbers from Street Addresses into their own column</a:t>
            </a:r>
          </a:p>
          <a:p>
            <a:pPr marL="285750" indent="-285750">
              <a:buFont typeface="Arial" panose="020B0604020202020204" pitchFamily="34" charset="0"/>
              <a:buChar char="•"/>
            </a:pPr>
            <a:r>
              <a:rPr lang="en-US" b="1" i="1" dirty="0"/>
              <a:t>Change numbers into ordinal numbers</a:t>
            </a:r>
            <a:br>
              <a:rPr lang="en-US" dirty="0"/>
            </a:br>
            <a:r>
              <a:rPr lang="en-US" sz="1200" dirty="0"/>
              <a:t>First -&gt; 1st , 1 Street -&gt; 1st Street</a:t>
            </a:r>
          </a:p>
          <a:p>
            <a:pPr marL="285750" indent="-285750">
              <a:buFont typeface="Arial" panose="020B0604020202020204" pitchFamily="34" charset="0"/>
              <a:buChar char="•"/>
            </a:pPr>
            <a:r>
              <a:rPr lang="en-US" b="1" i="1" dirty="0"/>
              <a:t>Change invalid SLA License Number to a default (0000000)</a:t>
            </a:r>
          </a:p>
          <a:p>
            <a:pPr marL="285750" indent="-285750">
              <a:buFont typeface="Arial" panose="020B0604020202020204" pitchFamily="34" charset="0"/>
              <a:buChar char="•"/>
            </a:pPr>
            <a:r>
              <a:rPr lang="en-US" b="1" i="1" dirty="0"/>
              <a:t>Change NTA codes into words</a:t>
            </a:r>
            <a:br>
              <a:rPr lang="en-US" b="1" i="1" dirty="0"/>
            </a:br>
            <a:r>
              <a:rPr lang="en-US" sz="1200" dirty="0"/>
              <a:t>MN27 becomes Chinatown</a:t>
            </a:r>
          </a:p>
          <a:p>
            <a:pPr marL="285750" indent="-285750">
              <a:buFont typeface="Arial" panose="020B0604020202020204" pitchFamily="34" charset="0"/>
              <a:buChar char="•"/>
            </a:pPr>
            <a:r>
              <a:rPr lang="en-US" b="1" i="1" dirty="0"/>
              <a:t>Save as new CSVs</a:t>
            </a:r>
          </a:p>
        </p:txBody>
      </p:sp>
    </p:spTree>
    <p:extLst>
      <p:ext uri="{BB962C8B-B14F-4D97-AF65-F5344CB8AC3E}">
        <p14:creationId xmlns:p14="http://schemas.microsoft.com/office/powerpoint/2010/main" val="9695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CA906-1DFD-B663-48B6-1424A04B8409}"/>
              </a:ext>
            </a:extLst>
          </p:cNvPr>
          <p:cNvPicPr>
            <a:picLocks noChangeAspect="1"/>
          </p:cNvPicPr>
          <p:nvPr/>
        </p:nvPicPr>
        <p:blipFill>
          <a:blip r:embed="rId2"/>
          <a:stretch>
            <a:fillRect/>
          </a:stretch>
        </p:blipFill>
        <p:spPr>
          <a:xfrm>
            <a:off x="1561467" y="1656624"/>
            <a:ext cx="9069066" cy="5201376"/>
          </a:xfrm>
          <a:prstGeom prst="rect">
            <a:avLst/>
          </a:prstGeom>
        </p:spPr>
      </p:pic>
      <p:sp>
        <p:nvSpPr>
          <p:cNvPr id="4" name="Title 1">
            <a:extLst>
              <a:ext uri="{FF2B5EF4-FFF2-40B4-BE49-F238E27FC236}">
                <a16:creationId xmlns:a16="http://schemas.microsoft.com/office/drawing/2014/main" id="{7314C4D1-319D-0444-89D2-F987D6913A15}"/>
              </a:ext>
            </a:extLst>
          </p:cNvPr>
          <p:cNvSpPr txBox="1">
            <a:spLocks/>
          </p:cNvSpPr>
          <p:nvPr/>
        </p:nvSpPr>
        <p:spPr>
          <a:xfrm>
            <a:off x="3874698" y="477710"/>
            <a:ext cx="501051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Sample OLAP Schema:</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2F6755D-9029-AADF-D5D2-A4103249DE52}"/>
              </a:ext>
            </a:extLst>
          </p:cNvPr>
          <p:cNvSpPr txBox="1"/>
          <p:nvPr/>
        </p:nvSpPr>
        <p:spPr>
          <a:xfrm>
            <a:off x="5451894" y="3244334"/>
            <a:ext cx="1117422" cy="369332"/>
          </a:xfrm>
          <a:prstGeom prst="rect">
            <a:avLst/>
          </a:prstGeom>
          <a:noFill/>
        </p:spPr>
        <p:txBody>
          <a:bodyPr wrap="none" rtlCol="0">
            <a:spAutoFit/>
          </a:bodyPr>
          <a:lstStyle/>
          <a:p>
            <a:r>
              <a:rPr lang="en-US" dirty="0"/>
              <a:t>Fact Table</a:t>
            </a:r>
            <a:endParaRPr lang="en-AE" dirty="0"/>
          </a:p>
        </p:txBody>
      </p:sp>
      <p:sp>
        <p:nvSpPr>
          <p:cNvPr id="6" name="TextBox 5">
            <a:extLst>
              <a:ext uri="{FF2B5EF4-FFF2-40B4-BE49-F238E27FC236}">
                <a16:creationId xmlns:a16="http://schemas.microsoft.com/office/drawing/2014/main" id="{3348A77B-D36C-F8A9-1A31-351CBA32071C}"/>
              </a:ext>
            </a:extLst>
          </p:cNvPr>
          <p:cNvSpPr txBox="1"/>
          <p:nvPr/>
        </p:nvSpPr>
        <p:spPr>
          <a:xfrm>
            <a:off x="100641" y="2559689"/>
            <a:ext cx="1825756" cy="369332"/>
          </a:xfrm>
          <a:prstGeom prst="rect">
            <a:avLst/>
          </a:prstGeom>
          <a:noFill/>
        </p:spPr>
        <p:txBody>
          <a:bodyPr wrap="none" rtlCol="0">
            <a:spAutoFit/>
          </a:bodyPr>
          <a:lstStyle/>
          <a:p>
            <a:r>
              <a:rPr lang="en-US" dirty="0"/>
              <a:t>Dimension Tables</a:t>
            </a:r>
            <a:endParaRPr lang="en-AE" dirty="0"/>
          </a:p>
        </p:txBody>
      </p:sp>
      <p:sp>
        <p:nvSpPr>
          <p:cNvPr id="7" name="TextBox 6">
            <a:extLst>
              <a:ext uri="{FF2B5EF4-FFF2-40B4-BE49-F238E27FC236}">
                <a16:creationId xmlns:a16="http://schemas.microsoft.com/office/drawing/2014/main" id="{DB415834-6755-E30E-C612-84D944B76F34}"/>
              </a:ext>
            </a:extLst>
          </p:cNvPr>
          <p:cNvSpPr txBox="1"/>
          <p:nvPr/>
        </p:nvSpPr>
        <p:spPr>
          <a:xfrm>
            <a:off x="100641" y="5325893"/>
            <a:ext cx="1825756" cy="369332"/>
          </a:xfrm>
          <a:prstGeom prst="rect">
            <a:avLst/>
          </a:prstGeom>
          <a:noFill/>
        </p:spPr>
        <p:txBody>
          <a:bodyPr wrap="none" rtlCol="0">
            <a:spAutoFit/>
          </a:bodyPr>
          <a:lstStyle/>
          <a:p>
            <a:r>
              <a:rPr lang="en-US" dirty="0"/>
              <a:t>Dimension Tables</a:t>
            </a:r>
            <a:endParaRPr lang="en-AE" dirty="0"/>
          </a:p>
        </p:txBody>
      </p:sp>
      <p:sp>
        <p:nvSpPr>
          <p:cNvPr id="8" name="TextBox 7">
            <a:extLst>
              <a:ext uri="{FF2B5EF4-FFF2-40B4-BE49-F238E27FC236}">
                <a16:creationId xmlns:a16="http://schemas.microsoft.com/office/drawing/2014/main" id="{283BC3F3-B4AE-B463-E8E6-9B5EC147F0B0}"/>
              </a:ext>
            </a:extLst>
          </p:cNvPr>
          <p:cNvSpPr txBox="1"/>
          <p:nvPr/>
        </p:nvSpPr>
        <p:spPr>
          <a:xfrm>
            <a:off x="10265603" y="2559689"/>
            <a:ext cx="1825756" cy="369332"/>
          </a:xfrm>
          <a:prstGeom prst="rect">
            <a:avLst/>
          </a:prstGeom>
          <a:noFill/>
        </p:spPr>
        <p:txBody>
          <a:bodyPr wrap="none" rtlCol="0">
            <a:spAutoFit/>
          </a:bodyPr>
          <a:lstStyle/>
          <a:p>
            <a:r>
              <a:rPr lang="en-US" dirty="0"/>
              <a:t>Dimension Tables</a:t>
            </a:r>
            <a:endParaRPr lang="en-AE" dirty="0"/>
          </a:p>
        </p:txBody>
      </p:sp>
      <p:sp>
        <p:nvSpPr>
          <p:cNvPr id="9" name="TextBox 8">
            <a:extLst>
              <a:ext uri="{FF2B5EF4-FFF2-40B4-BE49-F238E27FC236}">
                <a16:creationId xmlns:a16="http://schemas.microsoft.com/office/drawing/2014/main" id="{231A1719-33F4-D239-F380-E69772F0217E}"/>
              </a:ext>
            </a:extLst>
          </p:cNvPr>
          <p:cNvSpPr txBox="1"/>
          <p:nvPr/>
        </p:nvSpPr>
        <p:spPr>
          <a:xfrm>
            <a:off x="10366244" y="5325893"/>
            <a:ext cx="1825756" cy="369332"/>
          </a:xfrm>
          <a:prstGeom prst="rect">
            <a:avLst/>
          </a:prstGeom>
          <a:noFill/>
        </p:spPr>
        <p:txBody>
          <a:bodyPr wrap="none" rtlCol="0">
            <a:spAutoFit/>
          </a:bodyPr>
          <a:lstStyle/>
          <a:p>
            <a:r>
              <a:rPr lang="en-US" dirty="0"/>
              <a:t>Dimension Tables</a:t>
            </a:r>
            <a:endParaRPr lang="en-AE" dirty="0"/>
          </a:p>
        </p:txBody>
      </p:sp>
      <p:sp>
        <p:nvSpPr>
          <p:cNvPr id="10" name="TextBox 9">
            <a:extLst>
              <a:ext uri="{FF2B5EF4-FFF2-40B4-BE49-F238E27FC236}">
                <a16:creationId xmlns:a16="http://schemas.microsoft.com/office/drawing/2014/main" id="{F1711612-9DF1-2D1F-9600-24856B23CD3C}"/>
              </a:ext>
            </a:extLst>
          </p:cNvPr>
          <p:cNvSpPr txBox="1"/>
          <p:nvPr/>
        </p:nvSpPr>
        <p:spPr>
          <a:xfrm>
            <a:off x="4268069" y="1140491"/>
            <a:ext cx="3485071" cy="1569660"/>
          </a:xfrm>
          <a:prstGeom prst="rect">
            <a:avLst/>
          </a:prstGeom>
          <a:noFill/>
        </p:spPr>
        <p:txBody>
          <a:bodyPr wrap="square" rtlCol="0">
            <a:spAutoFit/>
          </a:bodyPr>
          <a:lstStyle/>
          <a:p>
            <a:r>
              <a:rPr lang="en-US" sz="1600" b="1" i="1" dirty="0"/>
              <a:t>Each CSV has restaurants that are common between it and the other CSVs, as well as restaurants unique to itself that don’t occur in other CSVs. Hence, we need to create our own Restaurant Identification number</a:t>
            </a:r>
            <a:endParaRPr lang="en-AE" sz="1600" b="1" i="1" dirty="0"/>
          </a:p>
        </p:txBody>
      </p:sp>
    </p:spTree>
    <p:extLst>
      <p:ext uri="{BB962C8B-B14F-4D97-AF65-F5344CB8AC3E}">
        <p14:creationId xmlns:p14="http://schemas.microsoft.com/office/powerpoint/2010/main" val="160952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Enter: Fuzzy Wuzzy / </a:t>
            </a:r>
            <a:r>
              <a:rPr lang="en-US" sz="3600" b="1" dirty="0" err="1">
                <a:latin typeface="ADLaM Display" panose="02010000000000000000" pitchFamily="2" charset="0"/>
                <a:ea typeface="ADLaM Display" panose="02010000000000000000" pitchFamily="2" charset="0"/>
                <a:cs typeface="ADLaM Display" panose="02010000000000000000" pitchFamily="2" charset="0"/>
              </a:rPr>
              <a:t>Levenshtein</a:t>
            </a:r>
            <a:r>
              <a:rPr lang="en-US" sz="3600" b="1" dirty="0">
                <a:latin typeface="ADLaM Display" panose="02010000000000000000" pitchFamily="2" charset="0"/>
                <a:ea typeface="ADLaM Display" panose="02010000000000000000" pitchFamily="2" charset="0"/>
                <a:cs typeface="ADLaM Display" panose="02010000000000000000" pitchFamily="2" charset="0"/>
              </a:rPr>
              <a:t> Distance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The </a:t>
            </a:r>
            <a:r>
              <a:rPr lang="en-US" sz="1800" dirty="0" err="1"/>
              <a:t>fuzz.ratio</a:t>
            </a:r>
            <a:r>
              <a:rPr lang="en-US" sz="1800" dirty="0"/>
              <a:t> function compares two strings and gives us a score based on how similar they are. This is based on the </a:t>
            </a:r>
            <a:r>
              <a:rPr lang="en-US" sz="1800" dirty="0" err="1"/>
              <a:t>Levenshtein</a:t>
            </a:r>
            <a:r>
              <a:rPr lang="en-US" sz="1800" dirty="0"/>
              <a:t> </a:t>
            </a:r>
            <a:r>
              <a:rPr lang="en-US" sz="1800" dirty="0" err="1"/>
              <a:t>Distace</a:t>
            </a:r>
            <a:r>
              <a:rPr lang="en-US" sz="1800" dirty="0"/>
              <a:t> or Minimum Edit Distance algorithm</a:t>
            </a:r>
          </a:p>
          <a:p>
            <a:r>
              <a:rPr lang="en-US" sz="1800" dirty="0"/>
              <a:t>The higher the score, the more closely the strings resemble each other.</a:t>
            </a:r>
          </a:p>
          <a:p>
            <a:r>
              <a:rPr lang="en-US" sz="1800" dirty="0"/>
              <a:t>By setting a score as our threshold, we can compare two strings, and if the resulting score is greater than the threshold, we can conclude that the two strings refer to the same restaurant name. </a:t>
            </a:r>
          </a:p>
          <a:p>
            <a:r>
              <a:rPr lang="en-US" sz="1800" dirty="0"/>
              <a:t>The goal is to match similar restaurant names in each CSV, as well as across CSVs, to give the same restaurant ID to the same restaurant in each row the restaurant is mentioned.</a:t>
            </a:r>
            <a:endParaRPr lang="en-AE" sz="1800" dirty="0"/>
          </a:p>
        </p:txBody>
      </p:sp>
      <p:pic>
        <p:nvPicPr>
          <p:cNvPr id="7" name="Picture 6">
            <a:extLst>
              <a:ext uri="{FF2B5EF4-FFF2-40B4-BE49-F238E27FC236}">
                <a16:creationId xmlns:a16="http://schemas.microsoft.com/office/drawing/2014/main" id="{1810DFBB-2122-EA77-13B2-FC015780D5D2}"/>
              </a:ext>
            </a:extLst>
          </p:cNvPr>
          <p:cNvPicPr>
            <a:picLocks noChangeAspect="1"/>
          </p:cNvPicPr>
          <p:nvPr/>
        </p:nvPicPr>
        <p:blipFill>
          <a:blip r:embed="rId2"/>
          <a:stretch>
            <a:fillRect/>
          </a:stretch>
        </p:blipFill>
        <p:spPr>
          <a:xfrm>
            <a:off x="1435648" y="4192467"/>
            <a:ext cx="2467319" cy="1724266"/>
          </a:xfrm>
          <a:prstGeom prst="rect">
            <a:avLst/>
          </a:prstGeom>
        </p:spPr>
      </p:pic>
      <p:pic>
        <p:nvPicPr>
          <p:cNvPr id="9" name="Picture 8">
            <a:extLst>
              <a:ext uri="{FF2B5EF4-FFF2-40B4-BE49-F238E27FC236}">
                <a16:creationId xmlns:a16="http://schemas.microsoft.com/office/drawing/2014/main" id="{3E4535D0-7E91-C01E-5890-0933EE69B3CD}"/>
              </a:ext>
            </a:extLst>
          </p:cNvPr>
          <p:cNvPicPr>
            <a:picLocks noChangeAspect="1"/>
          </p:cNvPicPr>
          <p:nvPr/>
        </p:nvPicPr>
        <p:blipFill>
          <a:blip r:embed="rId3"/>
          <a:stretch>
            <a:fillRect/>
          </a:stretch>
        </p:blipFill>
        <p:spPr>
          <a:xfrm>
            <a:off x="7541175" y="4154367"/>
            <a:ext cx="2448267" cy="1724266"/>
          </a:xfrm>
          <a:prstGeom prst="rect">
            <a:avLst/>
          </a:prstGeom>
        </p:spPr>
      </p:pic>
      <p:grpSp>
        <p:nvGrpSpPr>
          <p:cNvPr id="17" name="Group 16">
            <a:extLst>
              <a:ext uri="{FF2B5EF4-FFF2-40B4-BE49-F238E27FC236}">
                <a16:creationId xmlns:a16="http://schemas.microsoft.com/office/drawing/2014/main" id="{E709F558-430C-0533-09D6-A9E1D7415825}"/>
              </a:ext>
            </a:extLst>
          </p:cNvPr>
          <p:cNvGrpSpPr/>
          <p:nvPr/>
        </p:nvGrpSpPr>
        <p:grpSpPr>
          <a:xfrm>
            <a:off x="4119073" y="4632633"/>
            <a:ext cx="2494440" cy="504720"/>
            <a:chOff x="4119073" y="4632633"/>
            <a:chExt cx="2494440" cy="504720"/>
          </a:xfrm>
        </p:grpSpPr>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82873C1-0108-E490-9838-D3CF283404A3}"/>
                    </a:ext>
                  </a:extLst>
                </p14:cNvPr>
                <p14:cNvContentPartPr/>
                <p14:nvPr/>
              </p14:nvContentPartPr>
              <p14:xfrm>
                <a:off x="4119073" y="4632633"/>
                <a:ext cx="2459520" cy="503280"/>
              </p14:xfrm>
            </p:contentPart>
          </mc:Choice>
          <mc:Fallback xmlns="">
            <p:pic>
              <p:nvPicPr>
                <p:cNvPr id="15" name="Ink 14">
                  <a:extLst>
                    <a:ext uri="{FF2B5EF4-FFF2-40B4-BE49-F238E27FC236}">
                      <a16:creationId xmlns:a16="http://schemas.microsoft.com/office/drawing/2014/main" id="{C82873C1-0108-E490-9838-D3CF283404A3}"/>
                    </a:ext>
                  </a:extLst>
                </p:cNvPr>
                <p:cNvPicPr/>
                <p:nvPr/>
              </p:nvPicPr>
              <p:blipFill>
                <a:blip r:embed="rId5"/>
                <a:stretch>
                  <a:fillRect/>
                </a:stretch>
              </p:blipFill>
              <p:spPr>
                <a:xfrm>
                  <a:off x="4056433" y="4569993"/>
                  <a:ext cx="258516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D69F797-6F75-07F4-CA55-4A190F13471A}"/>
                    </a:ext>
                  </a:extLst>
                </p14:cNvPr>
                <p14:cNvContentPartPr/>
                <p14:nvPr/>
              </p14:nvContentPartPr>
              <p14:xfrm>
                <a:off x="6307873" y="4848993"/>
                <a:ext cx="305640" cy="288360"/>
              </p14:xfrm>
            </p:contentPart>
          </mc:Choice>
          <mc:Fallback xmlns="">
            <p:pic>
              <p:nvPicPr>
                <p:cNvPr id="16" name="Ink 15">
                  <a:extLst>
                    <a:ext uri="{FF2B5EF4-FFF2-40B4-BE49-F238E27FC236}">
                      <a16:creationId xmlns:a16="http://schemas.microsoft.com/office/drawing/2014/main" id="{3D69F797-6F75-07F4-CA55-4A190F13471A}"/>
                    </a:ext>
                  </a:extLst>
                </p:cNvPr>
                <p:cNvPicPr/>
                <p:nvPr/>
              </p:nvPicPr>
              <p:blipFill>
                <a:blip r:embed="rId7"/>
                <a:stretch>
                  <a:fillRect/>
                </a:stretch>
              </p:blipFill>
              <p:spPr>
                <a:xfrm>
                  <a:off x="6245233" y="4785993"/>
                  <a:ext cx="431280" cy="414000"/>
                </a:xfrm>
                <a:prstGeom prst="rect">
                  <a:avLst/>
                </a:prstGeom>
              </p:spPr>
            </p:pic>
          </mc:Fallback>
        </mc:AlternateContent>
      </p:grpSp>
    </p:spTree>
    <p:extLst>
      <p:ext uri="{BB962C8B-B14F-4D97-AF65-F5344CB8AC3E}">
        <p14:creationId xmlns:p14="http://schemas.microsoft.com/office/powerpoint/2010/main" val="153945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Performance Concerns: </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lnSpcReduction="10000"/>
          </a:bodyPr>
          <a:lstStyle/>
          <a:p>
            <a:r>
              <a:rPr lang="en-US" sz="1800" dirty="0"/>
              <a:t>We are doing this fuzzy matching for a single CSV, matching its entries with themselves, to eliminate any occurrence of a restaurant’s name being misspelled and being counted as another.</a:t>
            </a:r>
          </a:p>
          <a:p>
            <a:r>
              <a:rPr lang="en-US" sz="1800" dirty="0"/>
              <a:t>We are also comparing multiple CSVs with each other, to ensure that any restaurants matching in multiple tables get the same Restaurant ID and do not get counted as different entities.</a:t>
            </a:r>
          </a:p>
          <a:p>
            <a:r>
              <a:rPr lang="en-US" sz="1800" dirty="0"/>
              <a:t>In both cases, we have loops or </a:t>
            </a:r>
            <a:r>
              <a:rPr lang="en-US" sz="1800" dirty="0" err="1"/>
              <a:t>iterables</a:t>
            </a:r>
            <a:r>
              <a:rPr lang="en-US" sz="1800" dirty="0"/>
              <a:t>. In the first case, the same column is being iterated over twice, and in the other, two different columns are being iterated on and compared. This is polynomial complexity – O(n</a:t>
            </a:r>
            <a:r>
              <a:rPr lang="en-US" sz="2000" baseline="30000" dirty="0"/>
              <a:t>2</a:t>
            </a:r>
            <a:r>
              <a:rPr lang="en-US" sz="1800" dirty="0"/>
              <a:t>)</a:t>
            </a:r>
          </a:p>
          <a:p>
            <a:r>
              <a:rPr lang="en-US" sz="1800" dirty="0"/>
              <a:t>In such cases, the bigger the number n, the worse the performance. We will eventually compare a table with 80,000 rows with one containing more than 200,000 rows. This is not feasible. However, if n is sufficiently small in size, polynomial complexity isn’t the worst thing in the world.</a:t>
            </a:r>
          </a:p>
          <a:p>
            <a:r>
              <a:rPr lang="en-US" sz="1800" dirty="0"/>
              <a:t>To increase performance, we will filter our rows on certain criteria before matching them. One way is to filter restaurant names alphabetically before comparing. </a:t>
            </a:r>
            <a:r>
              <a:rPr lang="en-US" sz="1800" dirty="0" err="1"/>
              <a:t>Ie</a:t>
            </a:r>
            <a:r>
              <a:rPr lang="en-US" sz="1800" dirty="0"/>
              <a:t>: Compare restaurants starting with A with restaurants starting with A. However, if the spelling error starts with the first letter, this will not meet our goal.</a:t>
            </a:r>
          </a:p>
          <a:p>
            <a:r>
              <a:rPr lang="en-US" sz="1800" dirty="0"/>
              <a:t>Enter the BIN or Building Identification Number. This exists in every CSV, and makes for an ideal filter to group our rows by.</a:t>
            </a:r>
            <a:endParaRPr lang="en-AE" sz="1800" dirty="0"/>
          </a:p>
        </p:txBody>
      </p:sp>
    </p:spTree>
    <p:extLst>
      <p:ext uri="{BB962C8B-B14F-4D97-AF65-F5344CB8AC3E}">
        <p14:creationId xmlns:p14="http://schemas.microsoft.com/office/powerpoint/2010/main" val="397287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160</TotalTime>
  <Words>2218</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lpstr>Cleaning Steps:</vt:lpstr>
      <vt:lpstr>Dealing with Unintended Consequences:</vt:lpstr>
      <vt:lpstr>PowerPoint Presentation</vt:lpstr>
      <vt:lpstr>Enter: Fuzzy Wuzzy / Levenshtein Distance</vt:lpstr>
      <vt:lpstr>Performance Concerns: </vt:lpstr>
      <vt:lpstr>Prepwork before Fuzzy Functions:</vt:lpstr>
      <vt:lpstr>Function A: Comparing a CSV by Itself</vt:lpstr>
      <vt:lpstr>Function B: Comparting two CSVs</vt:lpstr>
      <vt:lpstr>All Steps in Sequence:</vt:lpstr>
      <vt:lpstr>Issues to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2024-01-30T19:23:08Z</dcterms:modified>
</cp:coreProperties>
</file>