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88AF-0B96-4AD8-B4A4-53F56DC0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82A94-8CC7-4FA7-AE3C-065081AC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B2F7-81B2-40AE-95F3-D1D37DC5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0368-ADAE-46FE-B4A1-F065E6F5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83BD-F590-4499-B0C7-94F5BB23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509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EE8A-F514-4522-BBFC-BC769B27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8E674-1208-45F8-9AF3-A44887EC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2D1F-EB7C-47DC-A633-5A358E64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4C49F-40B2-4896-9F53-DDDA3280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EC25-3040-41EC-A690-7689AEC1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9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458B-E9CC-473A-BABB-07CFBBB8F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09876-5605-444A-8B9B-5F9B8B3FB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A479-3847-41EF-ADC5-0F6056D5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02408-ADD4-474B-8559-95742E0C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42D9-6090-4A54-99DB-BDB6AF4B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18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DCA9-E99B-4069-B311-8BAB2384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E0B0-8C23-403C-BC0F-778C7B86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A067-5E62-465D-AB75-ED26DA0D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8740-6442-4DC9-979A-90106AD3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EF11-A314-45B9-8EC8-FDDFB552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87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0529-AB66-496C-918A-5EA19A2E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F34E-989C-47AE-BE15-98498FF2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30E2-056A-45E7-AE52-4EAD8D24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56F6-0996-41F2-B9AA-D8CEE4E9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B294-526E-41C1-8118-17F86951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3B7A-8C61-486D-8936-983E42B8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003C-670C-4704-A975-AF0017C23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940AB-A48F-4E24-8F6C-5C905472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1E3CC-47FA-4DB5-BE71-E624D614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F0C9-6483-43C2-A006-D3EAAC6B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B345-7A9E-4CFE-82FE-566BF599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7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86AB-680C-456F-88CE-FEA1E79E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50248-8D14-49D2-9C66-A7A5FE59C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38D05-6451-4372-BDA3-814DCA70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37E31-8E1C-49BF-9607-DDB2EF189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31FE2-F6CA-4E20-B4F2-818262406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438F3-B2A5-4D43-BCC8-69AC893E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D5CAD-882F-4E6D-89F8-53AE8FF9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360DD-994C-46AA-B4B6-C20408D1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18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6C35-74D3-4E2B-98D0-03FA658E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F7546-FD3F-4FB5-8C80-9B6A1DC1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CF4A7-1C12-4BA7-BAA1-94D9FF74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B62CA-5613-4919-A528-01C29710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17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20FB6-AB4E-4798-9B25-FE114957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6CA71-F035-4216-9055-20C8931A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52A83-5322-4E58-A1F4-5E3D6FAB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003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E5F7-1CE4-4403-9D11-3613CE9D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576F-8A83-460A-83B3-A7C326F0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19821-C418-4A0A-AC78-D282C603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F273C-84E1-4D6F-9E9A-1BE08E0A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1922-6BFF-4E8E-A05C-38FAF9DC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F2E3A-A6CA-4677-8503-59E7CA91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37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DC3-6DFF-45F8-BA67-68506F0C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CE0CC-78C0-4C42-9405-F3D3BB923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E79B8-009E-425E-8272-117E4DFD7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A7E1-A3E4-4E62-8A2E-3C961016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BDFA-2A36-47E2-88F6-8850C013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DEA6-6363-4896-A26B-446651C5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41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5521E-8514-4A3D-81AD-50F45923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42F5B-0332-4C15-B592-510E3F10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1628-7024-47E7-BD26-CFD1DC75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739D-FF02-4793-A9D3-4480E20614F4}" type="datetimeFigureOut">
              <a:rPr lang="en-PH" smtClean="0"/>
              <a:t>23 May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966F-A03B-4012-A90F-87BFF34CC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706C-9A97-4A73-ACC2-93FB52378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D5BA-DD43-4B32-BB94-6A189FAD45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53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4A11C-DA99-479A-A3F8-8881AD2A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188" y="1558018"/>
            <a:ext cx="4365624" cy="18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5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712E-A7CE-41CA-875F-144BA619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>
                <a:latin typeface="Century Gothic" panose="020B0502020202020204" pitchFamily="34" charset="0"/>
              </a:rPr>
              <a:t>WELCOME TO SEFINGO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3021-EBBF-4303-AD3A-D02FB282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SEFINGO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– means </a:t>
            </a: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Search, Find, Go</a:t>
            </a:r>
          </a:p>
          <a:p>
            <a:pPr marL="0" indent="0">
              <a:buNone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	A customer can search for a product, place, deals, services and more. Since sefingo.com is a business directory of various categories of listings.</a:t>
            </a:r>
          </a:p>
          <a:p>
            <a:pPr marL="0" indent="0"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– deals, products, services, connect and directly chat registered accounts.</a:t>
            </a:r>
          </a:p>
          <a:p>
            <a:pPr marL="0" indent="0"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– for early deals, promos, accommodations, transportation exclusive tickets and more.</a:t>
            </a:r>
          </a:p>
        </p:txBody>
      </p:sp>
    </p:spTree>
    <p:extLst>
      <p:ext uri="{BB962C8B-B14F-4D97-AF65-F5344CB8AC3E}">
        <p14:creationId xmlns:p14="http://schemas.microsoft.com/office/powerpoint/2010/main" val="66883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DB05-1561-43CC-A510-18D856C0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SEFINGO SALIENT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5263-D299-4041-825A-85FED735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SEARCH PAGE FOR BUSINESS, PRODUCTS, SERVICES LISTINGS.</a:t>
            </a:r>
          </a:p>
          <a:p>
            <a:r>
              <a:rPr lang="en-PH" dirty="0"/>
              <a:t>LOGIN AND REGISTRATION ACCOUNT FOR USERS</a:t>
            </a:r>
          </a:p>
          <a:p>
            <a:r>
              <a:rPr lang="en-PH" dirty="0"/>
              <a:t>GLOBAL STORE FOR PARTNERING VENDORS / BUSINESS</a:t>
            </a:r>
          </a:p>
          <a:p>
            <a:r>
              <a:rPr lang="en-PH" dirty="0"/>
              <a:t>THE GLOBAL STORE – IS THE COMPANY’S E-COMMERCE PAGE</a:t>
            </a:r>
          </a:p>
          <a:p>
            <a:r>
              <a:rPr lang="en-PH" b="1" dirty="0"/>
              <a:t>THE GLOBAL STORE IS DIFFERENT FROM THE LISTING PAGE OFFERING OF BUSINESS</a:t>
            </a:r>
          </a:p>
          <a:p>
            <a:r>
              <a:rPr lang="en-PH" dirty="0"/>
              <a:t>SEFINGO WILL HELP PROMOTE AND SELL PRODUCTS IN THE GLOBAL STORE PAGE.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4290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D6E1-BFB8-41B4-9658-02553896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SEFINGO SALIENT FEATURES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1B39-6D72-4D30-9E06-3B1BF6A3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BUSINESSES WILL AVAILED PREMIUM PLAN YEARLY SUBSCRIPTION– WILL HAVE THEIR OWN BUSINESS PAGE PLUS E-COMMERCE IS MANUALLY SETUP. (ONEPAGE WEBSITE)</a:t>
            </a:r>
          </a:p>
          <a:p>
            <a:r>
              <a:rPr lang="en-PH" dirty="0"/>
              <a:t>FOR LIFE TIME ONE TIME PAYMENT - WILL HAVE THEIR BUSINESS PAGE WITH EITHER E-COMMERCE PAGE (ONEPAGE WEBSITE)</a:t>
            </a:r>
          </a:p>
          <a:p>
            <a:r>
              <a:rPr lang="en-PH" dirty="0"/>
              <a:t>SEFINGO IS FREE FOR INDIVIDUAL AND ENTREPRENEURS STARTING UP THEIR BUSINESS BUT ONLY FOR LIMITED POSTING AND WITH SPECIFIC PERIOD OF TIME ONLY.</a:t>
            </a:r>
          </a:p>
        </p:txBody>
      </p:sp>
    </p:spTree>
    <p:extLst>
      <p:ext uri="{BB962C8B-B14F-4D97-AF65-F5344CB8AC3E}">
        <p14:creationId xmlns:p14="http://schemas.microsoft.com/office/powerpoint/2010/main" val="304148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2DF9-6E6F-4E3D-8A8D-6E3AF806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PAYMENT GATEWAYS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CF91-8DCA-44A6-A26F-C2BDBE98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MANUAL VERIFICATION AND APPROVAL OF CHECKS, DEPOSITS FOR GLOBAL STORE PURCHASE</a:t>
            </a:r>
          </a:p>
          <a:p>
            <a:r>
              <a:rPr lang="en-PH" dirty="0"/>
              <a:t>E-STORE WALLET FOR USER ACCOUNTS</a:t>
            </a:r>
          </a:p>
          <a:p>
            <a:r>
              <a:rPr lang="en-PH" dirty="0"/>
              <a:t>FOR FUTURE UPGRADE OF SERVICE</a:t>
            </a:r>
          </a:p>
          <a:p>
            <a:pPr lvl="1"/>
            <a:r>
              <a:rPr lang="en-PH" dirty="0"/>
              <a:t>LOCAL API PAYMENT GATEWAYS INTEGRATION TO WOOCOMMERCE</a:t>
            </a:r>
          </a:p>
          <a:p>
            <a:pPr lvl="1"/>
            <a:r>
              <a:rPr lang="en-PH" dirty="0"/>
              <a:t>UPGRADE OF HOSTING PLAN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99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5E94-BD96-4578-ADD9-FF2A0BA4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LOGISTICS FOR GLOBAL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BC35-FC29-431C-8E05-6DC32521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VIRTUAL PRODUCTS SUCH AS SERVICES, PROMO DEALS, TICKETS, ETC. WILL SEND THEM THE PURCHASE CONFIRMATION. (NEED AUTOMATION)</a:t>
            </a:r>
          </a:p>
          <a:p>
            <a:r>
              <a:rPr lang="en-PH" dirty="0"/>
              <a:t>FOR ACTUAL PRODUCTS SOLD ON GLOBAL STORE, A VERIFICATION OF PURCHASE BEFORE COURSE THROUGH WAREHOUSING.</a:t>
            </a:r>
          </a:p>
          <a:p>
            <a:r>
              <a:rPr lang="en-PH" dirty="0"/>
              <a:t>SEFINGO WILL PREPARE THE SCHEDULE OF DELIVERY AND DESTINATION</a:t>
            </a:r>
          </a:p>
          <a:p>
            <a:r>
              <a:rPr lang="en-PH" dirty="0"/>
              <a:t>FOR BULK AND COMPLICATED DESTINATION DELIVERY CHARGE WILL THE SAME TO DELIVERY COMPANIES SUCH AS LALAMOVE, SHIPPO.PH, NINJA VAN. </a:t>
            </a:r>
          </a:p>
        </p:txBody>
      </p:sp>
    </p:spTree>
    <p:extLst>
      <p:ext uri="{BB962C8B-B14F-4D97-AF65-F5344CB8AC3E}">
        <p14:creationId xmlns:p14="http://schemas.microsoft.com/office/powerpoint/2010/main" val="337491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D11F-A25B-4F3B-B44E-51E8DF3D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B315-C094-45E3-BB5C-7E82CD32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ALL OF US WILL BE MARKETING MANAGERS</a:t>
            </a:r>
          </a:p>
          <a:p>
            <a:r>
              <a:rPr lang="en-PH" dirty="0"/>
              <a:t>ALL OF US WILL BE REWARDED IN COMMISSIONS</a:t>
            </a:r>
          </a:p>
          <a:p>
            <a:r>
              <a:rPr lang="en-PH" dirty="0"/>
              <a:t>ALL ARE ENCOURAGE TO OWN THE COMPANY FOR FUTURE SEC. REGISTRATION – </a:t>
            </a:r>
            <a:r>
              <a:rPr lang="en-PH" dirty="0" err="1"/>
              <a:t>defacto</a:t>
            </a:r>
            <a:r>
              <a:rPr lang="en-PH" dirty="0"/>
              <a:t> / </a:t>
            </a:r>
            <a:r>
              <a:rPr lang="en-PH" dirty="0" err="1"/>
              <a:t>dti</a:t>
            </a:r>
            <a:r>
              <a:rPr lang="en-PH" dirty="0"/>
              <a:t> –sole / national / tin id / 50k -100k tax clearance.</a:t>
            </a:r>
          </a:p>
          <a:p>
            <a:r>
              <a:rPr lang="en-PH" dirty="0"/>
              <a:t>ALL OF US WILL START RECEIVING COMPENSATION DEPENDING ON THE SALES OF THE COMPANY.</a:t>
            </a:r>
          </a:p>
          <a:p>
            <a:r>
              <a:rPr lang="en-PH" dirty="0"/>
              <a:t>ACT AS IF YOU OWN THE COMPANY. BECAUSE YOU ARE.</a:t>
            </a:r>
          </a:p>
          <a:p>
            <a:r>
              <a:rPr lang="en-PH" dirty="0"/>
              <a:t>CENTRALIZED COMMISSION OF SHARES. </a:t>
            </a:r>
          </a:p>
          <a:p>
            <a:r>
              <a:rPr lang="en-PH" dirty="0"/>
              <a:t>INDIVIDUAL COMMISSION FOR BUSINESS DEALS.</a:t>
            </a:r>
          </a:p>
          <a:p>
            <a:r>
              <a:rPr lang="en-PH" dirty="0"/>
              <a:t>BOARD OF DIRECTORS WILL HAVE A DIFFERENT COMMISSION TO </a:t>
            </a:r>
            <a:r>
              <a:rPr lang="en-PH" b="1" dirty="0"/>
              <a:t>MICRO MARKETERS / AGENTS.</a:t>
            </a:r>
          </a:p>
        </p:txBody>
      </p:sp>
    </p:spTree>
    <p:extLst>
      <p:ext uri="{BB962C8B-B14F-4D97-AF65-F5344CB8AC3E}">
        <p14:creationId xmlns:p14="http://schemas.microsoft.com/office/powerpoint/2010/main" val="364745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57C2-5BC8-4D11-A136-AE4685F5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F1CF-F658-4D10-AA7B-B612C16A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THERE ARE MANY EXISTING WEBSITE APPLICATIONS AND MOBILE APPLICATIONS</a:t>
            </a:r>
          </a:p>
          <a:p>
            <a:r>
              <a:rPr lang="en-PH" dirty="0"/>
              <a:t>HOW DO WE DIFFER FROM THEM?</a:t>
            </a:r>
          </a:p>
          <a:p>
            <a:r>
              <a:rPr lang="en-PH" dirty="0"/>
              <a:t>HOW SHOULD WE WORK IT OUT?</a:t>
            </a:r>
          </a:p>
          <a:p>
            <a:r>
              <a:rPr lang="en-PH" dirty="0"/>
              <a:t>YOUR PERFORMANCE IS THE RESULT OF THE COMPANY’S LOSS OR GAIN.</a:t>
            </a:r>
          </a:p>
          <a:p>
            <a:r>
              <a:rPr lang="en-PH" dirty="0"/>
              <a:t>MARKET RESEARCH, STUDY, AND TIMELINE</a:t>
            </a:r>
          </a:p>
          <a:p>
            <a:r>
              <a:rPr lang="en-PH" dirty="0"/>
              <a:t>CONTINUOUS DIGITAL ADVERTISEMENT THROUGH ORGANIC MARKETING PERSON TO PERSON, BUSINESS TO BUSINESS.</a:t>
            </a:r>
          </a:p>
          <a:p>
            <a:r>
              <a:rPr lang="en-PH" dirty="0"/>
              <a:t>UPGRADE HOSTING PLAN AND ASSESS THE VALUE OF THE WEBSITE FOR AUCTION FUNDING OF SHARE STOCK HOLDERS.</a:t>
            </a:r>
          </a:p>
          <a:p>
            <a:r>
              <a:rPr lang="en-PH" dirty="0"/>
              <a:t>BE SUCCESSFULL</a:t>
            </a:r>
          </a:p>
        </p:txBody>
      </p:sp>
    </p:spTree>
    <p:extLst>
      <p:ext uri="{BB962C8B-B14F-4D97-AF65-F5344CB8AC3E}">
        <p14:creationId xmlns:p14="http://schemas.microsoft.com/office/powerpoint/2010/main" val="323423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494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PowerPoint Presentation</vt:lpstr>
      <vt:lpstr>WELCOME TO SEFINGO</vt:lpstr>
      <vt:lpstr>SEFINGO SALIENT FEATURES</vt:lpstr>
      <vt:lpstr>SEFINGO SALIENT FEATURES</vt:lpstr>
      <vt:lpstr>PAYMENT GATEWAYS</vt:lpstr>
      <vt:lpstr>LOGISTICS FOR GLOBAL STORE</vt:lpstr>
      <vt:lpstr>STAFFING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Eschnaseth Maceda</dc:creator>
  <cp:lastModifiedBy>Eschnaseth Maceda</cp:lastModifiedBy>
  <cp:revision>19</cp:revision>
  <dcterms:created xsi:type="dcterms:W3CDTF">2020-05-02T08:26:22Z</dcterms:created>
  <dcterms:modified xsi:type="dcterms:W3CDTF">2020-05-23T06:33:50Z</dcterms:modified>
</cp:coreProperties>
</file>