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7F95-8B1E-42B3-84F0-7E4F937F88C3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7F95-8B1E-42B3-84F0-7E4F937F88C3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9012-52D8-469F-92AD-0A3CB798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153400" cy="1470025"/>
          </a:xfrm>
        </p:spPr>
        <p:txBody>
          <a:bodyPr/>
          <a:lstStyle/>
          <a:p>
            <a:r>
              <a:rPr lang="en-US" dirty="0" smtClean="0"/>
              <a:t>P2P Messaging + Location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29400" y="3902456"/>
            <a:ext cx="1150959" cy="1415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3276600"/>
            <a:ext cx="2667000" cy="2667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1"/>
          </p:cNvCxnSpPr>
          <p:nvPr/>
        </p:nvCxnSpPr>
        <p:spPr>
          <a:xfrm>
            <a:off x="3124200" y="46101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0" y="42407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76400"/>
            <a:ext cx="1215692" cy="14948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04400"/>
            <a:ext cx="2817000" cy="281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79000"/>
            <a:ext cx="1491423" cy="2817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25146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4200" y="3304400"/>
            <a:ext cx="990600" cy="50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86400" y="22098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62100" y="22746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recipients IP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76123" y="22111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 stored from last login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2800" y="36126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26112"/>
            <a:ext cx="1215692" cy="14948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04400"/>
            <a:ext cx="2817000" cy="281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79000"/>
            <a:ext cx="1491423" cy="2817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502800" y="1295400"/>
            <a:ext cx="1755000" cy="1752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79019" y="1322387"/>
            <a:ext cx="1779587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048000" y="39624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37000" y="3593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Map Location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2969400" cy="296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00400"/>
            <a:ext cx="1572110" cy="29694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16037"/>
            <a:ext cx="2438400" cy="1616659"/>
          </a:xfrm>
        </p:spPr>
      </p:pic>
      <p:cxnSp>
        <p:nvCxnSpPr>
          <p:cNvPr id="10" name="Straight Arrow Connector 9"/>
          <p:cNvCxnSpPr/>
          <p:nvPr/>
        </p:nvCxnSpPr>
        <p:spPr>
          <a:xfrm flipV="1">
            <a:off x="2209800" y="2209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24200" y="2628900"/>
            <a:ext cx="6858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3310" y="218440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Request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67100" y="3105150"/>
            <a:ext cx="160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GPS Location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71800" y="52578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5531" y="4876800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618854"/>
              </p:ext>
            </p:extLst>
          </p:nvPr>
        </p:nvGraphicFramePr>
        <p:xfrm>
          <a:off x="457200" y="1600200"/>
          <a:ext cx="8229600" cy="3704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29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Sending</a:t>
                      </a:r>
                      <a:r>
                        <a:rPr lang="en-US" b="0" baseline="0" dirty="0" smtClean="0"/>
                        <a:t> Clients Username</a:t>
                      </a:r>
                      <a:endParaRPr lang="en-US" b="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Sending</a:t>
                      </a:r>
                      <a:r>
                        <a:rPr lang="en-US" baseline="0" dirty="0" smtClean="0"/>
                        <a:t> Clients IP Address</a:t>
                      </a:r>
                      <a:endParaRPr lang="en-US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 Coordinates</a:t>
                      </a:r>
                      <a:endParaRPr lang="en-US" dirty="0"/>
                    </a:p>
                  </a:txBody>
                  <a:tcPr/>
                </a:tc>
              </a:tr>
              <a:tr h="233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P2P Messaging + Location Sharing</vt:lpstr>
      <vt:lpstr>Login</vt:lpstr>
      <vt:lpstr>Create Chat</vt:lpstr>
      <vt:lpstr>Send Message</vt:lpstr>
      <vt:lpstr>Send Map Location</vt:lpstr>
      <vt:lpstr>Packet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Messaging + Location Sharing</dc:title>
  <dc:creator>bjustice@uvic.ca</dc:creator>
  <cp:lastModifiedBy>bjustice@uvic.ca</cp:lastModifiedBy>
  <cp:revision>5</cp:revision>
  <dcterms:created xsi:type="dcterms:W3CDTF">2015-04-02T06:52:49Z</dcterms:created>
  <dcterms:modified xsi:type="dcterms:W3CDTF">2015-04-02T07:29:52Z</dcterms:modified>
</cp:coreProperties>
</file>