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5" autoAdjust="0"/>
  </p:normalViewPr>
  <p:slideViewPr>
    <p:cSldViewPr>
      <p:cViewPr varScale="1">
        <p:scale>
          <a:sx n="62" d="100"/>
          <a:sy n="62" d="100"/>
        </p:scale>
        <p:origin x="-888" y="-5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DC22D-60EA-4553-AAA6-562C4930A3C5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159C2-8E37-49DC-8D68-6C9152DC20F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159C2-8E37-49DC-8D68-6C9152DC20F9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2263-6463-4633-9C56-AAEEAC092848}" type="datetimeFigureOut">
              <a:rPr lang="fr-FR" smtClean="0"/>
              <a:t>31/03/2021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B1F6-BE64-4807-9058-EA705A83575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fortnite-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179512"/>
            <a:ext cx="9144000" cy="3078088"/>
          </a:xfrm>
          <a:prstGeom prst="rect">
            <a:avLst/>
          </a:prstGeom>
        </p:spPr>
      </p:pic>
      <p:pic>
        <p:nvPicPr>
          <p:cNvPr id="5" name="Image 4" descr="image-fif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437112"/>
            <a:ext cx="9144000" cy="2636912"/>
          </a:xfrm>
          <a:prstGeom prst="rect">
            <a:avLst/>
          </a:prstGeom>
        </p:spPr>
      </p:pic>
      <p:pic>
        <p:nvPicPr>
          <p:cNvPr id="6" name="Image 5" descr="image-jump for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844824"/>
            <a:ext cx="9144000" cy="2592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Affichage à l'écran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1</cp:revision>
  <dcterms:created xsi:type="dcterms:W3CDTF">2021-03-31T09:11:47Z</dcterms:created>
  <dcterms:modified xsi:type="dcterms:W3CDTF">2021-03-31T09:21:08Z</dcterms:modified>
</cp:coreProperties>
</file>