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86" r:id="rId7"/>
    <p:sldId id="288" r:id="rId8"/>
    <p:sldId id="299" r:id="rId9"/>
    <p:sldId id="300" r:id="rId10"/>
    <p:sldId id="30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5646" autoAdjust="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823" y="232913"/>
            <a:ext cx="7994603" cy="3830130"/>
          </a:xfrm>
        </p:spPr>
        <p:txBody>
          <a:bodyPr/>
          <a:lstStyle/>
          <a:p>
            <a:r>
              <a:rPr lang="en-US" sz="4000" dirty="0"/>
              <a:t>Computer Architecture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Fundamentals of Quantitative design and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CD8032-EF43-2C65-278B-C1CDCF819A96}"/>
              </a:ext>
            </a:extLst>
          </p:cNvPr>
          <p:cNvSpPr txBox="1"/>
          <p:nvPr/>
        </p:nvSpPr>
        <p:spPr>
          <a:xfrm>
            <a:off x="3192905" y="4886793"/>
            <a:ext cx="6145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Name: Eddy Kimani</a:t>
            </a:r>
          </a:p>
          <a:p>
            <a:r>
              <a:rPr lang="en-US" sz="2000" b="1" dirty="0"/>
              <a:t>Registration Number: SCT212-0596/2021</a:t>
            </a:r>
            <a:endParaRPr lang="en-KE" sz="2000" b="1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4" y="2017467"/>
            <a:ext cx="10134777" cy="37416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Since the late 1970s till the early 200s, computers have had a rapid advance in cost and performance, achieving an annual growth rate of 52%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corresponds with Moore’s law, which predicted the doubling of transistors in chips after every 2 years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new design approach known as RISC(Reduced Instruction Set Computer) architecture was also created, which used simpler instruction sets compared to its predecessors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607" y="0"/>
            <a:ext cx="4928509" cy="1034716"/>
          </a:xfrm>
        </p:spPr>
        <p:txBody>
          <a:bodyPr/>
          <a:lstStyle/>
          <a:p>
            <a:r>
              <a:rPr lang="en-US" sz="3600" dirty="0"/>
              <a:t>Classes of Computers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4B2B6-7511-441C-51B0-9770C2A7244D}"/>
              </a:ext>
            </a:extLst>
          </p:cNvPr>
          <p:cNvSpPr txBox="1"/>
          <p:nvPr/>
        </p:nvSpPr>
        <p:spPr>
          <a:xfrm>
            <a:off x="1540043" y="914400"/>
            <a:ext cx="103471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Personal Mobile Devices -&gt; These devices try to maximize battery life and performance over a small form factor. Examples include smart phones and tablets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Desktop Computing -&gt; These devices are built for tasks that require much more processing power that what a typical personal mobile device can handle. They focus on balancing between price and performance in tasks like web browsing, writing documents and playing graphics intensive games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Servers -&gt; These devices focus on handling high throughput, since they are meant to handle a large volume of data and requests 24/7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Clusters/Warehouse computers -&gt; These are groups of interconnected servers that work together as a single system. These are the massive data centers running cloud services. They are designed for massive scalability, power efficiency, fault tolerance and storage capacity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Embedded computers -&gt; These are the systems integrated in everyday machines from cars to appliances to industrial equipment. They are specific purpose computers needed to be highly reliable and energy efficient</a:t>
            </a:r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611" y="0"/>
            <a:ext cx="5120640" cy="1026695"/>
          </a:xfrm>
        </p:spPr>
        <p:txBody>
          <a:bodyPr/>
          <a:lstStyle/>
          <a:p>
            <a:r>
              <a:rPr lang="en-US" dirty="0"/>
              <a:t>Parallelism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1E498-D8B9-2255-607A-6B66EA28444C}"/>
              </a:ext>
            </a:extLst>
          </p:cNvPr>
          <p:cNvSpPr txBox="1"/>
          <p:nvPr/>
        </p:nvSpPr>
        <p:spPr>
          <a:xfrm>
            <a:off x="401053" y="920621"/>
            <a:ext cx="989797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Due to limitations in power consumption, the industry started shifting to parallelism, where instead of focusing on the single processor performance of a single chip, multiple processors (cores) were introduced on one chip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classes of parallelism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Data level parallelism, where multiple data points are operating at once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Task level parallelism, where independent tasks are executed simultaneously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Request level parallelism, where many independent requests are handled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Categories of parallel architecture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Single Instruction Single Data (SISD) -&gt; A single processor executes a single instruction at a time on a single data 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Single Instruction Multiple Data (SIMD) -&gt; A single instruction is applied to multiple data points simultaneously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Multiple Instruction Single Data (MISD) -&gt; Multiple instructions are carried out a single data point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Multiple Instruction Multiple Data (MIMD) -&gt; Multiple instructions are connected to multiple data points concurrently</a:t>
            </a:r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6E4A-8138-5BCB-E0E9-9A4DC279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744" y="681789"/>
            <a:ext cx="10703667" cy="922421"/>
          </a:xfrm>
        </p:spPr>
        <p:txBody>
          <a:bodyPr/>
          <a:lstStyle/>
          <a:p>
            <a:r>
              <a:rPr lang="en-US" dirty="0"/>
              <a:t>Defining Computer Architecture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C4E95-C0BE-9E18-0665-52720C98A3AE}"/>
              </a:ext>
            </a:extLst>
          </p:cNvPr>
          <p:cNvSpPr txBox="1"/>
          <p:nvPr/>
        </p:nvSpPr>
        <p:spPr>
          <a:xfrm>
            <a:off x="818147" y="1604210"/>
            <a:ext cx="107036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Different computer architectures have evolved to meet specific user needs and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instruction set architecture is the actual programmer visible instruction set in the book that serves as the boundary between software and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most common types of instruction set architectures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X86 -&gt; This is the most influential architecture which has been implemented in most modern devices we use today. The architecture has evolved over the years from 16 bits to 64 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ARM -&gt; This is a newer architecture designed with a focus on simplicity and power efficiency in mind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403031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BFAB-D73C-2AD5-4088-BF757A3E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248" y="240631"/>
            <a:ext cx="10021503" cy="898358"/>
          </a:xfrm>
        </p:spPr>
        <p:txBody>
          <a:bodyPr/>
          <a:lstStyle/>
          <a:p>
            <a:r>
              <a:rPr lang="en-US" dirty="0"/>
              <a:t>Trends in Technology</a:t>
            </a:r>
            <a:endParaRPr lang="en-K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8308E9-8299-E141-C08F-109D5A59E6BE}"/>
              </a:ext>
            </a:extLst>
          </p:cNvPr>
          <p:cNvSpPr txBox="1"/>
          <p:nvPr/>
        </p:nvSpPr>
        <p:spPr>
          <a:xfrm>
            <a:off x="481263" y="1138989"/>
            <a:ext cx="103150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an instruction set architecture is to be successful, it must be designed to survive rapid changes in computer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have been 5 implementation technologies, which have changed at a dramatic pace: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Integrated circuit logic technology -&gt; Transistor density has doubled every 18-24 months, according to Moore’s law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Semiconductor DRAM -&gt; Memory capacity has grown 25 – 40% per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Semiconductor Flash -&gt; This is the fast non-volatile memory used in SSDs and mobile devices that grows at 50 – 60% per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Magnetic Disk Technology -&gt; Traditional hard drives have improved in storage capacity but lag in speed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Network Technology -&gt; Network performance depend on the performance of switches and the transmission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transfer speed (bandwidth) improves much faster than response time (latency)</a:t>
            </a:r>
            <a:endParaRPr lang="en-KE" sz="2000" dirty="0"/>
          </a:p>
        </p:txBody>
      </p:sp>
    </p:spTree>
    <p:extLst>
      <p:ext uri="{BB962C8B-B14F-4D97-AF65-F5344CB8AC3E}">
        <p14:creationId xmlns:p14="http://schemas.microsoft.com/office/powerpoint/2010/main" val="3074512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CAC4-8BBF-B5C5-6464-C57E1B13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376" y="585537"/>
            <a:ext cx="10495119" cy="1419726"/>
          </a:xfrm>
        </p:spPr>
        <p:txBody>
          <a:bodyPr/>
          <a:lstStyle/>
          <a:p>
            <a:r>
              <a:rPr lang="en-US" sz="4400" dirty="0"/>
              <a:t>Trends in Power and Energy in Integrated Circuits</a:t>
            </a:r>
            <a:endParaRPr lang="en-KE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6EA02-5615-EAC0-7798-B50D13E30C1C}"/>
              </a:ext>
            </a:extLst>
          </p:cNvPr>
          <p:cNvSpPr txBox="1"/>
          <p:nvPr/>
        </p:nvSpPr>
        <p:spPr>
          <a:xfrm>
            <a:off x="1171075" y="1782758"/>
            <a:ext cx="100904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Power consumption is still the main constraint in CPU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However, there are techniques that are being used to improve energy efficiency. They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Dynamic voltage and Frequence Scaling (DVFS) -&gt; This adjusts power based on a given workload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Turning off idle components which saves energy when not in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Efficient cooling techniques to prevent overheating in high-performance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Using multicore processors instead of increasing the clock speeds of a single processor</a:t>
            </a:r>
          </a:p>
        </p:txBody>
      </p:sp>
    </p:spTree>
    <p:extLst>
      <p:ext uri="{BB962C8B-B14F-4D97-AF65-F5344CB8AC3E}">
        <p14:creationId xmlns:p14="http://schemas.microsoft.com/office/powerpoint/2010/main" val="1354252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D8DF-0548-10CE-8920-D7E15EB6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253" y="0"/>
            <a:ext cx="4924926" cy="946484"/>
          </a:xfrm>
        </p:spPr>
        <p:txBody>
          <a:bodyPr/>
          <a:lstStyle/>
          <a:p>
            <a:r>
              <a:rPr lang="en-US" dirty="0"/>
              <a:t>Trends in Cost</a:t>
            </a:r>
            <a:endParaRPr lang="en-K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33110-3B5B-7FFC-A691-F0EB4B992EA9}"/>
              </a:ext>
            </a:extLst>
          </p:cNvPr>
          <p:cNvSpPr txBox="1"/>
          <p:nvPr/>
        </p:nvSpPr>
        <p:spPr>
          <a:xfrm>
            <a:off x="866274" y="1166842"/>
            <a:ext cx="94808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Over the years computing power has become cheaper than ever, but development costs are rising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Moore’s law is slowing down, making cost efficiency more important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has been caused by: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complexity of manufacturing smaller transistors -&gt; More transistors equals higher cost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Memory and storage prices -&gt; DRAM and Flash semiconductors are becoming cheaper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Energy consumption -&gt; Power efficiency reduces operational costs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Demand for specialized hardware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20506674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{EFBE32AA-79E7-461E-80D0-453FD0D28FEB}tf45331398_win32</Template>
  <TotalTime>130</TotalTime>
  <Words>824</Words>
  <Application>Microsoft Office PowerPoint</Application>
  <PresentationFormat>Widescreen</PresentationFormat>
  <Paragraphs>58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Custom</vt:lpstr>
      <vt:lpstr>Computer Architecture  Fundamentals of Quantitative design and analysis </vt:lpstr>
      <vt:lpstr>Introduction</vt:lpstr>
      <vt:lpstr>Classes of Computers</vt:lpstr>
      <vt:lpstr>Parallelism</vt:lpstr>
      <vt:lpstr>Defining Computer Architecture</vt:lpstr>
      <vt:lpstr>Trends in Technology</vt:lpstr>
      <vt:lpstr>Trends in Power and Energy in Integrated Circuits</vt:lpstr>
      <vt:lpstr>Trends in Cost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Eddy Kimani</dc:creator>
  <cp:lastModifiedBy>Eddy Kimani</cp:lastModifiedBy>
  <cp:revision>1</cp:revision>
  <dcterms:created xsi:type="dcterms:W3CDTF">2025-03-07T12:07:36Z</dcterms:created>
  <dcterms:modified xsi:type="dcterms:W3CDTF">2025-03-07T14:18:20Z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