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EA6"/>
    <a:srgbClr val="8FFFCA"/>
    <a:srgbClr val="66FEAB"/>
    <a:srgbClr val="003300"/>
    <a:srgbClr val="01F16E"/>
    <a:srgbClr val="65E2FF"/>
    <a:srgbClr val="CCFFFF"/>
    <a:srgbClr val="99CCFF"/>
    <a:srgbClr val="0000FF"/>
    <a:srgbClr val="00F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5AF1-502C-4AB5-A1D9-46D249AF8634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45088">
            <a:off x="75540" y="1954277"/>
            <a:ext cx="11975265" cy="150329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20% Flash </a:t>
            </a:r>
            <a:r>
              <a:rPr lang="en-US" sz="6600" b="1" dirty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g</a:t>
            </a:r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ame: </a:t>
            </a:r>
            <a:r>
              <a:rPr lang="en-US" sz="6600" b="1" dirty="0" err="1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S</a:t>
            </a:r>
            <a:r>
              <a:rPr lang="en-US" sz="6600" b="1" dirty="0" err="1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upercede</a:t>
            </a:r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 </a:t>
            </a:r>
            <a:endParaRPr lang="en-US" sz="6600" b="1" dirty="0">
              <a:solidFill>
                <a:schemeClr val="tx1">
                  <a:alpha val="73000"/>
                </a:schemeClr>
              </a:solidFill>
              <a:effectLst>
                <a:glow rad="139700">
                  <a:srgbClr val="8FFFCA">
                    <a:alpha val="40000"/>
                  </a:srgbClr>
                </a:glow>
              </a:effectLst>
              <a:latin typeface="Magneto" panose="04030805050802020D02" pitchFamily="82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76725">
            <a:off x="1482933" y="4194340"/>
            <a:ext cx="9144000" cy="140182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sz="2800" dirty="0" smtClean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Lily </a:t>
            </a:r>
            <a:r>
              <a:rPr lang="en-US" sz="2800" dirty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B</a:t>
            </a:r>
            <a:r>
              <a:rPr lang="en-US" sz="2800" dirty="0" smtClean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rucker</a:t>
            </a:r>
            <a:endParaRPr lang="en-US" sz="2800" dirty="0">
              <a:solidFill>
                <a:schemeClr val="tx1">
                  <a:alpha val="73000"/>
                </a:schemeClr>
              </a:solidFill>
              <a:effectLst>
                <a:glow rad="101600">
                  <a:srgbClr val="01F16E">
                    <a:alpha val="40000"/>
                  </a:srgbClr>
                </a:glow>
              </a:effectLst>
              <a:latin typeface="Magneto" panose="04030805050802020D02" pitchFamily="8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6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Overview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Flash game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Utilizes Flash &amp;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Actionscript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3, and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Flixel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lybraries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Platformer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Player vs Computer 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Multi-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4972268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Demo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&amp; Coding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FlashDevelop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&amp;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Flixel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Class hierarchy</a:t>
            </a:r>
          </a:p>
          <a:p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Playstates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Sprites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Bullets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Transitions, Win/Over/Start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Health &amp; Damage</a:t>
            </a:r>
          </a:p>
          <a:p>
            <a:r>
              <a:rPr lang="en-US" dirty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Menu</a:t>
            </a:r>
          </a:p>
          <a:p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1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Challenges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Learning languages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First compile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Map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Movement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Bullet-tracking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Enemy AI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Class switching</a:t>
            </a:r>
          </a:p>
        </p:txBody>
      </p:sp>
    </p:spTree>
    <p:extLst>
      <p:ext uri="{BB962C8B-B14F-4D97-AF65-F5344CB8AC3E}">
        <p14:creationId xmlns:p14="http://schemas.microsoft.com/office/powerpoint/2010/main" val="370620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7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Dotum</vt:lpstr>
      <vt:lpstr>Arial</vt:lpstr>
      <vt:lpstr>Calibri</vt:lpstr>
      <vt:lpstr>Calibri Light</vt:lpstr>
      <vt:lpstr>Corbel</vt:lpstr>
      <vt:lpstr>Courier New</vt:lpstr>
      <vt:lpstr>Magneto</vt:lpstr>
      <vt:lpstr>Rod</vt:lpstr>
      <vt:lpstr>Office Theme</vt:lpstr>
      <vt:lpstr>20% Flash game: Supercede </vt:lpstr>
      <vt:lpstr>Overview</vt:lpstr>
      <vt:lpstr>Demo</vt:lpstr>
      <vt:lpstr>Creation &amp; Coding</vt:lpstr>
      <vt:lpstr>Creation Challenges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supercede flash game</dc:title>
  <dc:creator>Lily Brucker</dc:creator>
  <cp:lastModifiedBy>Lily Brucker</cp:lastModifiedBy>
  <cp:revision>16</cp:revision>
  <dcterms:created xsi:type="dcterms:W3CDTF">2015-05-14T02:29:04Z</dcterms:created>
  <dcterms:modified xsi:type="dcterms:W3CDTF">2015-05-18T00:15:13Z</dcterms:modified>
</cp:coreProperties>
</file>