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59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FEA6"/>
    <a:srgbClr val="8FFFCA"/>
    <a:srgbClr val="66FEAB"/>
    <a:srgbClr val="003300"/>
    <a:srgbClr val="01F16E"/>
    <a:srgbClr val="65E2FF"/>
    <a:srgbClr val="CCFFFF"/>
    <a:srgbClr val="99CCFF"/>
    <a:srgbClr val="0000FF"/>
    <a:srgbClr val="00F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0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9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5AF1-502C-4AB5-A1D9-46D249AF8634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6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20PERCENT.sw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45088">
            <a:off x="75540" y="1954277"/>
            <a:ext cx="11975265" cy="1503292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lang="en-US" sz="6600" b="1" dirty="0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20% Flash </a:t>
            </a:r>
            <a:r>
              <a:rPr lang="en-US" sz="6600" b="1" dirty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g</a:t>
            </a:r>
            <a:r>
              <a:rPr lang="en-US" sz="6600" b="1" dirty="0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ame: </a:t>
            </a:r>
            <a:r>
              <a:rPr lang="en-US" sz="6600" b="1" dirty="0" err="1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S</a:t>
            </a:r>
            <a:r>
              <a:rPr lang="en-US" sz="6600" b="1" dirty="0" err="1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upercede</a:t>
            </a:r>
            <a:r>
              <a:rPr lang="en-US" sz="6600" b="1" dirty="0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 </a:t>
            </a:r>
            <a:endParaRPr lang="en-US" sz="6600" b="1" dirty="0">
              <a:solidFill>
                <a:schemeClr val="tx1">
                  <a:alpha val="73000"/>
                </a:schemeClr>
              </a:solidFill>
              <a:effectLst>
                <a:glow rad="139700">
                  <a:srgbClr val="8FFFCA">
                    <a:alpha val="40000"/>
                  </a:srgbClr>
                </a:glow>
              </a:effectLst>
              <a:latin typeface="Magneto" panose="04030805050802020D02" pitchFamily="82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376725">
            <a:off x="1482933" y="4194340"/>
            <a:ext cx="9144000" cy="140182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lang="en-US" sz="2800" dirty="0" smtClean="0">
                <a:solidFill>
                  <a:schemeClr val="tx1">
                    <a:alpha val="73000"/>
                  </a:schemeClr>
                </a:solidFill>
                <a:effectLst>
                  <a:glow rad="101600">
                    <a:srgbClr val="01F16E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</a:rPr>
              <a:t>Lily </a:t>
            </a:r>
            <a:r>
              <a:rPr lang="en-US" sz="2800" dirty="0">
                <a:solidFill>
                  <a:schemeClr val="tx1">
                    <a:alpha val="73000"/>
                  </a:schemeClr>
                </a:solidFill>
                <a:effectLst>
                  <a:glow rad="101600">
                    <a:srgbClr val="01F16E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</a:rPr>
              <a:t>B</a:t>
            </a:r>
            <a:r>
              <a:rPr lang="en-US" sz="2800" dirty="0" smtClean="0">
                <a:solidFill>
                  <a:schemeClr val="tx1">
                    <a:alpha val="73000"/>
                  </a:schemeClr>
                </a:solidFill>
                <a:effectLst>
                  <a:glow rad="101600">
                    <a:srgbClr val="01F16E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</a:rPr>
              <a:t>rucker</a:t>
            </a:r>
            <a:endParaRPr lang="en-US" sz="2800" dirty="0">
              <a:solidFill>
                <a:schemeClr val="tx1">
                  <a:alpha val="73000"/>
                </a:schemeClr>
              </a:solidFill>
              <a:effectLst>
                <a:glow rad="101600">
                  <a:srgbClr val="01F16E">
                    <a:alpha val="40000"/>
                  </a:srgbClr>
                </a:glow>
              </a:effectLst>
              <a:latin typeface="Magneto" panose="04030805050802020D02" pitchFamily="8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6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Flashdevelop.org 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Forums.flixel.org 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Flashgamedojo.com 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Vedelais.com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Photonstorm.com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Makeflashgames.com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Senocular.com</a:t>
            </a:r>
          </a:p>
        </p:txBody>
      </p:sp>
    </p:spTree>
    <p:extLst>
      <p:ext uri="{BB962C8B-B14F-4D97-AF65-F5344CB8AC3E}">
        <p14:creationId xmlns:p14="http://schemas.microsoft.com/office/powerpoint/2010/main" val="16576321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1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Overview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Utilizes Flash &amp; </a:t>
            </a:r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Actionscript</a:t>
            </a:r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 3, and </a:t>
            </a:r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Flixel</a:t>
            </a:r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lybraries</a:t>
            </a:r>
            <a:endParaRPr lang="en-US" dirty="0" smtClean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Platformer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Player vs Computer w/ Shooting mechanic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Four levels &amp; enemies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Menu with demo hacks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Transitions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Start/Lose/Win screens</a:t>
            </a:r>
          </a:p>
        </p:txBody>
      </p:sp>
    </p:spTree>
    <p:extLst>
      <p:ext uri="{BB962C8B-B14F-4D97-AF65-F5344CB8AC3E}">
        <p14:creationId xmlns:p14="http://schemas.microsoft.com/office/powerpoint/2010/main" val="4972268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Demo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hlinkClick r:id="rId4" action="ppaction://hlinkfile"/>
              </a:rPr>
              <a:t>F:\20PERCENT.swf</a:t>
            </a:r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Creation Process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The first compile</a:t>
            </a:r>
          </a:p>
          <a:p>
            <a:pPr lvl="1"/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FlashDevelop</a:t>
            </a:r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 </a:t>
            </a:r>
          </a:p>
          <a:p>
            <a:pPr lvl="1"/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Flixel</a:t>
            </a:r>
            <a:endParaRPr lang="en-US" dirty="0" smtClean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Class hierarchy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Main</a:t>
            </a:r>
          </a:p>
          <a:p>
            <a:pPr lvl="1"/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Preloader</a:t>
            </a:r>
            <a:endParaRPr lang="en-US" dirty="0" smtClean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endParaRPr lang="en-US" dirty="0" smtClean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1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Creation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The game loop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States</a:t>
            </a:r>
          </a:p>
          <a:p>
            <a:pPr lvl="1"/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Playstates</a:t>
            </a:r>
            <a:endParaRPr lang="en-US" dirty="0" smtClean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Chain effect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Maps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Binary text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Image repeat</a:t>
            </a:r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659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Creation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Character Sprites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Player Sprite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Enemy Sprites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Cat Sprite</a:t>
            </a:r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Bullets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Player Bullet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Enemy Bullet</a:t>
            </a:r>
          </a:p>
          <a:p>
            <a:pPr lvl="1"/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679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Creation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Damage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Player &amp; Enemy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Overlap </a:t>
            </a:r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boolean</a:t>
            </a:r>
            <a:endParaRPr lang="en-US" dirty="0" smtClean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pPr lvl="1"/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Stateswitch</a:t>
            </a:r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boolean</a:t>
            </a:r>
            <a:endParaRPr lang="en-US" dirty="0" smtClean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Health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Health text</a:t>
            </a:r>
          </a:p>
          <a:p>
            <a:pPr lvl="1"/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Int</a:t>
            </a:r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 -&gt; String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Text Update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Colors </a:t>
            </a:r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924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Creation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Menu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Sprites, Text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Connecting everything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Transitions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Updating &amp; color from health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Win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Over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Start</a:t>
            </a:r>
          </a:p>
          <a:p>
            <a:pPr lvl="1"/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Changing </a:t>
            </a:r>
            <a:r>
              <a:rPr lang="en-US" dirty="0" err="1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preloader</a:t>
            </a:r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813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Creation Challenges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Learning languages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First compile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Movement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Bullet-tracking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Enemy AI</a:t>
            </a:r>
          </a:p>
          <a:p>
            <a:r>
              <a:rPr lang="en-US" dirty="0" smtClean="0">
                <a:solidFill>
                  <a:srgbClr val="8FFFCA"/>
                </a:solidFill>
                <a:effectLst>
                  <a:glow rad="139700">
                    <a:srgbClr val="0033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Class switching</a:t>
            </a:r>
          </a:p>
        </p:txBody>
      </p:sp>
    </p:spTree>
    <p:extLst>
      <p:ext uri="{BB962C8B-B14F-4D97-AF65-F5344CB8AC3E}">
        <p14:creationId xmlns:p14="http://schemas.microsoft.com/office/powerpoint/2010/main" val="3706208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139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Dotum</vt:lpstr>
      <vt:lpstr>Arial</vt:lpstr>
      <vt:lpstr>Calibri</vt:lpstr>
      <vt:lpstr>Calibri Light</vt:lpstr>
      <vt:lpstr>Corbel</vt:lpstr>
      <vt:lpstr>Courier New</vt:lpstr>
      <vt:lpstr>Magneto</vt:lpstr>
      <vt:lpstr>Rod</vt:lpstr>
      <vt:lpstr>Office Theme</vt:lpstr>
      <vt:lpstr>20% Flash game: Supercede </vt:lpstr>
      <vt:lpstr>Overview</vt:lpstr>
      <vt:lpstr>Demo</vt:lpstr>
      <vt:lpstr>Creation Process</vt:lpstr>
      <vt:lpstr>Creation Process</vt:lpstr>
      <vt:lpstr>Creation Process</vt:lpstr>
      <vt:lpstr>Creation Process</vt:lpstr>
      <vt:lpstr>Creation Process</vt:lpstr>
      <vt:lpstr>Creation Challenges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supercede flash game</dc:title>
  <dc:creator>Lily Brucker</dc:creator>
  <cp:lastModifiedBy>Lily Brucker</cp:lastModifiedBy>
  <cp:revision>34</cp:revision>
  <dcterms:created xsi:type="dcterms:W3CDTF">2015-05-14T02:29:04Z</dcterms:created>
  <dcterms:modified xsi:type="dcterms:W3CDTF">2015-05-22T01:45:13Z</dcterms:modified>
</cp:coreProperties>
</file>