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FEA6"/>
    <a:srgbClr val="8FFFCA"/>
    <a:srgbClr val="66FEAB"/>
    <a:srgbClr val="003300"/>
    <a:srgbClr val="01F16E"/>
    <a:srgbClr val="65E2FF"/>
    <a:srgbClr val="CCFFFF"/>
    <a:srgbClr val="99CCFF"/>
    <a:srgbClr val="0000FF"/>
    <a:srgbClr val="00F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0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6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2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9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6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2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7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3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AF1-502C-4AB5-A1D9-46D249AF863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9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5AF1-502C-4AB5-A1D9-46D249AF8634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17580-7B90-448F-AC33-E89D29041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6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345088">
            <a:off x="75540" y="1954277"/>
            <a:ext cx="11975265" cy="1503292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r>
              <a:rPr lang="en-US" sz="6600" b="1" dirty="0" smtClean="0">
                <a:solidFill>
                  <a:schemeClr val="tx1">
                    <a:alpha val="73000"/>
                  </a:schemeClr>
                </a:solidFill>
                <a:effectLst>
                  <a:glow rad="139700">
                    <a:srgbClr val="8FFFCA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  <a:cs typeface="Courier New" panose="02070309020205020404" pitchFamily="49" charset="0"/>
              </a:rPr>
              <a:t>20% Flash </a:t>
            </a:r>
            <a:r>
              <a:rPr lang="en-US" sz="6600" b="1" dirty="0">
                <a:solidFill>
                  <a:schemeClr val="tx1">
                    <a:alpha val="73000"/>
                  </a:schemeClr>
                </a:solidFill>
                <a:effectLst>
                  <a:glow rad="139700">
                    <a:srgbClr val="8FFFCA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  <a:cs typeface="Courier New" panose="02070309020205020404" pitchFamily="49" charset="0"/>
              </a:rPr>
              <a:t>g</a:t>
            </a:r>
            <a:r>
              <a:rPr lang="en-US" sz="6600" b="1" dirty="0" smtClean="0">
                <a:solidFill>
                  <a:schemeClr val="tx1">
                    <a:alpha val="73000"/>
                  </a:schemeClr>
                </a:solidFill>
                <a:effectLst>
                  <a:glow rad="139700">
                    <a:srgbClr val="8FFFCA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  <a:cs typeface="Courier New" panose="02070309020205020404" pitchFamily="49" charset="0"/>
              </a:rPr>
              <a:t>ame: </a:t>
            </a:r>
            <a:r>
              <a:rPr lang="en-US" sz="6600" b="1" dirty="0" err="1">
                <a:solidFill>
                  <a:schemeClr val="tx1">
                    <a:alpha val="73000"/>
                  </a:schemeClr>
                </a:solidFill>
                <a:effectLst>
                  <a:glow rad="139700">
                    <a:srgbClr val="8FFFCA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  <a:cs typeface="Courier New" panose="02070309020205020404" pitchFamily="49" charset="0"/>
              </a:rPr>
              <a:t>S</a:t>
            </a:r>
            <a:r>
              <a:rPr lang="en-US" sz="6600" b="1" dirty="0" err="1" smtClean="0">
                <a:solidFill>
                  <a:schemeClr val="tx1">
                    <a:alpha val="73000"/>
                  </a:schemeClr>
                </a:solidFill>
                <a:effectLst>
                  <a:glow rad="139700">
                    <a:srgbClr val="8FFFCA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  <a:cs typeface="Courier New" panose="02070309020205020404" pitchFamily="49" charset="0"/>
              </a:rPr>
              <a:t>upercede</a:t>
            </a:r>
            <a:r>
              <a:rPr lang="en-US" sz="6600" b="1" dirty="0" smtClean="0">
                <a:solidFill>
                  <a:schemeClr val="tx1">
                    <a:alpha val="73000"/>
                  </a:schemeClr>
                </a:solidFill>
                <a:effectLst>
                  <a:glow rad="139700">
                    <a:srgbClr val="8FFFCA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  <a:cs typeface="Courier New" panose="02070309020205020404" pitchFamily="49" charset="0"/>
              </a:rPr>
              <a:t> </a:t>
            </a:r>
            <a:endParaRPr lang="en-US" sz="6600" b="1" dirty="0">
              <a:solidFill>
                <a:schemeClr val="tx1">
                  <a:alpha val="73000"/>
                </a:schemeClr>
              </a:solidFill>
              <a:effectLst>
                <a:glow rad="139700">
                  <a:srgbClr val="8FFFCA">
                    <a:alpha val="40000"/>
                  </a:srgbClr>
                </a:glow>
              </a:effectLst>
              <a:latin typeface="Magneto" panose="04030805050802020D02" pitchFamily="82" charset="0"/>
              <a:ea typeface="Dotum" panose="020B0600000101010101" pitchFamily="34" charset="-127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376725">
            <a:off x="1482933" y="4194340"/>
            <a:ext cx="9144000" cy="140182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r>
              <a:rPr lang="en-US" sz="2800" dirty="0" smtClean="0">
                <a:solidFill>
                  <a:schemeClr val="tx1">
                    <a:alpha val="73000"/>
                  </a:schemeClr>
                </a:solidFill>
                <a:effectLst>
                  <a:glow rad="101600">
                    <a:srgbClr val="01F16E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</a:rPr>
              <a:t>Lily </a:t>
            </a:r>
            <a:r>
              <a:rPr lang="en-US" sz="2800" dirty="0">
                <a:solidFill>
                  <a:schemeClr val="tx1">
                    <a:alpha val="73000"/>
                  </a:schemeClr>
                </a:solidFill>
                <a:effectLst>
                  <a:glow rad="101600">
                    <a:srgbClr val="01F16E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</a:rPr>
              <a:t>B</a:t>
            </a:r>
            <a:r>
              <a:rPr lang="en-US" sz="2800" dirty="0" smtClean="0">
                <a:solidFill>
                  <a:schemeClr val="tx1">
                    <a:alpha val="73000"/>
                  </a:schemeClr>
                </a:solidFill>
                <a:effectLst>
                  <a:glow rad="101600">
                    <a:srgbClr val="01F16E">
                      <a:alpha val="40000"/>
                    </a:srgbClr>
                  </a:glow>
                </a:effectLst>
                <a:latin typeface="Magneto" panose="04030805050802020D02" pitchFamily="82" charset="0"/>
                <a:ea typeface="Dotum" panose="020B0600000101010101" pitchFamily="34" charset="-127"/>
              </a:rPr>
              <a:t>rucker</a:t>
            </a:r>
            <a:endParaRPr lang="en-US" sz="2800" dirty="0">
              <a:solidFill>
                <a:schemeClr val="tx1">
                  <a:alpha val="73000"/>
                </a:schemeClr>
              </a:solidFill>
              <a:effectLst>
                <a:glow rad="101600">
                  <a:srgbClr val="01F16E">
                    <a:alpha val="40000"/>
                  </a:srgbClr>
                </a:glow>
              </a:effectLst>
              <a:latin typeface="Magneto" panose="04030805050802020D02" pitchFamily="8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6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5EFEA6"/>
                </a:solidFill>
                <a:effectLst>
                  <a:glow rad="101600">
                    <a:srgbClr val="0033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d" panose="02030509050101010101" pitchFamily="49" charset="-79"/>
                <a:ea typeface="Dotum" panose="020B0600000101010101" pitchFamily="34" charset="-127"/>
                <a:cs typeface="Rod" panose="02030509050101010101" pitchFamily="49" charset="-79"/>
              </a:rPr>
              <a:t>The Game</a:t>
            </a:r>
            <a:endParaRPr lang="en-US" b="1" dirty="0">
              <a:solidFill>
                <a:srgbClr val="5EFEA6"/>
              </a:solidFill>
              <a:effectLst>
                <a:glow rad="101600">
                  <a:srgbClr val="0033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d" panose="02030509050101010101" pitchFamily="49" charset="-79"/>
              <a:ea typeface="Dotum" panose="020B0600000101010101" pitchFamily="34" charset="-127"/>
              <a:cs typeface="Rod" panose="02030509050101010101" pitchFamily="49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2688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5EFEA6"/>
                </a:solidFill>
                <a:effectLst>
                  <a:glow rad="101600">
                    <a:srgbClr val="0033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d" panose="02030509050101010101" pitchFamily="49" charset="-79"/>
                <a:ea typeface="Dotum" panose="020B0600000101010101" pitchFamily="34" charset="-127"/>
                <a:cs typeface="Rod" panose="02030509050101010101" pitchFamily="49" charset="-79"/>
              </a:rPr>
              <a:t>Playthroughs</a:t>
            </a:r>
            <a:r>
              <a:rPr lang="en-US" b="1" dirty="0" smtClean="0">
                <a:solidFill>
                  <a:srgbClr val="5EFEA6"/>
                </a:solidFill>
                <a:effectLst>
                  <a:glow rad="101600">
                    <a:srgbClr val="0033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d" panose="02030509050101010101" pitchFamily="49" charset="-79"/>
                <a:ea typeface="Dotum" panose="020B0600000101010101" pitchFamily="34" charset="-127"/>
                <a:cs typeface="Rod" panose="02030509050101010101" pitchFamily="49" charset="-79"/>
              </a:rPr>
              <a:t> &amp; Demo</a:t>
            </a:r>
            <a:endParaRPr lang="en-US" b="1" dirty="0">
              <a:solidFill>
                <a:srgbClr val="5EFEA6"/>
              </a:solidFill>
              <a:effectLst>
                <a:glow rad="101600">
                  <a:srgbClr val="0033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d" panose="02030509050101010101" pitchFamily="49" charset="-79"/>
              <a:ea typeface="Dotum" panose="020B0600000101010101" pitchFamily="34" charset="-127"/>
              <a:cs typeface="Rod" panose="02030509050101010101" pitchFamily="49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48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5EFEA6"/>
                </a:solidFill>
                <a:effectLst>
                  <a:glow rad="101600">
                    <a:srgbClr val="0033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d" panose="02030509050101010101" pitchFamily="49" charset="-79"/>
                <a:ea typeface="Dotum" panose="020B0600000101010101" pitchFamily="34" charset="-127"/>
                <a:cs typeface="Rod" panose="02030509050101010101" pitchFamily="49" charset="-79"/>
              </a:rPr>
              <a:t>Creation &amp; Coding</a:t>
            </a:r>
            <a:endParaRPr lang="en-US" b="1" dirty="0">
              <a:solidFill>
                <a:srgbClr val="5EFEA6"/>
              </a:solidFill>
              <a:effectLst>
                <a:glow rad="101600">
                  <a:srgbClr val="0033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d" panose="02030509050101010101" pitchFamily="49" charset="-79"/>
              <a:ea typeface="Dotum" panose="020B0600000101010101" pitchFamily="34" charset="-127"/>
              <a:cs typeface="Rod" panose="02030509050101010101" pitchFamily="49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1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5EFEA6"/>
                </a:solidFill>
                <a:effectLst>
                  <a:glow rad="101600">
                    <a:srgbClr val="0033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d" panose="02030509050101010101" pitchFamily="49" charset="-79"/>
                <a:ea typeface="Dotum" panose="020B0600000101010101" pitchFamily="34" charset="-127"/>
                <a:cs typeface="Rod" panose="02030509050101010101" pitchFamily="49" charset="-79"/>
              </a:rPr>
              <a:t>Creation Challenges</a:t>
            </a:r>
            <a:endParaRPr lang="en-US" b="1" dirty="0">
              <a:solidFill>
                <a:srgbClr val="5EFEA6"/>
              </a:solidFill>
              <a:effectLst>
                <a:glow rad="101600">
                  <a:srgbClr val="0033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d" panose="02030509050101010101" pitchFamily="49" charset="-79"/>
              <a:ea typeface="Dotum" panose="020B0600000101010101" pitchFamily="34" charset="-127"/>
              <a:cs typeface="Rod" panose="02030509050101010101" pitchFamily="49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8FFFCA"/>
              </a:solidFill>
              <a:effectLst>
                <a:glow rad="139700">
                  <a:srgbClr val="0033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08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Dotum</vt:lpstr>
      <vt:lpstr>Arial</vt:lpstr>
      <vt:lpstr>Calibri</vt:lpstr>
      <vt:lpstr>Calibri Light</vt:lpstr>
      <vt:lpstr>Corbel</vt:lpstr>
      <vt:lpstr>Courier New</vt:lpstr>
      <vt:lpstr>Magneto</vt:lpstr>
      <vt:lpstr>Rod</vt:lpstr>
      <vt:lpstr>Office Theme</vt:lpstr>
      <vt:lpstr>20% Flash game: Supercede </vt:lpstr>
      <vt:lpstr>The Game</vt:lpstr>
      <vt:lpstr>Playthroughs &amp; Demo</vt:lpstr>
      <vt:lpstr>Creation &amp; Coding</vt:lpstr>
      <vt:lpstr>Creation 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supercede flash game</dc:title>
  <dc:creator>Lily Brucker</dc:creator>
  <cp:lastModifiedBy>Lily Brucker</cp:lastModifiedBy>
  <cp:revision>11</cp:revision>
  <dcterms:created xsi:type="dcterms:W3CDTF">2015-05-14T02:29:04Z</dcterms:created>
  <dcterms:modified xsi:type="dcterms:W3CDTF">2015-05-16T04:28:00Z</dcterms:modified>
</cp:coreProperties>
</file>