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26" r:id="rId2"/>
    <p:sldId id="327" r:id="rId3"/>
    <p:sldId id="328" r:id="rId4"/>
    <p:sldId id="32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718733"/>
            <a:ext cx="12192000" cy="5139267"/>
          </a:xfrm>
          <a:prstGeom prst="rect">
            <a:avLst/>
          </a:prstGeom>
          <a:solidFill>
            <a:schemeClr val="accent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280416" y="265102"/>
            <a:ext cx="5522976" cy="574108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a:stretch>
            <a:fillRect/>
          </a:stretch>
        </p:blipFill>
        <p:spPr>
          <a:xfrm>
            <a:off x="10805609" y="6104526"/>
            <a:ext cx="1076395" cy="42675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304796" y="6254497"/>
            <a:ext cx="2560320" cy="355191"/>
          </a:xfrm>
          <a:prstGeom prst="rect">
            <a:avLst/>
          </a:prstGeom>
        </p:spPr>
      </p:pic>
    </p:spTree>
    <p:extLst>
      <p:ext uri="{BB962C8B-B14F-4D97-AF65-F5344CB8AC3E}">
        <p14:creationId xmlns:p14="http://schemas.microsoft.com/office/powerpoint/2010/main" val="2448758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880" y="231649"/>
            <a:ext cx="11704229" cy="5735751"/>
          </a:xfrm>
        </p:spPr>
        <p:txBody>
          <a:bodyPr/>
          <a:lstStyle>
            <a:lvl1pPr>
              <a:lnSpc>
                <a:spcPts val="12800"/>
              </a:lnSpc>
              <a:spcAft>
                <a:spcPts val="0"/>
              </a:spcAft>
              <a:defRPr sz="12800" b="0" i="0">
                <a:latin typeface="IBM Plex Mono Light" panose="020B0409050000000000" pitchFamily="49" charset="77"/>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7684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7416712" cy="5760360"/>
          </a:xfrm>
        </p:spPr>
        <p:txBody>
          <a:bodyPr/>
          <a:lstStyle>
            <a:lvl1pPr>
              <a:spcAft>
                <a:spcPts val="24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969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5760360"/>
          </a:xfrm>
        </p:spPr>
        <p:txBody>
          <a:bodyPr/>
          <a:lstStyle>
            <a:lvl1pPr>
              <a:spcAft>
                <a:spcPts val="24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6317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colum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1658112"/>
            <a:ext cx="5498501"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1608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80416" y="1621536"/>
            <a:ext cx="5522976" cy="4372864"/>
          </a:xfrm>
        </p:spPr>
        <p:txBody>
          <a:bodyPr/>
          <a:lstStyle>
            <a:lvl1pPr>
              <a:lnSpc>
                <a:spcPts val="3733"/>
              </a:lnSpc>
              <a:spcAft>
                <a:spcPts val="2400"/>
              </a:spcAft>
              <a:defRPr sz="3200"/>
            </a:lvl1pPr>
          </a:lstStyle>
          <a:p>
            <a:pPr lvl="0"/>
            <a:r>
              <a:rPr lang="en-US"/>
              <a:t>Click to edit Master text styles</a:t>
            </a:r>
          </a:p>
        </p:txBody>
      </p:sp>
    </p:spTree>
    <p:extLst>
      <p:ext uri="{BB962C8B-B14F-4D97-AF65-F5344CB8AC3E}">
        <p14:creationId xmlns:p14="http://schemas.microsoft.com/office/powerpoint/2010/main" val="307677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four colum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6388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9436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7251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half-image">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80416" y="234040"/>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960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two narrow colum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576036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9436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88279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light backgroun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6096000" y="0"/>
            <a:ext cx="6096000" cy="6858000"/>
          </a:xfrm>
          <a:prstGeom prst="rect">
            <a:avLst/>
          </a:prstGeom>
          <a:solidFill>
            <a:schemeClr val="accent4"/>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280416" y="234040"/>
            <a:ext cx="5522885" cy="576036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268224"/>
            <a:ext cx="5498592" cy="57261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3112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image">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80416" y="234040"/>
            <a:ext cx="5522976" cy="576036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3761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718733"/>
            <a:ext cx="12192000" cy="5139267"/>
          </a:xfrm>
          <a:prstGeom prst="rect">
            <a:avLst/>
          </a:prstGeom>
          <a:solidFill>
            <a:schemeClr val="accent6"/>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280416" y="265102"/>
            <a:ext cx="5522976" cy="574108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04796" y="6254498"/>
            <a:ext cx="2560320" cy="355188"/>
          </a:xfrm>
          <a:prstGeom prst="rect">
            <a:avLst/>
          </a:prstGeom>
        </p:spPr>
      </p:pic>
      <p:pic>
        <p:nvPicPr>
          <p:cNvPr id="9" name="Picture 8">
            <a:extLst>
              <a:ext uri="{FF2B5EF4-FFF2-40B4-BE49-F238E27FC236}">
                <a16:creationId xmlns:a16="http://schemas.microsoft.com/office/drawing/2014/main" id="{55B221BB-AE71-6D46-B61B-0B32E56CE73D}"/>
              </a:ext>
            </a:extLst>
          </p:cNvPr>
          <p:cNvPicPr>
            <a:picLocks noChangeAspect="1"/>
          </p:cNvPicPr>
          <p:nvPr userDrawn="1"/>
        </p:nvPicPr>
        <p:blipFill>
          <a:blip r:embed="rId3"/>
          <a:stretch>
            <a:fillRect/>
          </a:stretch>
        </p:blipFill>
        <p:spPr>
          <a:xfrm>
            <a:off x="10805609" y="6102672"/>
            <a:ext cx="1076393" cy="429469"/>
          </a:xfrm>
          <a:prstGeom prst="rect">
            <a:avLst/>
          </a:prstGeom>
        </p:spPr>
      </p:pic>
    </p:spTree>
    <p:extLst>
      <p:ext uri="{BB962C8B-B14F-4D97-AF65-F5344CB8AC3E}">
        <p14:creationId xmlns:p14="http://schemas.microsoft.com/office/powerpoint/2010/main" val="1329569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half-blank are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576036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767874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n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5833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sight, text, boxes">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0"/>
            <a:ext cx="6096000" cy="342900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13"/>
          <p:cNvSpPr>
            <a:spLocks noGrp="1"/>
          </p:cNvSpPr>
          <p:nvPr>
            <p:ph sz="quarter" idx="19"/>
          </p:nvPr>
        </p:nvSpPr>
        <p:spPr>
          <a:xfrm>
            <a:off x="6096000" y="3426883"/>
            <a:ext cx="6096000" cy="3431116"/>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280416" y="234040"/>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57964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nsight, text, boxes">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0"/>
            <a:ext cx="6096000" cy="3429000"/>
          </a:xfrm>
          <a:solidFill>
            <a:srgbClr val="82CF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6096000" y="3426883"/>
            <a:ext cx="6096000" cy="3431116"/>
          </a:xfrm>
          <a:solidFill>
            <a:srgbClr val="82CF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280416" y="234040"/>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88782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insight, text, boxes">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0"/>
            <a:ext cx="6096000" cy="3429000"/>
          </a:xfrm>
          <a:solidFill>
            <a:schemeClr val="accent5"/>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6096000" y="3426883"/>
            <a:ext cx="6096000" cy="3431116"/>
          </a:xfrm>
          <a:solidFill>
            <a:schemeClr val="accent5"/>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280416" y="234040"/>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75250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nsight, text, boxes">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0"/>
            <a:ext cx="6096000" cy="3429000"/>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6096000" y="3426883"/>
            <a:ext cx="6096000" cy="3431116"/>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280416" y="234040"/>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97805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nsight, text, boxes">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0"/>
            <a:ext cx="6096000" cy="3429000"/>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6096000" y="3426883"/>
            <a:ext cx="6096000" cy="3431116"/>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280416" y="234040"/>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9369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3 med, 2 small)">
    <p:bg>
      <p:bgPr>
        <a:solidFill>
          <a:schemeClr val="bg1"/>
        </a:soli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6096000" y="0"/>
            <a:ext cx="3048000" cy="3429000"/>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6096000" cy="3429001"/>
          </a:xfrm>
          <a:solidFill>
            <a:schemeClr val="bg1"/>
          </a:solidFill>
        </p:spPr>
        <p:txBody>
          <a:bodyPr lIns="210312" tIns="173736" rIns="228600" bIns="228600"/>
          <a:lstStyle>
            <a:lvl1pPr>
              <a:lnSpc>
                <a:spcPts val="3733"/>
              </a:lnSpc>
              <a:defRPr>
                <a:solidFill>
                  <a:schemeClr val="tx1"/>
                </a:solidFill>
              </a:defRPr>
            </a:lvl1pPr>
          </a:lstStyle>
          <a:p>
            <a:r>
              <a:rPr lang="en-US"/>
              <a:t>Click to edit Master title style</a:t>
            </a:r>
            <a:endParaRPr lang="en-US" dirty="0"/>
          </a:p>
        </p:txBody>
      </p:sp>
      <p:sp>
        <p:nvSpPr>
          <p:cNvPr id="11" name="Content Placeholder 10"/>
          <p:cNvSpPr>
            <a:spLocks noGrp="1"/>
          </p:cNvSpPr>
          <p:nvPr>
            <p:ph sz="quarter" idx="18"/>
          </p:nvPr>
        </p:nvSpPr>
        <p:spPr>
          <a:xfrm>
            <a:off x="9144000" y="0"/>
            <a:ext cx="3048000" cy="3429000"/>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13"/>
          <p:cNvSpPr>
            <a:spLocks noGrp="1"/>
          </p:cNvSpPr>
          <p:nvPr>
            <p:ph sz="quarter" idx="19"/>
          </p:nvPr>
        </p:nvSpPr>
        <p:spPr>
          <a:xfrm>
            <a:off x="6096000" y="3426883"/>
            <a:ext cx="6096000" cy="3431116"/>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6"/>
          <p:cNvSpPr>
            <a:spLocks noGrp="1"/>
          </p:cNvSpPr>
          <p:nvPr>
            <p:ph sz="quarter" idx="20"/>
          </p:nvPr>
        </p:nvSpPr>
        <p:spPr>
          <a:xfrm>
            <a:off x="0" y="3426883"/>
            <a:ext cx="6096000" cy="3431116"/>
          </a:xfrm>
          <a:solidFill>
            <a:schemeClr val="bg1"/>
          </a:solidFill>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4634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1 large, 4 small)">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3426883"/>
            <a:ext cx="3048000" cy="3431117"/>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10"/>
          <p:cNvSpPr>
            <a:spLocks noGrp="1"/>
          </p:cNvSpPr>
          <p:nvPr>
            <p:ph sz="quarter" idx="18"/>
          </p:nvPr>
        </p:nvSpPr>
        <p:spPr>
          <a:xfrm>
            <a:off x="9144000" y="3426883"/>
            <a:ext cx="3048000" cy="3431117"/>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13"/>
          <p:cNvSpPr>
            <a:spLocks noGrp="1"/>
          </p:cNvSpPr>
          <p:nvPr>
            <p:ph sz="quarter" idx="19"/>
          </p:nvPr>
        </p:nvSpPr>
        <p:spPr>
          <a:xfrm>
            <a:off x="3048001" y="3426883"/>
            <a:ext cx="3048000" cy="3431116"/>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3" name="Content Placeholder 6"/>
          <p:cNvSpPr>
            <a:spLocks noGrp="1"/>
          </p:cNvSpPr>
          <p:nvPr>
            <p:ph sz="quarter" idx="20"/>
          </p:nvPr>
        </p:nvSpPr>
        <p:spPr>
          <a:xfrm>
            <a:off x="0" y="3426883"/>
            <a:ext cx="3048000" cy="3431116"/>
          </a:xfrm>
          <a:solidFill>
            <a:schemeClr val="accent1"/>
          </a:solidFill>
        </p:spPr>
        <p:txBody>
          <a:bodyPr lIns="219456" tIns="201168" rIns="228600" bIns="228600"/>
          <a:lstStyle>
            <a:lvl1pPr>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0" y="-1"/>
            <a:ext cx="12192000" cy="3425951"/>
          </a:xfrm>
          <a:solidFill>
            <a:schemeClr val="bg1"/>
          </a:solidFill>
        </p:spPr>
        <p:txBody>
          <a:bodyPr lIns="182880" tIns="137160" rIns="228600" bIns="228600"/>
          <a:lstStyle>
            <a:lvl1pPr>
              <a:lnSpc>
                <a:spcPts val="7200"/>
              </a:lnSpc>
              <a:defRPr sz="64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6118789" y="3707363"/>
            <a:ext cx="3013816" cy="2287037"/>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3070788" y="3707363"/>
            <a:ext cx="0" cy="2287037"/>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55803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oxes (1 large, 4 small)">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3426883"/>
            <a:ext cx="3048000" cy="3431117"/>
          </a:xfrm>
          <a:solidFill>
            <a:srgbClr val="82CF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9144000" y="3426883"/>
            <a:ext cx="3048000" cy="3431117"/>
          </a:xfrm>
          <a:solidFill>
            <a:srgbClr val="82CF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3048001" y="3426883"/>
            <a:ext cx="3048000" cy="3431116"/>
          </a:xfrm>
          <a:solidFill>
            <a:srgbClr val="82CF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3426883"/>
            <a:ext cx="3048000" cy="3431116"/>
          </a:xfrm>
          <a:solidFill>
            <a:srgbClr val="82CFFF"/>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931"/>
            <a:ext cx="12192000" cy="3425951"/>
          </a:xfrm>
          <a:solidFill>
            <a:schemeClr val="bg1"/>
          </a:solidFill>
        </p:spPr>
        <p:txBody>
          <a:bodyPr lIns="182880" tIns="137160" rIns="228600" bIns="228600"/>
          <a:lstStyle>
            <a:lvl1pPr>
              <a:lnSpc>
                <a:spcPts val="7200"/>
              </a:lnSpc>
              <a:defRPr sz="64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6118789" y="3707363"/>
            <a:ext cx="3013816" cy="2287037"/>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3070788" y="3707363"/>
            <a:ext cx="0" cy="2287037"/>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508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718733"/>
            <a:ext cx="12192000" cy="5139267"/>
          </a:xfrm>
          <a:prstGeom prst="rect">
            <a:avLst/>
          </a:prstGeom>
          <a:solidFill>
            <a:schemeClr val="accent5"/>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280416" y="265102"/>
            <a:ext cx="5522976" cy="574108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04796" y="6254498"/>
            <a:ext cx="2560320" cy="355188"/>
          </a:xfrm>
          <a:prstGeom prst="rect">
            <a:avLst/>
          </a:prstGeom>
        </p:spPr>
      </p:pic>
      <p:pic>
        <p:nvPicPr>
          <p:cNvPr id="9" name="Picture 8">
            <a:extLst>
              <a:ext uri="{FF2B5EF4-FFF2-40B4-BE49-F238E27FC236}">
                <a16:creationId xmlns:a16="http://schemas.microsoft.com/office/drawing/2014/main" id="{381CCC1F-1C36-F242-A843-5B5FAE72D704}"/>
              </a:ext>
            </a:extLst>
          </p:cNvPr>
          <p:cNvPicPr>
            <a:picLocks noChangeAspect="1"/>
          </p:cNvPicPr>
          <p:nvPr userDrawn="1"/>
        </p:nvPicPr>
        <p:blipFill>
          <a:blip r:embed="rId3"/>
          <a:stretch>
            <a:fillRect/>
          </a:stretch>
        </p:blipFill>
        <p:spPr>
          <a:xfrm>
            <a:off x="10805609" y="6102672"/>
            <a:ext cx="1076393" cy="429469"/>
          </a:xfrm>
          <a:prstGeom prst="rect">
            <a:avLst/>
          </a:prstGeom>
        </p:spPr>
      </p:pic>
    </p:spTree>
    <p:extLst>
      <p:ext uri="{BB962C8B-B14F-4D97-AF65-F5344CB8AC3E}">
        <p14:creationId xmlns:p14="http://schemas.microsoft.com/office/powerpoint/2010/main" val="18724861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boxes (1 large, 4 small)">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3426883"/>
            <a:ext cx="3048000" cy="3431117"/>
          </a:xfrm>
          <a:solidFill>
            <a:schemeClr val="accent5"/>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9144000" y="3426883"/>
            <a:ext cx="3048000" cy="3431117"/>
          </a:xfrm>
          <a:solidFill>
            <a:schemeClr val="accent5"/>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3048001" y="3426883"/>
            <a:ext cx="3048000" cy="3431116"/>
          </a:xfrm>
          <a:solidFill>
            <a:schemeClr val="accent5"/>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3426883"/>
            <a:ext cx="3048000" cy="3431116"/>
          </a:xfrm>
          <a:solidFill>
            <a:schemeClr val="accent5"/>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12192000" cy="3425951"/>
          </a:xfrm>
          <a:solidFill>
            <a:schemeClr val="bg1"/>
          </a:solidFill>
        </p:spPr>
        <p:txBody>
          <a:bodyPr lIns="182880" tIns="137160" rIns="228600" bIns="228600"/>
          <a:lstStyle>
            <a:lvl1pPr>
              <a:lnSpc>
                <a:spcPts val="7200"/>
              </a:lnSpc>
              <a:defRPr sz="64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6118789" y="3707363"/>
            <a:ext cx="3013816" cy="2287037"/>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3070788" y="3707363"/>
            <a:ext cx="0" cy="2287037"/>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63899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oxes (1 large, 4 small)">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9144000" y="3426883"/>
            <a:ext cx="3048000" cy="3431117"/>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3048001" y="3426883"/>
            <a:ext cx="3048000" cy="3431116"/>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3426883"/>
            <a:ext cx="3048000" cy="3431116"/>
          </a:xfrm>
          <a:solidFill>
            <a:schemeClr val="accent2"/>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12192000" cy="3425951"/>
          </a:xfrm>
          <a:solidFill>
            <a:schemeClr val="bg1"/>
          </a:solidFill>
        </p:spPr>
        <p:txBody>
          <a:bodyPr lIns="182880" tIns="137160" rIns="228600" bIns="228600"/>
          <a:lstStyle>
            <a:lvl1pPr>
              <a:lnSpc>
                <a:spcPts val="7200"/>
              </a:lnSpc>
              <a:defRPr sz="64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6118789" y="3707363"/>
            <a:ext cx="3013816" cy="2287037"/>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3070788" y="3707363"/>
            <a:ext cx="0" cy="2287037"/>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83571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boxes (1 large, 4 small)">
    <p:bg>
      <p:bgPr>
        <a:solidFill>
          <a:schemeClr val="bg1"/>
        </a:solidFill>
        <a:effectLst/>
      </p:bgPr>
    </p:bg>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3426883"/>
            <a:ext cx="3048000" cy="3431117"/>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9144000" y="3426883"/>
            <a:ext cx="3048000" cy="3431117"/>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3048001" y="3426883"/>
            <a:ext cx="3048000" cy="3431116"/>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3426883"/>
            <a:ext cx="3048000" cy="3431116"/>
          </a:xfrm>
          <a:solidFill>
            <a:schemeClr val="accent3"/>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12192000" cy="3425951"/>
          </a:xfrm>
          <a:solidFill>
            <a:schemeClr val="bg1"/>
          </a:solidFill>
        </p:spPr>
        <p:txBody>
          <a:bodyPr lIns="182880" tIns="137160" rIns="228600" bIns="228600"/>
          <a:lstStyle>
            <a:lvl1pPr>
              <a:lnSpc>
                <a:spcPts val="7200"/>
              </a:lnSpc>
              <a:defRPr sz="64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6118789" y="3707363"/>
            <a:ext cx="3013816" cy="2287037"/>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3070788" y="3707363"/>
            <a:ext cx="0" cy="2287037"/>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81563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white box) over image(s)">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718733"/>
            <a:ext cx="12192000" cy="5139267"/>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0" y="0"/>
            <a:ext cx="12192000" cy="1718733"/>
          </a:xfrm>
          <a:solidFill>
            <a:schemeClr val="bg1"/>
          </a:solidFill>
        </p:spPr>
        <p:txBody>
          <a:bodyPr lIns="210312" tIns="173736" rIns="228600" bIns="228600"/>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612145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white box) over image(s)">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12192000" cy="5130800"/>
          </a:xfrm>
        </p:spPr>
        <p:txBody>
          <a:bodyPr lIns="91440" tIns="91440" rIns="91440" bIns="91440"/>
          <a:lstStyle/>
          <a:p>
            <a:r>
              <a:rPr lang="en-US"/>
              <a:t>Click icon to add picture</a:t>
            </a:r>
            <a:endParaRPr lang="en-US" dirty="0"/>
          </a:p>
        </p:txBody>
      </p:sp>
      <p:sp>
        <p:nvSpPr>
          <p:cNvPr id="6" name="Text Placeholder 5"/>
          <p:cNvSpPr>
            <a:spLocks noGrp="1"/>
          </p:cNvSpPr>
          <p:nvPr>
            <p:ph type="body" sz="quarter" idx="12"/>
          </p:nvPr>
        </p:nvSpPr>
        <p:spPr>
          <a:xfrm>
            <a:off x="-3" y="5130800"/>
            <a:ext cx="5791203" cy="863600"/>
          </a:xfrm>
          <a:solidFill>
            <a:schemeClr val="bg1"/>
          </a:solidFill>
        </p:spPr>
        <p:txBody>
          <a:bodyPr lIns="219456" tIns="201168" rIns="228600" bIns="228600"/>
          <a:lstStyle>
            <a:lvl1pPr>
              <a:lnSpc>
                <a:spcPts val="2133"/>
              </a:lnSpc>
              <a:buClr>
                <a:schemeClr val="tx1"/>
              </a:buClr>
              <a:defRPr>
                <a:solidFill>
                  <a:schemeClr val="tx1"/>
                </a:solidFill>
              </a:defRPr>
            </a:lvl1pPr>
            <a:lvl2pPr>
              <a:lnSpc>
                <a:spcPts val="2133"/>
              </a:lnSpc>
              <a:buClr>
                <a:schemeClr val="tx1"/>
              </a:buClr>
              <a:defRPr sz="1200">
                <a:solidFill>
                  <a:schemeClr val="tx1"/>
                </a:solidFill>
              </a:defRPr>
            </a:lvl2pPr>
            <a:lvl3pPr>
              <a:lnSpc>
                <a:spcPts val="2133"/>
              </a:lnSpc>
              <a:buClr>
                <a:schemeClr val="tx1"/>
              </a:buClr>
              <a:defRPr sz="1200">
                <a:solidFill>
                  <a:schemeClr val="tx1"/>
                </a:solidFill>
              </a:defRPr>
            </a:lvl3pPr>
            <a:lvl4pPr>
              <a:lnSpc>
                <a:spcPts val="2133"/>
              </a:lnSpc>
              <a:buClr>
                <a:schemeClr val="tx1"/>
              </a:buClr>
              <a:defRPr sz="1200">
                <a:solidFill>
                  <a:schemeClr val="tx1"/>
                </a:solidFill>
              </a:defRPr>
            </a:lvl4pPr>
            <a:lvl5pPr>
              <a:lnSpc>
                <a:spcPts val="2133"/>
              </a:lnSpc>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00426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3048000" y="0"/>
            <a:ext cx="3048000" cy="6864096"/>
          </a:xfrm>
          <a:solidFill>
            <a:schemeClr val="accent1"/>
          </a:solidFill>
        </p:spPr>
        <p:txBody>
          <a:bodyPr lIns="219456" tIns="201168" rIns="228600" bIns="228600"/>
          <a:lstStyle>
            <a:lvl1pPr>
              <a:buClr>
                <a:srgbClr val="F2F4F8"/>
              </a:buClr>
              <a:defRPr>
                <a:solidFill>
                  <a:schemeClr val="bg1"/>
                </a:solidFill>
              </a:defRPr>
            </a:lvl1pPr>
            <a:lvl2pPr>
              <a:buClr>
                <a:srgbClr val="F2F4F8"/>
              </a:buClr>
              <a:defRPr>
                <a:solidFill>
                  <a:schemeClr val="bg1"/>
                </a:solidFill>
              </a:defRPr>
            </a:lvl2pPr>
            <a:lvl3pPr>
              <a:buClr>
                <a:srgbClr val="F2F4F8"/>
              </a:buClr>
              <a:defRPr>
                <a:solidFill>
                  <a:schemeClr val="bg1"/>
                </a:solidFill>
              </a:defRPr>
            </a:lvl3pPr>
            <a:lvl4pPr>
              <a:buClr>
                <a:srgbClr val="F2F4F8"/>
              </a:buClr>
              <a:defRPr>
                <a:solidFill>
                  <a:schemeClr val="bg1"/>
                </a:solidFill>
              </a:defRPr>
            </a:lvl4pPr>
            <a:lvl5pPr>
              <a:buClr>
                <a:srgbClr val="F2F4F8"/>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6096000" y="0"/>
            <a:ext cx="3048000" cy="6864096"/>
          </a:xfrm>
          <a:solidFill>
            <a:schemeClr val="accent1"/>
          </a:solidFill>
        </p:spPr>
        <p:txBody>
          <a:bodyPr lIns="219456" tIns="201168" rIns="228600" bIns="228600"/>
          <a:lstStyle>
            <a:lvl1pPr>
              <a:buClr>
                <a:srgbClr val="F2F4F8"/>
              </a:buClr>
              <a:defRPr>
                <a:solidFill>
                  <a:schemeClr val="bg1"/>
                </a:solidFill>
              </a:defRPr>
            </a:lvl1pPr>
            <a:lvl2pPr>
              <a:buClr>
                <a:srgbClr val="F2F4F8"/>
              </a:buClr>
              <a:defRPr>
                <a:solidFill>
                  <a:schemeClr val="bg1"/>
                </a:solidFill>
              </a:defRPr>
            </a:lvl2pPr>
            <a:lvl3pPr>
              <a:buClr>
                <a:srgbClr val="F2F4F8"/>
              </a:buClr>
              <a:defRPr>
                <a:solidFill>
                  <a:schemeClr val="bg1"/>
                </a:solidFill>
              </a:defRPr>
            </a:lvl3pPr>
            <a:lvl4pPr>
              <a:buClr>
                <a:srgbClr val="F2F4F8"/>
              </a:buClr>
              <a:defRPr>
                <a:solidFill>
                  <a:schemeClr val="bg1"/>
                </a:solidFill>
              </a:defRPr>
            </a:lvl4pPr>
            <a:lvl5pPr>
              <a:buClr>
                <a:srgbClr val="F2F4F8"/>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9144000" y="0"/>
            <a:ext cx="3048000" cy="6864096"/>
          </a:xfrm>
          <a:solidFill>
            <a:schemeClr val="accent1"/>
          </a:solidFill>
        </p:spPr>
        <p:txBody>
          <a:bodyPr lIns="219456" tIns="201168" rIns="228600" bIns="228600"/>
          <a:lstStyle>
            <a:lvl1pPr>
              <a:buClr>
                <a:srgbClr val="F2F4F8"/>
              </a:buClr>
              <a:defRPr>
                <a:solidFill>
                  <a:schemeClr val="bg1"/>
                </a:solidFill>
              </a:defRPr>
            </a:lvl1pPr>
            <a:lvl2pPr>
              <a:buClr>
                <a:srgbClr val="F2F4F8"/>
              </a:buClr>
              <a:defRPr>
                <a:solidFill>
                  <a:schemeClr val="bg1"/>
                </a:solidFill>
              </a:defRPr>
            </a:lvl2pPr>
            <a:lvl3pPr>
              <a:buClr>
                <a:srgbClr val="F2F4F8"/>
              </a:buClr>
              <a:defRPr>
                <a:solidFill>
                  <a:schemeClr val="bg1"/>
                </a:solidFill>
              </a:defRPr>
            </a:lvl3pPr>
            <a:lvl4pPr>
              <a:buClr>
                <a:srgbClr val="F2F4F8"/>
              </a:buClr>
              <a:defRPr>
                <a:solidFill>
                  <a:schemeClr val="bg1"/>
                </a:solidFill>
              </a:defRPr>
            </a:lvl4pPr>
            <a:lvl5pPr>
              <a:buClr>
                <a:srgbClr val="F2F4F8"/>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6096000" y="323461"/>
            <a:ext cx="0" cy="5670939"/>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9144000" y="323461"/>
            <a:ext cx="0" cy="5670939"/>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2158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3048000" y="0"/>
            <a:ext cx="3048000" cy="6864096"/>
          </a:xfrm>
          <a:solidFill>
            <a:srgbClr val="82CFFF"/>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6096000" y="0"/>
            <a:ext cx="3048000" cy="6864096"/>
          </a:xfrm>
          <a:solidFill>
            <a:srgbClr val="82CFFF"/>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9144000" y="0"/>
            <a:ext cx="3048000" cy="6864096"/>
          </a:xfrm>
          <a:solidFill>
            <a:srgbClr val="82CFFF"/>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6096000" y="323461"/>
            <a:ext cx="0" cy="5670939"/>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9144000" y="323461"/>
            <a:ext cx="0" cy="5670939"/>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0614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3048000" y="0"/>
            <a:ext cx="3048000" cy="6864096"/>
          </a:xfrm>
          <a:solidFill>
            <a:schemeClr val="accent5"/>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6096000" y="0"/>
            <a:ext cx="3048000" cy="6864096"/>
          </a:xfrm>
          <a:solidFill>
            <a:schemeClr val="accent5"/>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9144000" y="0"/>
            <a:ext cx="3048000" cy="6864096"/>
          </a:xfrm>
          <a:solidFill>
            <a:schemeClr val="accent5"/>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6096000" y="323461"/>
            <a:ext cx="0" cy="5670939"/>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9144000" y="323461"/>
            <a:ext cx="0" cy="5670939"/>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50721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3048000" y="0"/>
            <a:ext cx="3048000" cy="6864096"/>
          </a:xfrm>
          <a:solidFill>
            <a:schemeClr val="accent2"/>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6096000" y="0"/>
            <a:ext cx="3048000" cy="6864096"/>
          </a:xfrm>
          <a:solidFill>
            <a:schemeClr val="accent2"/>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9144000" y="0"/>
            <a:ext cx="3048000" cy="6864096"/>
          </a:xfrm>
          <a:solidFill>
            <a:schemeClr val="accent2"/>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6096000" y="323461"/>
            <a:ext cx="0" cy="5670939"/>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9144000" y="323461"/>
            <a:ext cx="0" cy="5670939"/>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86135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xes (4 tall)">
    <p:bg>
      <p:bgPr>
        <a:solidFill>
          <a:schemeClr val="bg1"/>
        </a:solidFill>
        <a:effectLst/>
      </p:bgPr>
    </p:bg>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3048000" y="0"/>
            <a:ext cx="3048000" cy="6864096"/>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6096000" y="0"/>
            <a:ext cx="3048000" cy="6864096"/>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9144000" y="0"/>
            <a:ext cx="3048000" cy="6864096"/>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6096000" y="323461"/>
            <a:ext cx="0" cy="5670939"/>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9144000" y="323461"/>
            <a:ext cx="0" cy="5670939"/>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41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718733"/>
            <a:ext cx="12192000" cy="5139267"/>
          </a:xfrm>
          <a:prstGeom prst="rect">
            <a:avLst/>
          </a:prstGeom>
          <a:solidFill>
            <a:schemeClr val="accent2"/>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280416" y="265102"/>
            <a:ext cx="5522976" cy="574108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04796" y="6254498"/>
            <a:ext cx="2560320" cy="355188"/>
          </a:xfrm>
          <a:prstGeom prst="rect">
            <a:avLst/>
          </a:prstGeom>
        </p:spPr>
      </p:pic>
      <p:pic>
        <p:nvPicPr>
          <p:cNvPr id="9" name="Picture 8">
            <a:extLst>
              <a:ext uri="{FF2B5EF4-FFF2-40B4-BE49-F238E27FC236}">
                <a16:creationId xmlns:a16="http://schemas.microsoft.com/office/drawing/2014/main" id="{78723796-3B69-4A43-B42E-03B4431D5A93}"/>
              </a:ext>
            </a:extLst>
          </p:cNvPr>
          <p:cNvPicPr>
            <a:picLocks noChangeAspect="1"/>
          </p:cNvPicPr>
          <p:nvPr userDrawn="1"/>
        </p:nvPicPr>
        <p:blipFill>
          <a:blip r:embed="rId3"/>
          <a:stretch>
            <a:fillRect/>
          </a:stretch>
        </p:blipFill>
        <p:spPr>
          <a:xfrm>
            <a:off x="10805609" y="6102672"/>
            <a:ext cx="1076393" cy="429469"/>
          </a:xfrm>
          <a:prstGeom prst="rect">
            <a:avLst/>
          </a:prstGeom>
        </p:spPr>
      </p:pic>
    </p:spTree>
    <p:extLst>
      <p:ext uri="{BB962C8B-B14F-4D97-AF65-F5344CB8AC3E}">
        <p14:creationId xmlns:p14="http://schemas.microsoft.com/office/powerpoint/2010/main" val="6196471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1/4), content (3/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1648"/>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3352800"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29697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1/4), blank (3/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1648"/>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16307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80416" y="231648"/>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61735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1648"/>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hasCustomPrompt="1"/>
          </p:nvPr>
        </p:nvSpPr>
        <p:spPr>
          <a:xfrm>
            <a:off x="6374384" y="1633728"/>
            <a:ext cx="5512725" cy="4372864"/>
          </a:xfrm>
        </p:spPr>
        <p:txBody>
          <a:bodyPr/>
          <a:lstStyle>
            <a:lvl1pPr>
              <a:lnSpc>
                <a:spcPts val="3733"/>
              </a:lnSpc>
              <a:spcAft>
                <a:spcPts val="2400"/>
              </a:spcAft>
              <a:defRPr sz="32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41149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268224"/>
            <a:ext cx="2450592" cy="5726176"/>
          </a:xfrm>
        </p:spPr>
        <p:txBody>
          <a:bodyPr/>
          <a:lstStyle>
            <a:lvl4pPr>
              <a:defRPr>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40608" y="268224"/>
            <a:ext cx="8546501" cy="5726176"/>
          </a:xfrm>
        </p:spPr>
        <p:txBody>
          <a:bodyPr lIns="0" tIns="0" rIns="91440" bIns="91440"/>
          <a:lstStyle/>
          <a:p>
            <a:r>
              <a:rPr lang="en-US"/>
              <a:t>Click icon to add table</a:t>
            </a:r>
            <a:endParaRPr lang="en-US" dirty="0"/>
          </a:p>
        </p:txBody>
      </p:sp>
    </p:spTree>
    <p:extLst>
      <p:ext uri="{BB962C8B-B14F-4D97-AF65-F5344CB8AC3E}">
        <p14:creationId xmlns:p14="http://schemas.microsoft.com/office/powerpoint/2010/main" val="40829444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3361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9740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4463"/>
            <a:ext cx="5522976" cy="1072896"/>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37339"/>
            <a:ext cx="5498592" cy="4357060"/>
          </a:xfrm>
        </p:spPr>
        <p:txBody>
          <a:bodyPr/>
          <a:lstStyle>
            <a:lvl1pPr>
              <a:spcBef>
                <a:spcPts val="0"/>
              </a:spcBef>
              <a:defRPr sz="1333"/>
            </a:lvl1pPr>
            <a:lvl2pPr marL="0" indent="0">
              <a:spcBef>
                <a:spcPts val="0"/>
              </a:spcBef>
              <a:buNone/>
              <a:defRPr/>
            </a:lvl2pPr>
            <a:lvl3pPr marL="268809" indent="0">
              <a:buNone/>
              <a:defRPr/>
            </a:lvl3pPr>
            <a:lvl4pPr marL="579952" indent="0">
              <a:buNone/>
              <a:defRPr/>
            </a:lvl4pPr>
            <a:lvl5pPr marL="842412" indent="0">
              <a:buNone/>
              <a:defRPr/>
            </a:lvl5pPr>
          </a:lstStyle>
          <a:p>
            <a:pPr lvl="0"/>
            <a:r>
              <a:rPr lang="en-US"/>
              <a:t>Click to edit Master text styles</a:t>
            </a:r>
          </a:p>
        </p:txBody>
      </p:sp>
    </p:spTree>
    <p:extLst>
      <p:ext uri="{BB962C8B-B14F-4D97-AF65-F5344CB8AC3E}">
        <p14:creationId xmlns:p14="http://schemas.microsoft.com/office/powerpoint/2010/main" val="2860297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bm sign-off">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5243854" y="3089003"/>
            <a:ext cx="1704293" cy="679995"/>
          </a:xfrm>
          <a:prstGeom prst="rect">
            <a:avLst/>
          </a:prstGeom>
        </p:spPr>
      </p:pic>
    </p:spTree>
    <p:extLst>
      <p:ext uri="{BB962C8B-B14F-4D97-AF65-F5344CB8AC3E}">
        <p14:creationId xmlns:p14="http://schemas.microsoft.com/office/powerpoint/2010/main" val="251456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ver">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718733"/>
            <a:ext cx="12192000" cy="5139267"/>
          </a:xfrm>
          <a:prstGeom prst="rect">
            <a:avLst/>
          </a:prstGeom>
          <a:solidFill>
            <a:schemeClr val="accent3"/>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280416" y="265102"/>
            <a:ext cx="5522976" cy="574108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74405D07-0746-FF4E-821C-3214076905A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04796" y="6254498"/>
            <a:ext cx="2560320" cy="355188"/>
          </a:xfrm>
          <a:prstGeom prst="rect">
            <a:avLst/>
          </a:prstGeom>
        </p:spPr>
      </p:pic>
      <p:pic>
        <p:nvPicPr>
          <p:cNvPr id="9" name="Picture 8">
            <a:extLst>
              <a:ext uri="{FF2B5EF4-FFF2-40B4-BE49-F238E27FC236}">
                <a16:creationId xmlns:a16="http://schemas.microsoft.com/office/drawing/2014/main" id="{F6E0FC08-88CD-4342-96F3-E40AD810635F}"/>
              </a:ext>
            </a:extLst>
          </p:cNvPr>
          <p:cNvPicPr>
            <a:picLocks noChangeAspect="1"/>
          </p:cNvPicPr>
          <p:nvPr userDrawn="1"/>
        </p:nvPicPr>
        <p:blipFill>
          <a:blip r:embed="rId3"/>
          <a:stretch>
            <a:fillRect/>
          </a:stretch>
        </p:blipFill>
        <p:spPr>
          <a:xfrm>
            <a:off x="10805609" y="6102672"/>
            <a:ext cx="1076393" cy="429469"/>
          </a:xfrm>
          <a:prstGeom prst="rect">
            <a:avLst/>
          </a:prstGeom>
        </p:spPr>
      </p:pic>
    </p:spTree>
    <p:extLst>
      <p:ext uri="{BB962C8B-B14F-4D97-AF65-F5344CB8AC3E}">
        <p14:creationId xmlns:p14="http://schemas.microsoft.com/office/powerpoint/2010/main" val="179580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576036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4572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668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1658112"/>
            <a:ext cx="5498592" cy="4336288"/>
          </a:xfrm>
        </p:spPr>
        <p:txBody>
          <a:bodyPr/>
          <a:lstStyle>
            <a:lvl1pPr>
              <a:spcBef>
                <a:spcPts val="0"/>
              </a:spcBef>
              <a:spcAft>
                <a:spcPts val="800"/>
              </a:spcAft>
              <a:defRPr/>
            </a:lvl1pPr>
            <a:lvl2pPr marL="0" indent="0">
              <a:spcBef>
                <a:spcPts val="0"/>
              </a:spcBef>
              <a:spcAft>
                <a:spcPts val="800"/>
              </a:spcAft>
              <a:buNone/>
              <a:defRPr/>
            </a:lvl2pPr>
            <a:lvl3pPr marL="268809" indent="0">
              <a:buNone/>
              <a:defRPr/>
            </a:lvl3pPr>
            <a:lvl4pPr marL="579952" indent="0">
              <a:buNone/>
              <a:defRPr/>
            </a:lvl4pPr>
            <a:lvl5pPr marL="84241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92608" y="1658112"/>
            <a:ext cx="5498592" cy="4336288"/>
          </a:xfrm>
        </p:spPr>
        <p:txBody>
          <a:bodyPr/>
          <a:lstStyle>
            <a:lvl1pPr>
              <a:spcBef>
                <a:spcPts val="0"/>
              </a:spcBef>
              <a:spcAft>
                <a:spcPts val="800"/>
              </a:spcAft>
              <a:defRPr/>
            </a:lvl1pPr>
            <a:lvl2pPr marL="0" indent="0">
              <a:spcBef>
                <a:spcPts val="0"/>
              </a:spcBef>
              <a:spcAft>
                <a:spcPts val="800"/>
              </a:spcAft>
              <a:buNone/>
              <a:defRPr/>
            </a:lvl2pPr>
            <a:lvl3pPr marL="268809" indent="0">
              <a:buNone/>
              <a:defRPr/>
            </a:lvl3pPr>
            <a:lvl4pPr marL="579952" indent="0">
              <a:buNone/>
              <a:defRPr/>
            </a:lvl4pPr>
            <a:lvl5pPr marL="84241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695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ct, numb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235635"/>
            <a:ext cx="5510784" cy="1072896"/>
          </a:xfrm>
        </p:spPr>
        <p:txBody>
          <a:bodyPr/>
          <a:lstStyle>
            <a:lvl1pPr>
              <a:lnSpc>
                <a:spcPts val="3200"/>
              </a:lnSpc>
              <a:spcAft>
                <a:spcPts val="1600"/>
              </a:spcAft>
              <a:defRPr sz="24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82880" y="1659939"/>
            <a:ext cx="5608320" cy="4323067"/>
          </a:xfrm>
        </p:spPr>
        <p:txBody>
          <a:bodyPr/>
          <a:lstStyle>
            <a:lvl1pPr>
              <a:lnSpc>
                <a:spcPts val="12800"/>
              </a:lnSpc>
              <a:spcAft>
                <a:spcPts val="0"/>
              </a:spcAft>
              <a:defRPr sz="128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242087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ct, number, half-image (bleeds)">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2" name="Title 1"/>
          <p:cNvSpPr>
            <a:spLocks noGrp="1"/>
          </p:cNvSpPr>
          <p:nvPr>
            <p:ph type="title"/>
          </p:nvPr>
        </p:nvSpPr>
        <p:spPr>
          <a:xfrm>
            <a:off x="292608" y="235635"/>
            <a:ext cx="5510784" cy="1072896"/>
          </a:xfrm>
        </p:spPr>
        <p:txBody>
          <a:bodyPr/>
          <a:lstStyle>
            <a:lvl1pPr>
              <a:lnSpc>
                <a:spcPts val="3200"/>
              </a:lnSpc>
              <a:spcAft>
                <a:spcPts val="1600"/>
              </a:spcAft>
              <a:defRPr sz="24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2020 / © 2020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82880" y="1659939"/>
            <a:ext cx="5608320" cy="4323067"/>
          </a:xfrm>
        </p:spPr>
        <p:txBody>
          <a:bodyPr/>
          <a:lstStyle>
            <a:lvl1pPr>
              <a:lnSpc>
                <a:spcPts val="12800"/>
              </a:lnSpc>
              <a:spcAft>
                <a:spcPts val="0"/>
              </a:spcAft>
              <a:defRPr sz="128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249028232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80416" y="234040"/>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304888" y="6383868"/>
            <a:ext cx="5486312" cy="222249"/>
          </a:xfrm>
          <a:prstGeom prst="rect">
            <a:avLst/>
          </a:prstGeom>
        </p:spPr>
        <p:txBody>
          <a:bodyPr vert="horz" lIns="0" tIns="0" rIns="0" bIns="0" rtlCol="0" anchor="ctr"/>
          <a:lstStyle>
            <a:lvl1pPr marL="0" marR="0" indent="0" algn="l" defTabSz="914621" rtl="0" eaLnBrk="1" fontAlgn="auto" latinLnBrk="0" hangingPunct="1">
              <a:lnSpc>
                <a:spcPct val="100000"/>
              </a:lnSpc>
              <a:spcBef>
                <a:spcPts val="0"/>
              </a:spcBef>
              <a:spcAft>
                <a:spcPts val="0"/>
              </a:spcAft>
              <a:buClrTx/>
              <a:buSzTx/>
              <a:buFontTx/>
              <a:buNone/>
              <a:tabLst/>
              <a:defRPr sz="800" b="0" i="0">
                <a:solidFill>
                  <a:schemeClr val="tx1"/>
                </a:solidFill>
                <a:latin typeface="IBM Plex Sans Light" panose="020B0403050000000000" pitchFamily="34" charset="77"/>
              </a:defRPr>
            </a:lvl1pPr>
          </a:lstStyle>
          <a:p>
            <a:r>
              <a:rPr lang="en-US" dirty="0"/>
              <a:t>Group Name / DOC ID / Month XX, 2020 / © 2020 IBM Corporation</a:t>
            </a:r>
          </a:p>
        </p:txBody>
      </p:sp>
      <p:sp>
        <p:nvSpPr>
          <p:cNvPr id="8" name="Slide Number Placeholder 7"/>
          <p:cNvSpPr>
            <a:spLocks noGrp="1"/>
          </p:cNvSpPr>
          <p:nvPr>
            <p:ph type="sldNum" sz="quarter" idx="4"/>
          </p:nvPr>
        </p:nvSpPr>
        <p:spPr>
          <a:xfrm>
            <a:off x="9448800" y="6383868"/>
            <a:ext cx="2438309" cy="222249"/>
          </a:xfrm>
          <a:prstGeom prst="rect">
            <a:avLst/>
          </a:prstGeom>
        </p:spPr>
        <p:txBody>
          <a:bodyPr vert="horz" lIns="0" tIns="0" rIns="0" bIns="0" rtlCol="0" anchor="ctr"/>
          <a:lstStyle>
            <a:lvl1pPr algn="r">
              <a:defRPr sz="800" b="0" i="0">
                <a:solidFill>
                  <a:schemeClr val="tx1"/>
                </a:solidFill>
                <a:latin typeface="IBM Plex Sans Light" panose="020B0403050000000000" pitchFamily="34" charset="77"/>
              </a:defRPr>
            </a:lvl1pPr>
          </a:lstStyle>
          <a:p>
            <a:fld id="{59395FB3-9C97-154F-86B2-7E381B951268}" type="slidenum">
              <a:rPr lang="en-US" smtClean="0"/>
              <a:pPr/>
              <a:t>‹#›</a:t>
            </a:fld>
            <a:endParaRPr lang="en-US" dirty="0"/>
          </a:p>
        </p:txBody>
      </p:sp>
      <p:grpSp>
        <p:nvGrpSpPr>
          <p:cNvPr id="59" name="Group 58"/>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814138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hf hdr="0" dt="0"/>
  <p:txStyles>
    <p:titleStyle>
      <a:lvl1pPr algn="l" rtl="0" eaLnBrk="1" fontAlgn="base" hangingPunct="1">
        <a:lnSpc>
          <a:spcPts val="3733"/>
        </a:lnSpc>
        <a:spcBef>
          <a:spcPct val="0"/>
        </a:spcBef>
        <a:spcAft>
          <a:spcPts val="2400"/>
        </a:spcAft>
        <a:defRPr sz="32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07"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16"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21"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29"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ts val="2133"/>
        </a:lnSpc>
        <a:spcBef>
          <a:spcPts val="0"/>
        </a:spcBef>
        <a:spcAft>
          <a:spcPts val="800"/>
        </a:spcAft>
        <a:buClr>
          <a:schemeClr val="tx1"/>
        </a:buClr>
        <a:buSzPct val="90000"/>
        <a:buFont typeface="Wingdings" pitchFamily="2" charset="2"/>
        <a:buNone/>
        <a:defRPr sz="1600">
          <a:solidFill>
            <a:schemeClr val="tx1"/>
          </a:solidFill>
          <a:latin typeface="IBM Plex Sans" charset="0"/>
          <a:ea typeface="IBM Plex Sans" charset="0"/>
          <a:cs typeface="IBM Plex Sans" charset="0"/>
        </a:defRPr>
      </a:lvl1pPr>
      <a:lvl2pPr marL="228594" indent="-228594" algn="l" rtl="0" eaLnBrk="1" fontAlgn="base" hangingPunct="1">
        <a:lnSpc>
          <a:spcPts val="2133"/>
        </a:lnSpc>
        <a:spcBef>
          <a:spcPts val="0"/>
        </a:spcBef>
        <a:spcAft>
          <a:spcPts val="800"/>
        </a:spcAft>
        <a:buClr>
          <a:schemeClr val="tx1"/>
        </a:buClr>
        <a:buSzPct val="100000"/>
        <a:buFont typeface=".AppleSystemUIFont" charset="-120"/>
        <a:buChar char="–"/>
        <a:tabLst/>
        <a:defRPr sz="1600">
          <a:solidFill>
            <a:schemeClr val="tx1"/>
          </a:solidFill>
          <a:latin typeface="IBM Plex Sans" charset="0"/>
          <a:ea typeface="IBM Plex Sans" charset="0"/>
          <a:cs typeface="IBM Plex Sans" charset="0"/>
        </a:defRPr>
      </a:lvl2pPr>
      <a:lvl3pPr marL="457189" indent="-188379" algn="l" rtl="0" eaLnBrk="1" fontAlgn="base" hangingPunct="1">
        <a:lnSpc>
          <a:spcPts val="2133"/>
        </a:lnSpc>
        <a:spcBef>
          <a:spcPts val="0"/>
        </a:spcBef>
        <a:spcAft>
          <a:spcPts val="800"/>
        </a:spcAft>
        <a:buClr>
          <a:schemeClr val="tx1"/>
        </a:buClr>
        <a:buSzPct val="100000"/>
        <a:buFont typeface="Arial" panose="020B0604020202020204" pitchFamily="34" charset="0"/>
        <a:buChar char="•"/>
        <a:tabLst/>
        <a:defRPr sz="1600">
          <a:solidFill>
            <a:schemeClr val="tx1"/>
          </a:solidFill>
          <a:latin typeface="IBM Plex Sans" charset="0"/>
          <a:ea typeface="IBM Plex Sans" charset="0"/>
          <a:cs typeface="IBM Plex Sans" charset="0"/>
        </a:defRPr>
      </a:lvl3pPr>
      <a:lvl4pPr marL="838179" indent="-258227" algn="l" rtl="0" eaLnBrk="1" fontAlgn="base" hangingPunct="1">
        <a:lnSpc>
          <a:spcPts val="2133"/>
        </a:lnSpc>
        <a:spcBef>
          <a:spcPts val="0"/>
        </a:spcBef>
        <a:spcAft>
          <a:spcPts val="800"/>
        </a:spcAft>
        <a:buClr>
          <a:schemeClr val="tx1"/>
        </a:buClr>
        <a:buSzPct val="100000"/>
        <a:buFont typeface=".AppleSystemUIFont" charset="-120"/>
        <a:buChar char="–"/>
        <a:tabLst/>
        <a:defRPr sz="1600" baseline="0">
          <a:solidFill>
            <a:schemeClr val="tx1"/>
          </a:solidFill>
          <a:latin typeface="IBM Plex Sans" charset="0"/>
          <a:ea typeface="IBM Plex Sans" charset="0"/>
          <a:cs typeface="IBM Plex Sans" charset="0"/>
        </a:defRPr>
      </a:lvl4pPr>
      <a:lvl5pPr marL="1071007" indent="-228594" algn="l" rtl="0" eaLnBrk="1" fontAlgn="base" hangingPunct="1">
        <a:lnSpc>
          <a:spcPts val="2133"/>
        </a:lnSpc>
        <a:spcBef>
          <a:spcPts val="0"/>
        </a:spcBef>
        <a:spcAft>
          <a:spcPts val="800"/>
        </a:spcAft>
        <a:buClr>
          <a:schemeClr val="tx1"/>
        </a:buClr>
        <a:buFont typeface=".AppleSystemUIFont" charset="-120"/>
        <a:buChar char="»"/>
        <a:tabLst/>
        <a:defRPr sz="1600">
          <a:solidFill>
            <a:schemeClr val="tx1"/>
          </a:solidFill>
          <a:latin typeface="IBM Plex Sans" charset="0"/>
          <a:ea typeface="IBM Plex Sans" charset="0"/>
          <a:cs typeface="IBM Plex Sans" charset="0"/>
        </a:defRPr>
      </a:lvl5pPr>
      <a:lvl6pPr marL="2111549" indent="-172886" algn="l" rtl="0" eaLnBrk="1" fontAlgn="base" hangingPunct="1">
        <a:spcBef>
          <a:spcPct val="20000"/>
        </a:spcBef>
        <a:spcAft>
          <a:spcPct val="0"/>
        </a:spcAft>
        <a:buClr>
          <a:schemeClr val="bg1"/>
        </a:buClr>
        <a:buChar char="»"/>
        <a:defRPr sz="1692">
          <a:solidFill>
            <a:schemeClr val="bg1"/>
          </a:solidFill>
          <a:latin typeface="Arial" charset="0"/>
        </a:defRPr>
      </a:lvl6pPr>
      <a:lvl7pPr marL="2594956" indent="-172886" algn="l" rtl="0" eaLnBrk="1" fontAlgn="base" hangingPunct="1">
        <a:spcBef>
          <a:spcPct val="20000"/>
        </a:spcBef>
        <a:spcAft>
          <a:spcPct val="0"/>
        </a:spcAft>
        <a:buClr>
          <a:schemeClr val="bg1"/>
        </a:buClr>
        <a:buChar char="»"/>
        <a:defRPr sz="1692">
          <a:solidFill>
            <a:schemeClr val="bg1"/>
          </a:solidFill>
          <a:latin typeface="Arial" charset="0"/>
        </a:defRPr>
      </a:lvl7pPr>
      <a:lvl8pPr marL="3078364" indent="-172886" algn="l" rtl="0" eaLnBrk="1" fontAlgn="base" hangingPunct="1">
        <a:spcBef>
          <a:spcPct val="20000"/>
        </a:spcBef>
        <a:spcAft>
          <a:spcPct val="0"/>
        </a:spcAft>
        <a:buClr>
          <a:schemeClr val="bg1"/>
        </a:buClr>
        <a:buChar char="»"/>
        <a:defRPr sz="1692">
          <a:solidFill>
            <a:schemeClr val="bg1"/>
          </a:solidFill>
          <a:latin typeface="Arial" charset="0"/>
        </a:defRPr>
      </a:lvl8pPr>
      <a:lvl9pPr marL="3561772" indent="-172886"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16" rtl="0" eaLnBrk="1" latinLnBrk="0" hangingPunct="1">
        <a:defRPr sz="1904" kern="1200">
          <a:solidFill>
            <a:schemeClr val="tx1"/>
          </a:solidFill>
          <a:latin typeface="+mn-lt"/>
          <a:ea typeface="+mn-ea"/>
          <a:cs typeface="+mn-cs"/>
        </a:defRPr>
      </a:lvl1pPr>
      <a:lvl2pPr marL="483407" algn="l" defTabSz="966816" rtl="0" eaLnBrk="1" latinLnBrk="0" hangingPunct="1">
        <a:defRPr sz="1904" kern="1200">
          <a:solidFill>
            <a:schemeClr val="tx1"/>
          </a:solidFill>
          <a:latin typeface="+mn-lt"/>
          <a:ea typeface="+mn-ea"/>
          <a:cs typeface="+mn-cs"/>
        </a:defRPr>
      </a:lvl2pPr>
      <a:lvl3pPr marL="966816" algn="l" defTabSz="966816" rtl="0" eaLnBrk="1" latinLnBrk="0" hangingPunct="1">
        <a:defRPr sz="1904" kern="1200">
          <a:solidFill>
            <a:schemeClr val="tx1"/>
          </a:solidFill>
          <a:latin typeface="+mn-lt"/>
          <a:ea typeface="+mn-ea"/>
          <a:cs typeface="+mn-cs"/>
        </a:defRPr>
      </a:lvl3pPr>
      <a:lvl4pPr marL="1450221" algn="l" defTabSz="966816" rtl="0" eaLnBrk="1" latinLnBrk="0" hangingPunct="1">
        <a:defRPr sz="1904" kern="1200">
          <a:solidFill>
            <a:schemeClr val="tx1"/>
          </a:solidFill>
          <a:latin typeface="+mn-lt"/>
          <a:ea typeface="+mn-ea"/>
          <a:cs typeface="+mn-cs"/>
        </a:defRPr>
      </a:lvl4pPr>
      <a:lvl5pPr marL="1933629" algn="l" defTabSz="966816" rtl="0" eaLnBrk="1" latinLnBrk="0" hangingPunct="1">
        <a:defRPr sz="1904" kern="1200">
          <a:solidFill>
            <a:schemeClr val="tx1"/>
          </a:solidFill>
          <a:latin typeface="+mn-lt"/>
          <a:ea typeface="+mn-ea"/>
          <a:cs typeface="+mn-cs"/>
        </a:defRPr>
      </a:lvl5pPr>
      <a:lvl6pPr marL="2417037" algn="l" defTabSz="966816" rtl="0" eaLnBrk="1" latinLnBrk="0" hangingPunct="1">
        <a:defRPr sz="1904" kern="1200">
          <a:solidFill>
            <a:schemeClr val="tx1"/>
          </a:solidFill>
          <a:latin typeface="+mn-lt"/>
          <a:ea typeface="+mn-ea"/>
          <a:cs typeface="+mn-cs"/>
        </a:defRPr>
      </a:lvl6pPr>
      <a:lvl7pPr marL="2900443" algn="l" defTabSz="966816" rtl="0" eaLnBrk="1" latinLnBrk="0" hangingPunct="1">
        <a:defRPr sz="1904" kern="1200">
          <a:solidFill>
            <a:schemeClr val="tx1"/>
          </a:solidFill>
          <a:latin typeface="+mn-lt"/>
          <a:ea typeface="+mn-ea"/>
          <a:cs typeface="+mn-cs"/>
        </a:defRPr>
      </a:lvl7pPr>
      <a:lvl8pPr marL="3383850" algn="l" defTabSz="966816" rtl="0" eaLnBrk="1" latinLnBrk="0" hangingPunct="1">
        <a:defRPr sz="1904" kern="1200">
          <a:solidFill>
            <a:schemeClr val="tx1"/>
          </a:solidFill>
          <a:latin typeface="+mn-lt"/>
          <a:ea typeface="+mn-ea"/>
          <a:cs typeface="+mn-cs"/>
        </a:defRPr>
      </a:lvl8pPr>
      <a:lvl9pPr marL="3867258" algn="l" defTabSz="966816"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atsonx.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7BBA-DDF0-5840-9DE1-FD6AB9A59AF3}"/>
              </a:ext>
            </a:extLst>
          </p:cNvPr>
          <p:cNvSpPr>
            <a:spLocks noGrp="1"/>
          </p:cNvSpPr>
          <p:nvPr>
            <p:ph type="title"/>
          </p:nvPr>
        </p:nvSpPr>
        <p:spPr/>
        <p:txBody>
          <a:bodyPr/>
          <a:lstStyle/>
          <a:p>
            <a:r>
              <a:rPr lang="en-US" dirty="0"/>
              <a:t>TechXchange’2023</a:t>
            </a:r>
            <a:br>
              <a:rPr lang="en-US" dirty="0"/>
            </a:br>
            <a:br>
              <a:rPr lang="en-US" dirty="0"/>
            </a:br>
            <a:br>
              <a:rPr lang="en-US" dirty="0"/>
            </a:br>
            <a:br>
              <a:rPr lang="en-US" dirty="0"/>
            </a:br>
            <a:r>
              <a:rPr lang="en-CA" b="0" dirty="0">
                <a:solidFill>
                  <a:schemeClr val="bg1"/>
                </a:solidFill>
                <a:effectLst/>
                <a:latin typeface="Slack-Lato"/>
              </a:rPr>
              <a:t>Lab 1497 :  Hands on Introduction to Generative AI/ Large Language Models (LLMs) and Prompt Engineering</a:t>
            </a:r>
            <a:br>
              <a:rPr lang="en-CA" b="0" dirty="0">
                <a:solidFill>
                  <a:schemeClr val="bg1"/>
                </a:solidFill>
                <a:effectLst/>
                <a:latin typeface="Slack-Lato"/>
              </a:rPr>
            </a:br>
            <a:br>
              <a:rPr lang="en-CA" b="0" dirty="0">
                <a:solidFill>
                  <a:schemeClr val="bg1"/>
                </a:solidFill>
                <a:effectLst/>
                <a:latin typeface="Slack-Lato"/>
              </a:rPr>
            </a:br>
            <a:r>
              <a:rPr lang="en-CA" sz="2800" b="0" i="1" dirty="0">
                <a:solidFill>
                  <a:schemeClr val="bg1"/>
                </a:solidFill>
                <a:effectLst/>
                <a:latin typeface="Slack-Lato"/>
              </a:rPr>
              <a:t>- Carlo </a:t>
            </a:r>
            <a:r>
              <a:rPr lang="en-CA" sz="2800" b="0" i="1" dirty="0" err="1">
                <a:solidFill>
                  <a:schemeClr val="bg1"/>
                </a:solidFill>
                <a:effectLst/>
                <a:latin typeface="Slack-Lato"/>
              </a:rPr>
              <a:t>Appugliese</a:t>
            </a:r>
            <a:br>
              <a:rPr lang="en-CA" sz="2800" b="0" i="1" dirty="0">
                <a:solidFill>
                  <a:schemeClr val="bg1"/>
                </a:solidFill>
                <a:effectLst/>
                <a:latin typeface="Slack-Lato"/>
              </a:rPr>
            </a:br>
            <a:r>
              <a:rPr lang="en-CA" sz="2800" b="0" i="1" dirty="0">
                <a:solidFill>
                  <a:schemeClr val="bg1"/>
                </a:solidFill>
                <a:effectLst/>
                <a:latin typeface="Slack-Lato"/>
              </a:rPr>
              <a:t>- Paul Hake</a:t>
            </a:r>
            <a:br>
              <a:rPr lang="en-US" sz="2800" i="1" dirty="0"/>
            </a:br>
            <a:endParaRPr lang="en-US" i="1" dirty="0">
              <a:solidFill>
                <a:schemeClr val="bg1"/>
              </a:solidFill>
            </a:endParaRPr>
          </a:p>
        </p:txBody>
      </p:sp>
      <p:sp>
        <p:nvSpPr>
          <p:cNvPr id="3" name="TextBox 2">
            <a:extLst>
              <a:ext uri="{FF2B5EF4-FFF2-40B4-BE49-F238E27FC236}">
                <a16:creationId xmlns:a16="http://schemas.microsoft.com/office/drawing/2014/main" id="{B38C4FF7-10DA-FC44-9896-837D82330FF8}"/>
              </a:ext>
            </a:extLst>
          </p:cNvPr>
          <p:cNvSpPr txBox="1"/>
          <p:nvPr/>
        </p:nvSpPr>
        <p:spPr>
          <a:xfrm>
            <a:off x="8018966" y="3766635"/>
            <a:ext cx="184731" cy="346377"/>
          </a:xfrm>
          <a:prstGeom prst="rect">
            <a:avLst/>
          </a:prstGeom>
          <a:noFill/>
        </p:spPr>
        <p:txBody>
          <a:bodyPr wrap="none" rtlCol="0">
            <a:spAutoFit/>
          </a:bodyPr>
          <a:lstStyle/>
          <a:p>
            <a:pPr defTabSz="914621">
              <a:lnSpc>
                <a:spcPts val="2133"/>
              </a:lnSpc>
              <a:spcAft>
                <a:spcPts val="800"/>
              </a:spcAft>
            </a:pPr>
            <a:endParaRPr lang="en-US" sz="1600" dirty="0">
              <a:solidFill>
                <a:srgbClr val="000000"/>
              </a:solidFill>
              <a:latin typeface="IBM Plex Sans" charset="0"/>
              <a:ea typeface="IBM Plex Sans" charset="0"/>
              <a:cs typeface="IBM Plex Sans" charset="0"/>
            </a:endParaRPr>
          </a:p>
        </p:txBody>
      </p:sp>
    </p:spTree>
    <p:extLst>
      <p:ext uri="{BB962C8B-B14F-4D97-AF65-F5344CB8AC3E}">
        <p14:creationId xmlns:p14="http://schemas.microsoft.com/office/powerpoint/2010/main" val="213276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D8FE-0E68-7E5C-21F9-0B3B80D790D1}"/>
              </a:ext>
            </a:extLst>
          </p:cNvPr>
          <p:cNvSpPr>
            <a:spLocks noGrp="1"/>
          </p:cNvSpPr>
          <p:nvPr>
            <p:ph type="title"/>
          </p:nvPr>
        </p:nvSpPr>
        <p:spPr>
          <a:xfrm>
            <a:off x="280416" y="265102"/>
            <a:ext cx="10944632" cy="5741081"/>
          </a:xfrm>
        </p:spPr>
        <p:txBody>
          <a:bodyPr/>
          <a:lstStyle/>
          <a:p>
            <a:r>
              <a:rPr lang="en-US" dirty="0"/>
              <a:t>Abstract</a:t>
            </a:r>
            <a:br>
              <a:rPr lang="en-US" dirty="0"/>
            </a:br>
            <a:br>
              <a:rPr lang="en-US" dirty="0"/>
            </a:br>
            <a:br>
              <a:rPr lang="en-US" dirty="0"/>
            </a:br>
            <a:br>
              <a:rPr lang="en-US" dirty="0">
                <a:solidFill>
                  <a:schemeClr val="tx1">
                    <a:lumMod val="95000"/>
                    <a:lumOff val="5000"/>
                  </a:schemeClr>
                </a:solidFill>
              </a:rPr>
            </a:br>
            <a:r>
              <a:rPr lang="en-CA" dirty="0">
                <a:solidFill>
                  <a:schemeClr val="tx1">
                    <a:lumMod val="95000"/>
                    <a:lumOff val="5000"/>
                  </a:schemeClr>
                </a:solidFill>
                <a:latin typeface="+mn-lt"/>
                <a:cs typeface="IBM Plex Arabic" panose="020B0503050203000203" pitchFamily="34" charset="-78"/>
              </a:rPr>
              <a:t>L</a:t>
            </a:r>
            <a:r>
              <a:rPr lang="en-CA" b="0" dirty="0">
                <a:solidFill>
                  <a:schemeClr val="tx1">
                    <a:lumMod val="95000"/>
                    <a:lumOff val="5000"/>
                  </a:schemeClr>
                </a:solidFill>
                <a:effectLst/>
                <a:latin typeface="+mn-lt"/>
                <a:cs typeface="IBM Plex Arabic" panose="020B0503050203000203" pitchFamily="34" charset="-78"/>
              </a:rPr>
              <a:t>earn how to develop effective prompts using the </a:t>
            </a:r>
            <a:r>
              <a:rPr lang="en-CA" u="sng" dirty="0" err="1">
                <a:solidFill>
                  <a:schemeClr val="tx1">
                    <a:lumMod val="95000"/>
                    <a:lumOff val="5000"/>
                  </a:schemeClr>
                </a:solidFill>
                <a:latin typeface="+mn-lt"/>
                <a:cs typeface="IBM Plex Arabic" panose="020B0503050203000203" pitchFamily="34" charset="-78"/>
              </a:rPr>
              <a:t>w</a:t>
            </a:r>
            <a:r>
              <a:rPr lang="en-CA" b="0" u="sng" strike="noStrike" dirty="0" err="1">
                <a:solidFill>
                  <a:schemeClr val="tx1">
                    <a:lumMod val="95000"/>
                    <a:lumOff val="5000"/>
                  </a:schemeClr>
                </a:solidFill>
                <a:effectLst/>
                <a:latin typeface="+mn-lt"/>
                <a:cs typeface="IBM Plex Arabic" panose="020B0503050203000203" pitchFamily="34" charset="-78"/>
                <a:hlinkClick r:id="rId2">
                  <a:extLst>
                    <a:ext uri="{A12FA001-AC4F-418D-AE19-62706E023703}">
                      <ahyp:hlinkClr xmlns:ahyp="http://schemas.microsoft.com/office/drawing/2018/hyperlinkcolor" val="tx"/>
                    </a:ext>
                  </a:extLst>
                </a:hlinkClick>
              </a:rPr>
              <a:t>atsonx.ai</a:t>
            </a:r>
            <a:r>
              <a:rPr lang="en-CA" b="0" u="sng" dirty="0">
                <a:solidFill>
                  <a:schemeClr val="tx1">
                    <a:lumMod val="95000"/>
                    <a:lumOff val="5000"/>
                  </a:schemeClr>
                </a:solidFill>
                <a:effectLst/>
                <a:latin typeface="+mn-lt"/>
                <a:cs typeface="IBM Plex Arabic" panose="020B0503050203000203" pitchFamily="34" charset="-78"/>
              </a:rPr>
              <a:t> </a:t>
            </a:r>
            <a:r>
              <a:rPr lang="en-CA" b="0" dirty="0">
                <a:solidFill>
                  <a:schemeClr val="tx1">
                    <a:lumMod val="95000"/>
                    <a:lumOff val="5000"/>
                  </a:schemeClr>
                </a:solidFill>
                <a:effectLst/>
                <a:latin typeface="+mn-lt"/>
                <a:cs typeface="IBM Plex Arabic" panose="020B0503050203000203" pitchFamily="34" charset="-78"/>
              </a:rPr>
              <a:t>Prompt Lab and the Python SDK with a series of exercises designed to teach you best practices for prompt engineering and how to get the right results from large language models on the </a:t>
            </a:r>
            <a:r>
              <a:rPr lang="en-CA" b="0" dirty="0" err="1">
                <a:solidFill>
                  <a:schemeClr val="tx1">
                    <a:lumMod val="95000"/>
                    <a:lumOff val="5000"/>
                  </a:schemeClr>
                </a:solidFill>
                <a:effectLst/>
                <a:latin typeface="+mn-lt"/>
                <a:cs typeface="IBM Plex Arabic" panose="020B0503050203000203" pitchFamily="34" charset="-78"/>
              </a:rPr>
              <a:t>watsonx</a:t>
            </a:r>
            <a:r>
              <a:rPr lang="en-CA" b="0" dirty="0">
                <a:solidFill>
                  <a:schemeClr val="tx1">
                    <a:lumMod val="95000"/>
                    <a:lumOff val="5000"/>
                  </a:schemeClr>
                </a:solidFill>
                <a:effectLst/>
                <a:latin typeface="+mn-lt"/>
                <a:cs typeface="IBM Plex Arabic" panose="020B0503050203000203" pitchFamily="34" charset="-78"/>
              </a:rPr>
              <a:t> platform. </a:t>
            </a:r>
            <a:br>
              <a:rPr lang="en-CA" b="0" dirty="0">
                <a:solidFill>
                  <a:schemeClr val="tx1">
                    <a:lumMod val="95000"/>
                    <a:lumOff val="5000"/>
                  </a:schemeClr>
                </a:solidFill>
                <a:effectLst/>
                <a:latin typeface="+mn-lt"/>
                <a:cs typeface="IBM Plex Arabic" panose="020B0503050203000203" pitchFamily="34" charset="-78"/>
              </a:rPr>
            </a:br>
            <a:r>
              <a:rPr lang="en-CA" b="0" dirty="0">
                <a:solidFill>
                  <a:schemeClr val="tx1">
                    <a:lumMod val="95000"/>
                    <a:lumOff val="5000"/>
                  </a:schemeClr>
                </a:solidFill>
                <a:effectLst/>
                <a:latin typeface="+mn-lt"/>
                <a:cs typeface="IBM Plex Arabic" panose="020B0503050203000203" pitchFamily="34" charset="-78"/>
              </a:rPr>
              <a:t>Start with the intuitive no-code prompt lab UI and learn the basics of zero shot and few shot prompting, then progress to a coding environment to learn how to deploy and further test and refine your prompts.</a:t>
            </a:r>
            <a:endParaRPr lang="en-US" dirty="0">
              <a:solidFill>
                <a:schemeClr val="tx1">
                  <a:lumMod val="95000"/>
                  <a:lumOff val="5000"/>
                </a:schemeClr>
              </a:solidFill>
              <a:latin typeface="+mn-lt"/>
              <a:cs typeface="IBM Plex Arabic" panose="020B0503050203000203" pitchFamily="34" charset="-78"/>
            </a:endParaRPr>
          </a:p>
        </p:txBody>
      </p:sp>
    </p:spTree>
    <p:extLst>
      <p:ext uri="{BB962C8B-B14F-4D97-AF65-F5344CB8AC3E}">
        <p14:creationId xmlns:p14="http://schemas.microsoft.com/office/powerpoint/2010/main" val="202090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E2E6-08E9-9D7D-8637-CFF30DD3A759}"/>
              </a:ext>
            </a:extLst>
          </p:cNvPr>
          <p:cNvSpPr>
            <a:spLocks noGrp="1"/>
          </p:cNvSpPr>
          <p:nvPr>
            <p:ph type="title"/>
          </p:nvPr>
        </p:nvSpPr>
        <p:spPr>
          <a:xfrm>
            <a:off x="280415" y="265102"/>
            <a:ext cx="11764439" cy="5741081"/>
          </a:xfrm>
        </p:spPr>
        <p:txBody>
          <a:bodyPr/>
          <a:lstStyle/>
          <a:p>
            <a:pPr algn="l"/>
            <a:r>
              <a:rPr lang="en-US" dirty="0"/>
              <a:t>Agenda</a:t>
            </a:r>
            <a:br>
              <a:rPr lang="en-US" dirty="0"/>
            </a:br>
            <a:br>
              <a:rPr lang="en-US" dirty="0"/>
            </a:br>
            <a:r>
              <a:rPr lang="en-US" dirty="0"/>
              <a:t>Basics of Prompt Engineering</a:t>
            </a:r>
            <a:br>
              <a:rPr lang="en-US" dirty="0"/>
            </a:br>
            <a:br>
              <a:rPr lang="en-US" dirty="0">
                <a:latin typeface="IBM Plex Arabic" panose="020B0503050203000203" pitchFamily="34" charset="-78"/>
                <a:cs typeface="IBM Plex Arabic" panose="020B0503050203000203" pitchFamily="34" charset="-78"/>
              </a:rPr>
            </a:br>
            <a:r>
              <a:rPr lang="en-US" sz="2400" dirty="0">
                <a:latin typeface="IBM Plex Arabic" panose="020B0503050203000203" pitchFamily="34" charset="-78"/>
                <a:cs typeface="IBM Plex Arabic" panose="020B0503050203000203" pitchFamily="34" charset="-78"/>
              </a:rPr>
              <a:t>1</a:t>
            </a:r>
            <a:r>
              <a:rPr lang="en-US" dirty="0">
                <a:latin typeface="IBM Plex Arabic" panose="020B0503050203000203" pitchFamily="34" charset="-78"/>
                <a:cs typeface="IBM Plex Arabic" panose="020B0503050203000203" pitchFamily="34" charset="-78"/>
              </a:rPr>
              <a:t>.</a:t>
            </a:r>
            <a:r>
              <a:rPr lang="en-US" sz="2400" dirty="0">
                <a:latin typeface="IBM Plex Arabic" panose="020B0503050203000203" pitchFamily="34" charset="-78"/>
                <a:cs typeface="IBM Plex Arabic" panose="020B0503050203000203" pitchFamily="34" charset="-78"/>
              </a:rPr>
              <a:t>LLM Foundations</a:t>
            </a:r>
            <a:br>
              <a:rPr lang="en-US" sz="2400" dirty="0">
                <a:latin typeface="IBM Plex Arabic" panose="020B0503050203000203" pitchFamily="34" charset="-78"/>
                <a:cs typeface="IBM Plex Arabic" panose="020B0503050203000203" pitchFamily="34" charset="-78"/>
              </a:rPr>
            </a:br>
            <a:r>
              <a:rPr lang="en-US" sz="2400" dirty="0">
                <a:latin typeface="IBM Plex Arabic" panose="020B0503050203000203" pitchFamily="34" charset="-78"/>
                <a:cs typeface="IBM Plex Arabic" panose="020B0503050203000203" pitchFamily="34" charset="-78"/>
              </a:rPr>
              <a:t>- Tokens and Text Completion</a:t>
            </a:r>
            <a:br>
              <a:rPr lang="en-US" sz="2400" dirty="0">
                <a:latin typeface="IBM Plex Arabic" panose="020B0503050203000203" pitchFamily="34" charset="-78"/>
                <a:cs typeface="IBM Plex Arabic" panose="020B0503050203000203" pitchFamily="34" charset="-78"/>
              </a:rPr>
            </a:br>
            <a:r>
              <a:rPr lang="en-US" sz="2400" dirty="0">
                <a:latin typeface="IBM Plex Arabic" panose="020B0503050203000203" pitchFamily="34" charset="-78"/>
                <a:cs typeface="IBM Plex Arabic" panose="020B0503050203000203" pitchFamily="34" charset="-78"/>
              </a:rPr>
              <a:t>- Single Shot prompting</a:t>
            </a:r>
            <a:br>
              <a:rPr lang="en-US" sz="2400" dirty="0">
                <a:latin typeface="IBM Plex Arabic" panose="020B0503050203000203" pitchFamily="34" charset="-78"/>
                <a:cs typeface="IBM Plex Arabic" panose="020B0503050203000203" pitchFamily="34" charset="-78"/>
              </a:rPr>
            </a:br>
            <a:br>
              <a:rPr lang="en-US" sz="2400" dirty="0">
                <a:latin typeface="IBM Plex Arabic" panose="020B0503050203000203" pitchFamily="34" charset="-78"/>
                <a:cs typeface="IBM Plex Arabic" panose="020B0503050203000203" pitchFamily="34" charset="-78"/>
              </a:rPr>
            </a:br>
            <a:r>
              <a:rPr lang="en-US" sz="2400" dirty="0">
                <a:latin typeface="IBM Plex Arabic" panose="020B0503050203000203" pitchFamily="34" charset="-78"/>
                <a:cs typeface="IBM Plex Arabic" panose="020B0503050203000203" pitchFamily="34" charset="-78"/>
              </a:rPr>
              <a:t>2. Model Parameters </a:t>
            </a:r>
            <a:br>
              <a:rPr lang="en-US" sz="2400" dirty="0">
                <a:latin typeface="IBM Plex Arabic" panose="020B0503050203000203" pitchFamily="34" charset="-78"/>
                <a:cs typeface="IBM Plex Arabic" panose="020B0503050203000203" pitchFamily="34" charset="-78"/>
              </a:rPr>
            </a:br>
            <a:r>
              <a:rPr lang="en-US" sz="2400" dirty="0">
                <a:latin typeface="IBM Plex Arabic" panose="020B0503050203000203" pitchFamily="34" charset="-78"/>
                <a:cs typeface="IBM Plex Arabic" panose="020B0503050203000203" pitchFamily="34" charset="-78"/>
              </a:rPr>
              <a:t>- Adjusting the model behavior</a:t>
            </a:r>
            <a:br>
              <a:rPr lang="en-US" sz="2400" dirty="0">
                <a:latin typeface="IBM Plex Arabic" panose="020B0503050203000203" pitchFamily="34" charset="-78"/>
                <a:cs typeface="IBM Plex Arabic" panose="020B0503050203000203" pitchFamily="34" charset="-78"/>
              </a:rPr>
            </a:br>
            <a:r>
              <a:rPr lang="en-US" sz="2400" dirty="0">
                <a:latin typeface="IBM Plex Arabic" panose="020B0503050203000203" pitchFamily="34" charset="-78"/>
                <a:cs typeface="IBM Plex Arabic" panose="020B0503050203000203" pitchFamily="34" charset="-78"/>
              </a:rPr>
              <a:t>- Set the min and max tokens </a:t>
            </a:r>
            <a:br>
              <a:rPr lang="en-US" sz="2400" dirty="0">
                <a:latin typeface="IBM Plex Arabic" panose="020B0503050203000203" pitchFamily="34" charset="-78"/>
                <a:cs typeface="IBM Plex Arabic" panose="020B0503050203000203" pitchFamily="34" charset="-78"/>
              </a:rPr>
            </a:br>
            <a:r>
              <a:rPr lang="en-US" sz="2400" dirty="0">
                <a:latin typeface="IBM Plex Arabic" panose="020B0503050203000203" pitchFamily="34" charset="-78"/>
                <a:cs typeface="IBM Plex Arabic" panose="020B0503050203000203" pitchFamily="34" charset="-78"/>
              </a:rPr>
              <a:t>- Specify stop sequences</a:t>
            </a:r>
            <a:br>
              <a:rPr lang="en-US" sz="2400" dirty="0">
                <a:latin typeface="IBM Plex Arabic" panose="020B0503050203000203" pitchFamily="34" charset="-78"/>
                <a:cs typeface="IBM Plex Arabic" panose="020B0503050203000203" pitchFamily="34" charset="-78"/>
              </a:rPr>
            </a:br>
            <a:r>
              <a:rPr lang="en-US" sz="2400" dirty="0">
                <a:latin typeface="IBM Plex Arabic" panose="020B0503050203000203" pitchFamily="34" charset="-78"/>
                <a:cs typeface="IBM Plex Arabic" panose="020B0503050203000203" pitchFamily="34" charset="-78"/>
              </a:rPr>
              <a:t>- </a:t>
            </a:r>
            <a:r>
              <a:rPr lang="en-CA" sz="2400" i="0" dirty="0">
                <a:solidFill>
                  <a:srgbClr val="24292F"/>
                </a:solidFill>
                <a:effectLst/>
                <a:latin typeface="IBM Plex Arabic" panose="020B0503050203000203" pitchFamily="34" charset="-78"/>
                <a:cs typeface="IBM Plex Arabic" panose="020B0503050203000203" pitchFamily="34" charset="-78"/>
              </a:rPr>
              <a:t>Adjust decoding parameters</a:t>
            </a:r>
            <a:br>
              <a:rPr lang="en-CA" sz="2400" i="0" dirty="0">
                <a:solidFill>
                  <a:srgbClr val="24292F"/>
                </a:solidFill>
                <a:effectLst/>
                <a:latin typeface="IBM Plex Arabic" panose="020B0503050203000203" pitchFamily="34" charset="-78"/>
                <a:cs typeface="IBM Plex Arabic" panose="020B0503050203000203" pitchFamily="34" charset="-78"/>
              </a:rPr>
            </a:br>
            <a:r>
              <a:rPr lang="en-CA" sz="2400" i="0" dirty="0">
                <a:solidFill>
                  <a:srgbClr val="24292F"/>
                </a:solidFill>
                <a:effectLst/>
                <a:latin typeface="IBM Plex Arabic" panose="020B0503050203000203" pitchFamily="34" charset="-78"/>
                <a:cs typeface="IBM Plex Arabic" panose="020B0503050203000203" pitchFamily="34" charset="-78"/>
              </a:rPr>
              <a:t>- Add repetition penalty</a:t>
            </a:r>
            <a:br>
              <a:rPr lang="en-CA" sz="2400" i="0" dirty="0">
                <a:solidFill>
                  <a:srgbClr val="24292F"/>
                </a:solidFill>
                <a:effectLst/>
                <a:latin typeface="IBM Plex Arabic" panose="020B0503050203000203" pitchFamily="34" charset="-78"/>
                <a:cs typeface="IBM Plex Arabic" panose="020B0503050203000203" pitchFamily="34" charset="-78"/>
              </a:rPr>
            </a:br>
            <a:br>
              <a:rPr lang="en-CA" sz="2400" i="0" dirty="0">
                <a:solidFill>
                  <a:srgbClr val="24292F"/>
                </a:solidFill>
                <a:effectLst/>
                <a:latin typeface="IBM Plex Arabic" panose="020B0503050203000203" pitchFamily="34" charset="-78"/>
                <a:cs typeface="IBM Plex Arabic" panose="020B0503050203000203" pitchFamily="34" charset="-78"/>
              </a:rPr>
            </a:br>
            <a:r>
              <a:rPr lang="en-CA" sz="2400" i="0" dirty="0">
                <a:solidFill>
                  <a:srgbClr val="24292F"/>
                </a:solidFill>
                <a:effectLst/>
                <a:latin typeface="IBM Plex Arabic" panose="020B0503050203000203" pitchFamily="34" charset="-78"/>
                <a:cs typeface="IBM Plex Arabic" panose="020B0503050203000203" pitchFamily="34" charset="-78"/>
              </a:rPr>
              <a:t>3. Experiment with different models and </a:t>
            </a:r>
            <a:r>
              <a:rPr lang="en-CA" sz="2400" i="0" dirty="0" err="1">
                <a:solidFill>
                  <a:srgbClr val="24292F"/>
                </a:solidFill>
                <a:effectLst/>
                <a:latin typeface="IBM Plex Arabic" panose="020B0503050203000203" pitchFamily="34" charset="-78"/>
                <a:cs typeface="IBM Plex Arabic" panose="020B0503050203000203" pitchFamily="34" charset="-78"/>
              </a:rPr>
              <a:t>usecases</a:t>
            </a:r>
            <a:br>
              <a:rPr lang="en-CA" sz="2400" i="0" dirty="0">
                <a:solidFill>
                  <a:srgbClr val="24292F"/>
                </a:solidFill>
                <a:effectLst/>
                <a:latin typeface="IBM Plex Arabic" panose="020B0503050203000203" pitchFamily="34" charset="-78"/>
                <a:cs typeface="IBM Plex Arabic" panose="020B0503050203000203" pitchFamily="34" charset="-78"/>
              </a:rPr>
            </a:br>
            <a:br>
              <a:rPr lang="en-CA" sz="2400" i="0" dirty="0">
                <a:solidFill>
                  <a:srgbClr val="24292F"/>
                </a:solidFill>
                <a:effectLst/>
                <a:latin typeface="IBM Plex Arabic" panose="020B0503050203000203" pitchFamily="34" charset="-78"/>
                <a:cs typeface="IBM Plex Arabic" panose="020B0503050203000203" pitchFamily="34" charset="-78"/>
              </a:rPr>
            </a:br>
            <a:br>
              <a:rPr lang="en-CA" sz="2400" b="1" i="0" dirty="0">
                <a:solidFill>
                  <a:srgbClr val="24292F"/>
                </a:solidFill>
                <a:effectLst/>
                <a:latin typeface="IBM Plex Arabic" panose="020B0503050203000203" pitchFamily="34" charset="-78"/>
                <a:cs typeface="IBM Plex Arabic" panose="020B0503050203000203" pitchFamily="34" charset="-78"/>
              </a:rPr>
            </a:br>
            <a:r>
              <a:rPr lang="en-US" sz="2400" dirty="0">
                <a:latin typeface="IBM Plex Arabic" panose="020B0503050203000203" pitchFamily="34" charset="-78"/>
                <a:cs typeface="IBM Plex Arabic" panose="020B0503050203000203" pitchFamily="34" charset="-78"/>
              </a:rPr>
              <a:t> </a:t>
            </a:r>
            <a:endParaRPr lang="en-US" dirty="0">
              <a:latin typeface="IBM Plex Arabic" panose="020B0503050203000203" pitchFamily="34" charset="-78"/>
              <a:cs typeface="IBM Plex Arabic" panose="020B0503050203000203" pitchFamily="34" charset="-78"/>
            </a:endParaRPr>
          </a:p>
        </p:txBody>
      </p:sp>
    </p:spTree>
    <p:extLst>
      <p:ext uri="{BB962C8B-B14F-4D97-AF65-F5344CB8AC3E}">
        <p14:creationId xmlns:p14="http://schemas.microsoft.com/office/powerpoint/2010/main" val="215902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12B-DB94-6580-4AC2-974F4D11B200}"/>
              </a:ext>
            </a:extLst>
          </p:cNvPr>
          <p:cNvSpPr>
            <a:spLocks noGrp="1"/>
          </p:cNvSpPr>
          <p:nvPr>
            <p:ph type="title"/>
          </p:nvPr>
        </p:nvSpPr>
        <p:spPr>
          <a:xfrm>
            <a:off x="280415" y="265102"/>
            <a:ext cx="9693901" cy="5741081"/>
          </a:xfrm>
        </p:spPr>
        <p:txBody>
          <a:bodyPr/>
          <a:lstStyle/>
          <a:p>
            <a:r>
              <a:rPr lang="en-US" dirty="0"/>
              <a:t>Resources Required</a:t>
            </a:r>
            <a:br>
              <a:rPr lang="en-US" dirty="0"/>
            </a:br>
            <a:br>
              <a:rPr lang="en-US" dirty="0"/>
            </a:br>
            <a:r>
              <a:rPr lang="en-US" dirty="0"/>
              <a:t>- Access to IBM Lite cloud Account for </a:t>
            </a:r>
            <a:r>
              <a:rPr lang="en-US" dirty="0" err="1"/>
              <a:t>watsonx</a:t>
            </a:r>
            <a:br>
              <a:rPr lang="en-US" dirty="0"/>
            </a:br>
            <a:br>
              <a:rPr lang="en-US"/>
            </a:br>
            <a:r>
              <a:rPr lang="en-US"/>
              <a:t> </a:t>
            </a:r>
            <a:endParaRPr lang="en-US" dirty="0"/>
          </a:p>
        </p:txBody>
      </p:sp>
    </p:spTree>
    <p:extLst>
      <p:ext uri="{BB962C8B-B14F-4D97-AF65-F5344CB8AC3E}">
        <p14:creationId xmlns:p14="http://schemas.microsoft.com/office/powerpoint/2010/main" val="1460005097"/>
      </p:ext>
    </p:extLst>
  </p:cSld>
  <p:clrMapOvr>
    <a:masterClrMapping/>
  </p:clrMapOvr>
</p:sld>
</file>

<file path=ppt/theme/theme1.xml><?xml version="1.0" encoding="utf-8"?>
<a:theme xmlns:a="http://schemas.openxmlformats.org/drawingml/2006/main" name="IBM Developer 2021 White">
  <a:themeElements>
    <a:clrScheme name="IBM Developer">
      <a:dk1>
        <a:srgbClr val="FFFFFF"/>
      </a:dk1>
      <a:lt1>
        <a:srgbClr val="000000"/>
      </a:lt1>
      <a:dk2>
        <a:srgbClr val="565656"/>
      </a:dk2>
      <a:lt2>
        <a:srgbClr val="C1C7CD"/>
      </a:lt2>
      <a:accent1>
        <a:srgbClr val="1261FD"/>
      </a:accent1>
      <a:accent2>
        <a:srgbClr val="FF7EB5"/>
      </a:accent2>
      <a:accent3>
        <a:srgbClr val="3BDAD8"/>
      </a:accent3>
      <a:accent4>
        <a:srgbClr val="F1F4F7"/>
      </a:accent4>
      <a:accent5>
        <a:srgbClr val="BE94FE"/>
      </a:accent5>
      <a:accent6>
        <a:srgbClr val="81CEFE"/>
      </a:accent6>
      <a:hlink>
        <a:srgbClr val="1261FD"/>
      </a:hlink>
      <a:folHlink>
        <a:srgbClr val="1261FD"/>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tx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Developer_Master_Presentation_2021_R01_Plex.pptx" id="{9F9EB4AF-E37C-AB42-92A8-1172297ECCC3}" vid="{AA4E1EDD-676F-B645-AD24-00B752C2FE64}"/>
    </a:ext>
  </a:extLst>
</a:theme>
</file>

<file path=docProps/app.xml><?xml version="1.0" encoding="utf-8"?>
<Properties xmlns="http://schemas.openxmlformats.org/officeDocument/2006/extended-properties" xmlns:vt="http://schemas.openxmlformats.org/officeDocument/2006/docPropsVTypes">
  <TotalTime>14</TotalTime>
  <Words>215</Words>
  <Application>Microsoft Macintosh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.AppleSystemUIFont</vt:lpstr>
      <vt:lpstr>Arial</vt:lpstr>
      <vt:lpstr>HelvNeue Light for IBM</vt:lpstr>
      <vt:lpstr>IBM Plex Arabic</vt:lpstr>
      <vt:lpstr>IBM Plex Mono Light</vt:lpstr>
      <vt:lpstr>IBM Plex Sans</vt:lpstr>
      <vt:lpstr>IBM Plex Sans Light</vt:lpstr>
      <vt:lpstr>Slack-Lato</vt:lpstr>
      <vt:lpstr>Wingdings</vt:lpstr>
      <vt:lpstr>IBM Developer 2021 White</vt:lpstr>
      <vt:lpstr>TechXchange’2023    Lab 1497 :  Hands on Introduction to Generative AI/ Large Language Models (LLMs) and Prompt Engineering  - Carlo Appugliese - Paul Hake </vt:lpstr>
      <vt:lpstr>Abstract    Learn how to develop effective prompts using the watsonx.ai Prompt Lab and the Python SDK with a series of exercises designed to teach you best practices for prompt engineering and how to get the right results from large language models on the watsonx platform.  Start with the intuitive no-code prompt lab UI and learn the basics of zero shot and few shot prompting, then progress to a coding environment to learn how to deploy and further test and refine your prompts.</vt:lpstr>
      <vt:lpstr>Agenda  Basics of Prompt Engineering  1.LLM Foundations - Tokens and Text Completion - Single Shot prompting  2. Model Parameters  - Adjusting the model behavior - Set the min and max tokens  - Specify stop sequences - Adjust decoding parameters - Add repetition penalty  3. Experiment with different models and usecases    </vt:lpstr>
      <vt:lpstr>Resources Required  - Access to IBM Lite cloud Account for watsonx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TechXchange’2023    Lab 1497 :  Hands on Introduction to Generative AI/ Large Language Models (LLMs) and Prompt Engineering  - Carlo Appugliese - Paul Hake </dc:title>
  <dc:creator>Vyoma Rajeshkumar Gajjar</dc:creator>
  <cp:lastModifiedBy>Vyoma Rajeshkumar Gajjar</cp:lastModifiedBy>
  <cp:revision>1</cp:revision>
  <dcterms:created xsi:type="dcterms:W3CDTF">2023-08-11T13:26:18Z</dcterms:created>
  <dcterms:modified xsi:type="dcterms:W3CDTF">2023-08-11T13:40:34Z</dcterms:modified>
</cp:coreProperties>
</file>