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667"/>
  </p:normalViewPr>
  <p:slideViewPr>
    <p:cSldViewPr snapToGrid="0" snapToObjects="1">
      <p:cViewPr>
        <p:scale>
          <a:sx n="265" d="100"/>
          <a:sy n="265" d="100"/>
        </p:scale>
        <p:origin x="32" y="-1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4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9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7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4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2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0530-D74B-CB42-B759-3B5308BDD8B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24758" y="670870"/>
            <a:ext cx="6494484" cy="1078765"/>
            <a:chOff x="1055739" y="2279943"/>
            <a:chExt cx="6494484" cy="1078765"/>
          </a:xfrm>
        </p:grpSpPr>
        <p:grpSp>
          <p:nvGrpSpPr>
            <p:cNvPr id="8" name="Group 7"/>
            <p:cNvGrpSpPr/>
            <p:nvPr/>
          </p:nvGrpSpPr>
          <p:grpSpPr>
            <a:xfrm>
              <a:off x="1055739" y="2279943"/>
              <a:ext cx="1575958" cy="1078765"/>
              <a:chOff x="1055739" y="2279943"/>
              <a:chExt cx="1575958" cy="107876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55739" y="2279943"/>
                <a:ext cx="1575958" cy="10787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/>
                  <a:cs typeface="Helvetica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57405" y="2302890"/>
                <a:ext cx="13822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Helvetica"/>
                    <a:cs typeface="Helvetica"/>
                  </a:rPr>
                  <a:t>Begin</a:t>
                </a:r>
              </a:p>
              <a:p>
                <a:pPr algn="ctr"/>
                <a:r>
                  <a:rPr lang="en-US" dirty="0" smtClean="0">
                    <a:latin typeface="Helvetica"/>
                    <a:cs typeface="Helvetica"/>
                  </a:rPr>
                  <a:t>Transaction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974265" y="2279943"/>
              <a:ext cx="1575958" cy="1078765"/>
              <a:chOff x="5974265" y="2279943"/>
              <a:chExt cx="1575958" cy="107876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974265" y="2279943"/>
                <a:ext cx="1575958" cy="10787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/>
                  <a:cs typeface="Helvetica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075931" y="2302893"/>
                <a:ext cx="13822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Helvetica"/>
                    <a:cs typeface="Helvetica"/>
                  </a:rPr>
                  <a:t>End</a:t>
                </a:r>
              </a:p>
              <a:p>
                <a:pPr algn="ctr"/>
                <a:r>
                  <a:rPr lang="en-US" dirty="0" smtClean="0">
                    <a:latin typeface="Helvetica"/>
                    <a:cs typeface="Helvetica"/>
                  </a:rPr>
                  <a:t>Transaction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</p:grpSp>
      <p:cxnSp>
        <p:nvCxnSpPr>
          <p:cNvPr id="11" name="Straight Connector 10"/>
          <p:cNvCxnSpPr>
            <a:stCxn id="4" idx="3"/>
            <a:endCxn id="5" idx="1"/>
          </p:cNvCxnSpPr>
          <p:nvPr/>
        </p:nvCxnSpPr>
        <p:spPr>
          <a:xfrm>
            <a:off x="2900716" y="1210253"/>
            <a:ext cx="334256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0889" y="887087"/>
            <a:ext cx="138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Transaction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Output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4811" y="1294242"/>
            <a:ext cx="925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Menlo Regular"/>
                <a:cs typeface="Menlo Regular"/>
              </a:rPr>
              <a:t>beginTxn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2190" y="1311766"/>
            <a:ext cx="740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Menlo Regular"/>
                <a:cs typeface="Menlo Regular"/>
              </a:rPr>
              <a:t>endTxn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44149" y="1461776"/>
            <a:ext cx="462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Menlo Regular"/>
                <a:cs typeface="Menlo Regular"/>
              </a:rPr>
              <a:t>txo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3500" y="1996852"/>
            <a:ext cx="335432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Each transaction endpoint has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Helvetica"/>
                <a:cs typeface="Helvetica"/>
              </a:rPr>
              <a:t>b</a:t>
            </a:r>
            <a:r>
              <a:rPr lang="en-US" dirty="0" smtClean="0">
                <a:latin typeface="Helvetica"/>
                <a:cs typeface="Helvetica"/>
              </a:rPr>
              <a:t>lock height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latin typeface="Helvetica"/>
                <a:cs typeface="Helvetica"/>
              </a:rPr>
              <a:t>l</a:t>
            </a:r>
            <a:r>
              <a:rPr lang="en-US" dirty="0" err="1" smtClean="0">
                <a:latin typeface="Helvetica"/>
                <a:cs typeface="Helvetica"/>
              </a:rPr>
              <a:t>ocktime</a:t>
            </a:r>
            <a:endParaRPr lang="en-US" dirty="0" smtClean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Helvetica"/>
                <a:cs typeface="Helvetica"/>
              </a:rPr>
              <a:t>n</a:t>
            </a:r>
            <a:r>
              <a:rPr lang="en-US" dirty="0" smtClean="0">
                <a:latin typeface="Helvetica"/>
                <a:cs typeface="Helvetica"/>
              </a:rPr>
              <a:t>umber of outputs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Helvetica"/>
                <a:cs typeface="Helvetica"/>
              </a:rPr>
              <a:t>n</a:t>
            </a:r>
            <a:r>
              <a:rPr lang="en-US" dirty="0" smtClean="0">
                <a:latin typeface="Helvetica"/>
                <a:cs typeface="Helvetica"/>
              </a:rPr>
              <a:t>umber of inputs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Helvetica"/>
                <a:cs typeface="Helvetica"/>
              </a:rPr>
              <a:t>t</a:t>
            </a:r>
            <a:r>
              <a:rPr lang="en-US" dirty="0" smtClean="0">
                <a:latin typeface="Helvetica"/>
                <a:cs typeface="Helvetica"/>
              </a:rPr>
              <a:t>ime (</a:t>
            </a:r>
            <a:r>
              <a:rPr lang="en-US" dirty="0" err="1" smtClean="0">
                <a:latin typeface="Helvetica"/>
                <a:cs typeface="Helvetica"/>
              </a:rPr>
              <a:t>unix</a:t>
            </a:r>
            <a:r>
              <a:rPr lang="en-US" dirty="0" smtClean="0">
                <a:latin typeface="Helvetica"/>
                <a:cs typeface="Helvetica"/>
              </a:rPr>
              <a:t> epoch)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14949" y="1996852"/>
            <a:ext cx="3456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The transaction output itself has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elvetica"/>
                <a:cs typeface="Helvetica"/>
              </a:rPr>
              <a:t>value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elvetica"/>
                <a:cs typeface="Helvetica"/>
              </a:rPr>
              <a:t>type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9597" y="4011313"/>
            <a:ext cx="71814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The time in each endpoint can arbitrarily increase the number of features by linking with BTC statistics, day of the week, etc.</a:t>
            </a:r>
          </a:p>
          <a:p>
            <a:endParaRPr lang="en-US" dirty="0" smtClean="0"/>
          </a:p>
          <a:p>
            <a:endParaRPr lang="en-US" sz="1000" dirty="0"/>
          </a:p>
          <a:p>
            <a:r>
              <a:rPr lang="en-US" dirty="0" smtClean="0"/>
              <a:t>Note there is no output vector anymore. The unspent time of the TXO (AKA the lifespan of the UTXO) is just</a:t>
            </a:r>
            <a:endParaRPr lang="en-US" sz="1400" dirty="0">
              <a:latin typeface="Menlo Regular"/>
              <a:cs typeface="Menlo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35524" y="5875025"/>
            <a:ext cx="32729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Menlo Regular"/>
                <a:cs typeface="Menlo Regular"/>
              </a:rPr>
              <a:t>end_height</a:t>
            </a:r>
            <a:r>
              <a:rPr lang="en-US" sz="1600" dirty="0" smtClean="0">
                <a:latin typeface="Menlo Regular"/>
                <a:cs typeface="Menlo Regular"/>
              </a:rPr>
              <a:t> – </a:t>
            </a:r>
            <a:r>
              <a:rPr lang="en-US" sz="1600" dirty="0" err="1" smtClean="0">
                <a:latin typeface="Menlo Regular"/>
                <a:cs typeface="Menlo Regular"/>
              </a:rPr>
              <a:t>begin_height</a:t>
            </a:r>
            <a:endParaRPr lang="en-US" sz="1600" dirty="0" smtClean="0">
              <a:latin typeface="Menlo Regular"/>
              <a:cs typeface="Menlo Regular"/>
            </a:endParaRPr>
          </a:p>
          <a:p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913659" y="3687683"/>
            <a:ext cx="331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total of 12 features per TXO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9126" y="221873"/>
            <a:ext cx="277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the TXO’s life begins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44210" y="221873"/>
            <a:ext cx="239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the TXO is spent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6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56501"/>
              </p:ext>
            </p:extLst>
          </p:nvPr>
        </p:nvGraphicFramePr>
        <p:xfrm>
          <a:off x="694267" y="1583266"/>
          <a:ext cx="4039263" cy="278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6663"/>
                <a:gridCol w="1162600"/>
              </a:tblGrid>
              <a:tr h="3132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Features</a:t>
                      </a:r>
                      <a:r>
                        <a:rPr lang="en-US" sz="1200" baseline="0" dirty="0" smtClean="0"/>
                        <a:t> Present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Accuracy</a:t>
                      </a:r>
                      <a:endParaRPr lang="en-US" sz="1200" dirty="0"/>
                    </a:p>
                  </a:txBody>
                  <a:tcPr/>
                </a:tc>
              </a:tr>
              <a:tr h="2691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10%</a:t>
                      </a:r>
                      <a:endParaRPr lang="en-US" sz="1200" dirty="0"/>
                    </a:p>
                  </a:txBody>
                  <a:tcPr/>
                </a:tc>
              </a:tr>
              <a:tr h="2691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 Weekday of creation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23.6%</a:t>
                      </a:r>
                      <a:endParaRPr lang="en-US" sz="1200" dirty="0"/>
                    </a:p>
                  </a:txBody>
                  <a:tcPr/>
                </a:tc>
              </a:tr>
              <a:tr h="2691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 Unix time </a:t>
                      </a:r>
                      <a:r>
                        <a:rPr lang="en-US" sz="1200" baseline="0" dirty="0" smtClean="0"/>
                        <a:t>of creation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62.4%</a:t>
                      </a:r>
                      <a:endParaRPr lang="en-US" sz="1200" dirty="0" smtClean="0"/>
                    </a:p>
                  </a:txBody>
                  <a:tcPr/>
                </a:tc>
              </a:tr>
              <a:tr h="2691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 Number of inputs to Begin TXN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64.1%</a:t>
                      </a:r>
                      <a:endParaRPr lang="en-US" sz="1200" dirty="0"/>
                    </a:p>
                  </a:txBody>
                  <a:tcPr/>
                </a:tc>
              </a:tr>
              <a:tr h="2691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 Number of outputs from Begin TXN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64.5%</a:t>
                      </a:r>
                      <a:endParaRPr lang="en-US" sz="1200" dirty="0"/>
                    </a:p>
                  </a:txBody>
                  <a:tcPr/>
                </a:tc>
              </a:tr>
              <a:tr h="2691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 Value of TXO in BTC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66.5%</a:t>
                      </a:r>
                      <a:endParaRPr lang="en-US" sz="1200" dirty="0"/>
                    </a:p>
                  </a:txBody>
                  <a:tcPr/>
                </a:tc>
              </a:tr>
              <a:tr h="2691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 TXN volume on day of creation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78.0%</a:t>
                      </a:r>
                      <a:endParaRPr lang="en-US" sz="1200" dirty="0" smtClean="0"/>
                    </a:p>
                  </a:txBody>
                  <a:tcPr/>
                </a:tc>
              </a:tr>
              <a:tr h="2794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 Polynomial</a:t>
                      </a:r>
                      <a:r>
                        <a:rPr lang="en-US" sz="1200" baseline="0" dirty="0" smtClean="0"/>
                        <a:t> of BTC/USD 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78.01%</a:t>
                      </a:r>
                      <a:endParaRPr lang="en-US" sz="1200" dirty="0"/>
                    </a:p>
                  </a:txBody>
                  <a:tcPr/>
                </a:tc>
              </a:tr>
              <a:tr h="2691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 BTC/USD</a:t>
                      </a:r>
                      <a:r>
                        <a:rPr lang="en-US" sz="1200" baseline="0" dirty="0" smtClean="0"/>
                        <a:t> rate on day of creation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77.6%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802" y="1583266"/>
            <a:ext cx="3556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1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174</Words>
  <Application>Microsoft Macintosh PowerPoint</Application>
  <PresentationFormat>On-screen Show (4:3)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Helvetica</vt:lpstr>
      <vt:lpstr>Menlo Regular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Pinto</dc:creator>
  <cp:lastModifiedBy>Stephen Pinto</cp:lastModifiedBy>
  <cp:revision>22</cp:revision>
  <dcterms:created xsi:type="dcterms:W3CDTF">2015-12-03T03:40:23Z</dcterms:created>
  <dcterms:modified xsi:type="dcterms:W3CDTF">2015-12-09T05:08:48Z</dcterms:modified>
</cp:coreProperties>
</file>