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0530-D74B-CB42-B759-3B5308BDD8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BF61-5E58-0640-A139-DFCCD7DE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4758" y="670870"/>
            <a:ext cx="6494484" cy="1078765"/>
            <a:chOff x="1055739" y="2279943"/>
            <a:chExt cx="6494484" cy="1078765"/>
          </a:xfrm>
        </p:grpSpPr>
        <p:grpSp>
          <p:nvGrpSpPr>
            <p:cNvPr id="8" name="Group 7"/>
            <p:cNvGrpSpPr/>
            <p:nvPr/>
          </p:nvGrpSpPr>
          <p:grpSpPr>
            <a:xfrm>
              <a:off x="1055739" y="2279943"/>
              <a:ext cx="1575958" cy="1078765"/>
              <a:chOff x="1055739" y="2279943"/>
              <a:chExt cx="1575958" cy="10787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55739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57405" y="2302890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Begin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4265" y="2279943"/>
              <a:ext cx="1575958" cy="1078765"/>
              <a:chOff x="5974265" y="2279943"/>
              <a:chExt cx="1575958" cy="107876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74265" y="2279943"/>
                <a:ext cx="1575958" cy="10787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75931" y="2302893"/>
                <a:ext cx="1382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End</a:t>
                </a:r>
              </a:p>
              <a:p>
                <a:pPr algn="ctr"/>
                <a:r>
                  <a:rPr lang="en-US" dirty="0" smtClean="0">
                    <a:latin typeface="Helvetica"/>
                    <a:cs typeface="Helvetica"/>
                  </a:rPr>
                  <a:t>Transaction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900716" y="1210253"/>
            <a:ext cx="334256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0889" y="887087"/>
            <a:ext cx="138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Output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4811" y="1294242"/>
            <a:ext cx="92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beginTxn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2190" y="1311766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endTxn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4149" y="1461776"/>
            <a:ext cx="462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Menlo Regular"/>
                <a:cs typeface="Menlo Regular"/>
              </a:rPr>
              <a:t>txo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3500" y="1996852"/>
            <a:ext cx="33543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Each transaction endpoint has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lock height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Helvetica"/>
                <a:cs typeface="Helvetica"/>
              </a:rPr>
              <a:t>l</a:t>
            </a:r>
            <a:r>
              <a:rPr lang="en-US" dirty="0" err="1" smtClean="0">
                <a:latin typeface="Helvetica"/>
                <a:cs typeface="Helvetica"/>
              </a:rPr>
              <a:t>ocktime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outputs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n</a:t>
            </a:r>
            <a:r>
              <a:rPr lang="en-US" dirty="0" smtClean="0">
                <a:latin typeface="Helvetica"/>
                <a:cs typeface="Helvetica"/>
              </a:rPr>
              <a:t>umber of inputs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ime (</a:t>
            </a:r>
            <a:r>
              <a:rPr lang="en-US" dirty="0" err="1" smtClean="0">
                <a:latin typeface="Helvetica"/>
                <a:cs typeface="Helvetica"/>
              </a:rPr>
              <a:t>unix</a:t>
            </a:r>
            <a:r>
              <a:rPr lang="en-US" dirty="0" smtClean="0">
                <a:latin typeface="Helvetica"/>
                <a:cs typeface="Helvetica"/>
              </a:rPr>
              <a:t> epoch)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14949" y="1996852"/>
            <a:ext cx="345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The transaction output itself has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"/>
                <a:cs typeface="Helvetica"/>
              </a:rPr>
              <a:t>type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9597" y="4011313"/>
            <a:ext cx="71814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The time in each endpoint can arbitrarily increase the number of features by linking with BTC statistics, day of the week, etc.</a:t>
            </a:r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Note there is no output vector anymore. The unspent time of the TXO (AKA the lifespan of the UTXO) is just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35524" y="5875025"/>
            <a:ext cx="32729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enlo Regular"/>
                <a:cs typeface="Menlo Regular"/>
              </a:rPr>
              <a:t>end_height</a:t>
            </a:r>
            <a:r>
              <a:rPr lang="en-US" sz="1600" dirty="0" smtClean="0">
                <a:latin typeface="Menlo Regular"/>
                <a:cs typeface="Menlo Regular"/>
              </a:rPr>
              <a:t> – </a:t>
            </a:r>
            <a:r>
              <a:rPr lang="en-US" sz="1600" dirty="0" err="1" smtClean="0">
                <a:latin typeface="Menlo Regular"/>
                <a:cs typeface="Menlo Regular"/>
              </a:rPr>
              <a:t>begin_height</a:t>
            </a:r>
            <a:endParaRPr lang="en-US" sz="1600" dirty="0" smtClean="0">
              <a:latin typeface="Menlo Regular"/>
              <a:cs typeface="Menlo Regular"/>
            </a:endParaRPr>
          </a:p>
          <a:p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913659" y="3687683"/>
            <a:ext cx="331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total of 12 features per TXO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9126" y="221873"/>
            <a:ext cx="277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TXO’s life begins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44210" y="221873"/>
            <a:ext cx="239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the TXO is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Pinto</dc:creator>
  <cp:lastModifiedBy>Stephen Pinto</cp:lastModifiedBy>
  <cp:revision>17</cp:revision>
  <dcterms:created xsi:type="dcterms:W3CDTF">2015-12-03T03:40:23Z</dcterms:created>
  <dcterms:modified xsi:type="dcterms:W3CDTF">2015-12-03T04:58:15Z</dcterms:modified>
</cp:coreProperties>
</file>