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Maven Pro" panose="020B0604020202020204" charset="0"/>
      <p:regular r:id="rId24"/>
      <p:bold r:id="rId25"/>
    </p:embeddedFont>
    <p:embeddedFont>
      <p:font typeface="Nuni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82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764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718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971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27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059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000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898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828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48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14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57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08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30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745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540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96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d5d580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d5d580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XZ9hVYLi6As?feature=oembed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s://youtu.be/XZ9hVYLi6A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26610" y="209280"/>
            <a:ext cx="5570517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Présentation du design pattern DDD :</a:t>
            </a:r>
            <a:endParaRPr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2C8AA-F1B0-402C-8B94-CAA5A8243045}"/>
              </a:ext>
            </a:extLst>
          </p:cNvPr>
          <p:cNvSpPr txBox="1"/>
          <p:nvPr/>
        </p:nvSpPr>
        <p:spPr>
          <a:xfrm>
            <a:off x="2733676" y="4657221"/>
            <a:ext cx="2293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u="none" strike="noStrike" dirty="0">
                <a:effectLst/>
                <a:latin typeface="+mj-lt"/>
                <a:hlinkClick r:id="rId4" tooltip="https://youtu.be/XZ9hVYLi6As"/>
              </a:rPr>
              <a:t>https://youtu.be/XZ9hVYLi6As</a:t>
            </a:r>
            <a:r>
              <a:rPr lang="fr-F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fr-FR" sz="1200" dirty="0">
              <a:latin typeface="+mj-lt"/>
            </a:endParaRPr>
          </a:p>
        </p:txBody>
      </p:sp>
      <p:pic>
        <p:nvPicPr>
          <p:cNvPr id="2" name="Média en ligne 1" title="Design Pattern DDD">
            <a:hlinkClick r:id="" action="ppaction://media"/>
            <a:extLst>
              <a:ext uri="{FF2B5EF4-FFF2-40B4-BE49-F238E27FC236}">
                <a16:creationId xmlns:a16="http://schemas.microsoft.com/office/drawing/2014/main" id="{F7763A0E-D148-4C7E-87A0-D48F4A259E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24529" y="1991215"/>
            <a:ext cx="4525539" cy="2545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 quoi se base le Design Pattern DDD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1264442" y="1340712"/>
            <a:ext cx="66151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domaine métier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structures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objets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technique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349752-6E6E-458E-821B-2B8EF3CA3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618" y="2571750"/>
            <a:ext cx="492919" cy="4929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F44643-E0CD-493B-87BB-B02A0D61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435625"/>
            <a:ext cx="492919" cy="4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9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 quel langage s’appuie t-on pour ce pattern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740186" y="1451101"/>
            <a:ext cx="78795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L’anglais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l’algorithme pure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langage omniprésent : </a:t>
            </a:r>
            <a:r>
              <a:rPr lang="fr-FR" sz="2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Ubiquitous</a:t>
            </a: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964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 quel langage s’appuie t-on pour ce pattern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740186" y="1451101"/>
            <a:ext cx="78795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L’anglais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l’algorithme pure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langage omniprésent : </a:t>
            </a:r>
            <a:r>
              <a:rPr lang="fr-FR" sz="2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Ubiquitous</a:t>
            </a: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8080599-07B4-4E29-B244-99A17B7FC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874" y="2718054"/>
            <a:ext cx="492919" cy="4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0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Quels sont les objets du pattern DDD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740186" y="1451101"/>
            <a:ext cx="78795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entités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classes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values </a:t>
            </a:r>
            <a:r>
              <a:rPr lang="fr-FR" sz="2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lang="fr-FR" sz="2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controllers</a:t>
            </a: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68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Quels sont les objets du pattern DDD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740186" y="1451101"/>
            <a:ext cx="78795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entités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classes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values </a:t>
            </a:r>
            <a:r>
              <a:rPr lang="fr-FR" sz="2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lang="fr-FR" sz="2500" b="1" strike="sngStrik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controllers</a:t>
            </a:r>
            <a:endParaRPr lang="fr-FR" sz="2500" b="1" strike="sngStrik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A70403-3AD1-4D16-927F-48B12E40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130" y="1559814"/>
            <a:ext cx="492919" cy="4929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40A42B-A9FB-4525-84CC-F9B7E7095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046" y="2789690"/>
            <a:ext cx="492919" cy="4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6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Pourquoi utiliser DDD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78581" y="912492"/>
            <a:ext cx="9065419" cy="4589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construire un code très expressif dans lequel il est aisé d’identifier une règle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rendre un projet économiquement rentable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accélérer la production d’un projet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faciliter les échanges entres profils fonctionnels et techniques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35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Pourquoi utiliser DDD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0" y="912492"/>
            <a:ext cx="9065419" cy="4589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construire un code très expressif dans lequel il est aisé d’identifier une règle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rendre un projet économiquement rentable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accélérer la production d’un projet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faciliter les échanges entres profils fonctionnels et techniques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0B9E53-2DDB-485D-8DB8-08CCC905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580" y="1645539"/>
            <a:ext cx="492919" cy="4929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127B035-37DA-49B9-9F0D-05992EA8E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081" y="3455289"/>
            <a:ext cx="492919" cy="4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Quelles caractéristiques a une entité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740186" y="1451101"/>
            <a:ext cx="78795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Identifiée par un ID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Avec un setter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Immutable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Expose le comportement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746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Quelles caractéristiques a une entité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740186" y="1451101"/>
            <a:ext cx="78795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Identifiée par un ID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Avec un setter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Immutable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Expose le comportement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42FEB4-92F3-4B5E-9CAE-A5AA8BED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046" y="1566958"/>
            <a:ext cx="492919" cy="4929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3D36F7-AB2C-4553-AF4A-05C90D11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542" y="3302889"/>
            <a:ext cx="492919" cy="4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Quelles sont les limites du pattern DDD?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175022" y="1313084"/>
            <a:ext cx="87939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est impacté par le principe </a:t>
            </a:r>
            <a:r>
              <a:rPr lang="fr-FR" sz="23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Upstream</a:t>
            </a:r>
            <a:r>
              <a:rPr lang="fr-FR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fr-FR" sz="23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Downstream</a:t>
            </a:r>
            <a:endParaRPr lang="fr-FR" sz="2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est nécessaire d’avoir le plus de classes possibles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limites du contexte peuvent être atteintes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prolonge la durée d’un projet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04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74012" y="1635300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Correction QCM 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Pattern DDD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00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Quelles sont les limites du pattern DDD?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175022" y="1313084"/>
            <a:ext cx="87939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est impacté par le principe </a:t>
            </a:r>
            <a:r>
              <a:rPr lang="fr-FR" sz="23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Upstream</a:t>
            </a:r>
            <a:r>
              <a:rPr lang="fr-FR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fr-FR" sz="23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Downstream</a:t>
            </a:r>
            <a:endParaRPr lang="fr-FR" sz="2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3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est nécessaire d’avoir le plus de classes possibles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limites du contexte peuvent être atteintes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3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prolonge la durée d’un projet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509F78-9EBF-44FC-A615-3E39F6447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462" y="1395508"/>
            <a:ext cx="492919" cy="4929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94FD06-3D39-4E37-BB88-5F9C23ECE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067" y="2438496"/>
            <a:ext cx="492919" cy="4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19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8475F938-8B3F-4EE5-8A75-1D852C45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37" y="1244674"/>
            <a:ext cx="7653925" cy="1863300"/>
          </a:xfrm>
        </p:spPr>
        <p:txBody>
          <a:bodyPr/>
          <a:lstStyle/>
          <a:p>
            <a:r>
              <a:rPr lang="fr-FR" sz="6000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07956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67865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signifie l’acronyme DDD ?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1264442" y="1646173"/>
            <a:ext cx="6615115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Domain-Driven Development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Domain-Driven Design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Didier Deschamps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67865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signifie l’acronyme DDD ?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1264442" y="1646173"/>
            <a:ext cx="6615115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Domain-Driven Development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Domain-Driven Design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Didier Deschamps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D9CC5E-3242-484B-870A-267D8079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57" y="2325290"/>
            <a:ext cx="492919" cy="4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67865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DDD est un pattern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1264442" y="1451101"/>
            <a:ext cx="661511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création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concurrence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fonctionnel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47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67865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DDD est un pattern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1264442" y="1451101"/>
            <a:ext cx="661511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création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concurrence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fonctionnel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E31C29-4534-4C6B-9633-D541616C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8" y="3271372"/>
            <a:ext cx="492919" cy="4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6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 a publié le livre « Domain-Driven Design »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1264442" y="1596744"/>
            <a:ext cx="661511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 Antoine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Erich Gamma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 Freeman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 Evans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03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 a publié le livre « Domain-Driven Design »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1264442" y="1596744"/>
            <a:ext cx="661511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 Antoine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Erich Gamma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 Freeman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 Evans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C5905C-04F3-41DB-A039-560C77131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386" y="3374153"/>
            <a:ext cx="492919" cy="4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8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957533-BCBB-4466-8CA1-97F0A84087B1}"/>
              </a:ext>
            </a:extLst>
          </p:cNvPr>
          <p:cNvSpPr txBox="1"/>
          <p:nvPr/>
        </p:nvSpPr>
        <p:spPr>
          <a:xfrm>
            <a:off x="0" y="28155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 quoi se base le Design Pattern DDD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7E2D8-705A-47CB-BF1B-56C69E360DB1}"/>
              </a:ext>
            </a:extLst>
          </p:cNvPr>
          <p:cNvSpPr txBox="1"/>
          <p:nvPr/>
        </p:nvSpPr>
        <p:spPr>
          <a:xfrm>
            <a:off x="1264442" y="1340712"/>
            <a:ext cx="66151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domaine métier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structures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objets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technique</a:t>
            </a:r>
          </a:p>
          <a:p>
            <a:pPr>
              <a:buClr>
                <a:schemeClr val="bg1"/>
              </a:buClr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274928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407</Words>
  <Application>Microsoft Office PowerPoint</Application>
  <PresentationFormat>Affichage à l'écran (16:9)</PresentationFormat>
  <Paragraphs>99</Paragraphs>
  <Slides>21</Slides>
  <Notes>20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Maven Pro</vt:lpstr>
      <vt:lpstr>Nunito</vt:lpstr>
      <vt:lpstr>Momentum</vt:lpstr>
      <vt:lpstr>Présentation du design pattern DDD :</vt:lpstr>
      <vt:lpstr>Correction QCM  Pattern DDD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QCM  Pattern DDD</dc:title>
  <cp:lastModifiedBy>Florian</cp:lastModifiedBy>
  <cp:revision>14</cp:revision>
  <dcterms:modified xsi:type="dcterms:W3CDTF">2020-11-22T20:22:34Z</dcterms:modified>
</cp:coreProperties>
</file>