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842" r:id="rId2"/>
    <p:sldId id="292" r:id="rId3"/>
    <p:sldId id="284" r:id="rId4"/>
    <p:sldId id="290" r:id="rId5"/>
    <p:sldId id="838" r:id="rId6"/>
    <p:sldId id="844" r:id="rId7"/>
    <p:sldId id="845" r:id="rId8"/>
    <p:sldId id="843" r:id="rId9"/>
    <p:sldId id="847" r:id="rId10"/>
    <p:sldId id="846" r:id="rId11"/>
    <p:sldId id="850" r:id="rId12"/>
    <p:sldId id="848" r:id="rId13"/>
    <p:sldId id="849" r:id="rId14"/>
    <p:sldId id="851" r:id="rId15"/>
  </p:sldIdLst>
  <p:sldSz cx="12192000" cy="6858000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olchain" id="{DCE2C600-7AA2-2046-A1FB-416524A14BC5}">
          <p14:sldIdLst>
            <p14:sldId id="842"/>
            <p14:sldId id="292"/>
            <p14:sldId id="284"/>
            <p14:sldId id="290"/>
            <p14:sldId id="838"/>
            <p14:sldId id="844"/>
            <p14:sldId id="845"/>
            <p14:sldId id="843"/>
            <p14:sldId id="847"/>
            <p14:sldId id="846"/>
            <p14:sldId id="850"/>
            <p14:sldId id="848"/>
            <p14:sldId id="849"/>
            <p14:sldId id="8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F48"/>
    <a:srgbClr val="1B5A85"/>
    <a:srgbClr val="2173AD"/>
    <a:srgbClr val="2684C7"/>
    <a:srgbClr val="746859"/>
    <a:srgbClr val="625647"/>
    <a:srgbClr val="F2F0EE"/>
    <a:srgbClr val="494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6" autoAdjust="0"/>
    <p:restoredTop sz="79796"/>
  </p:normalViewPr>
  <p:slideViewPr>
    <p:cSldViewPr snapToGrid="0">
      <p:cViewPr varScale="1">
        <p:scale>
          <a:sx n="100" d="100"/>
          <a:sy n="100" d="100"/>
        </p:scale>
        <p:origin x="4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6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A1B57-EE7A-4428-9C75-7467DECC123D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6352C-4E68-43EF-B9EF-55D0032ECC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44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26B5-246B-428F-87A6-0A6663AEBAA6}" type="datetimeFigureOut">
              <a:rPr lang="de-DE" smtClean="0"/>
              <a:t>24.09.19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31351-2CD1-4817-BE03-4B15052D6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7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marL="0" marR="0" lvl="0" indent="0" algn="r" defTabSz="988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ED29D5-EFF4-4BAA-A4CB-43691B25D5A5}" type="slidenum"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889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88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10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r>
              <a:rPr lang="de-DE" dirty="0"/>
              <a:t>Ein bisschen schön labern wie gut wir unsere Probleme gelöst haben</a:t>
            </a:r>
          </a:p>
        </p:txBody>
      </p:sp>
    </p:spTree>
    <p:extLst>
      <p:ext uri="{BB962C8B-B14F-4D97-AF65-F5344CB8AC3E}">
        <p14:creationId xmlns:p14="http://schemas.microsoft.com/office/powerpoint/2010/main" val="4038438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11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51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12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448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13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55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14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16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2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r>
              <a:rPr lang="de-DE" dirty="0"/>
              <a:t>Herzlich Willkommen zum meinem Vortrag </a:t>
            </a:r>
            <a:r>
              <a:rPr lang="de-DE" dirty="0" err="1"/>
              <a:t>Unternehmehnsprofil</a:t>
            </a:r>
            <a:r>
              <a:rPr lang="de-DE" dirty="0"/>
              <a:t> im Rahmen der Praxismodule, diesmal in kleiner Runde.</a:t>
            </a:r>
          </a:p>
          <a:p>
            <a:pPr eaLnBrk="1" hangingPunct="1"/>
            <a:r>
              <a:rPr lang="de-DE" dirty="0"/>
              <a:t>In diesem Vortrag will ich euch ein wenig näher bringen </a:t>
            </a:r>
          </a:p>
          <a:p>
            <a:pPr eaLnBrk="1" hangingPunct="1"/>
            <a:r>
              <a:rPr lang="de-DE" dirty="0"/>
              <a:t>was das für ein Unternehmen ist mit bei dem ich arbeite, </a:t>
            </a:r>
          </a:p>
          <a:p>
            <a:pPr eaLnBrk="1" hangingPunct="1"/>
            <a:r>
              <a:rPr lang="de-DE" dirty="0"/>
              <a:t>mit wem ich dort zusammen arbeite, </a:t>
            </a:r>
          </a:p>
          <a:p>
            <a:pPr eaLnBrk="1" hangingPunct="1"/>
            <a:r>
              <a:rPr lang="de-DE" dirty="0"/>
              <a:t>was unser täglich Brot ist und </a:t>
            </a:r>
          </a:p>
          <a:p>
            <a:pPr eaLnBrk="1" hangingPunct="1"/>
            <a:r>
              <a:rPr lang="de-DE" dirty="0"/>
              <a:t>was </a:t>
            </a:r>
            <a:r>
              <a:rPr lang="de-DE" dirty="0" err="1"/>
              <a:t>inbesondere</a:t>
            </a:r>
            <a:r>
              <a:rPr lang="de-DE" dirty="0"/>
              <a:t> meine Tätigkeiten dort sind.</a:t>
            </a:r>
          </a:p>
          <a:p>
            <a:pPr eaLnBrk="1" hangingPunct="1"/>
            <a:r>
              <a:rPr lang="de-DE" dirty="0"/>
              <a:t>Kurz gesagt: </a:t>
            </a:r>
            <a:r>
              <a:rPr lang="de-DE" dirty="0" err="1"/>
              <a:t>Unternhmen</a:t>
            </a:r>
            <a:r>
              <a:rPr lang="de-DE" dirty="0"/>
              <a:t> ist ressourcenmangel mit lustigem Logo</a:t>
            </a:r>
          </a:p>
        </p:txBody>
      </p:sp>
    </p:spTree>
    <p:extLst>
      <p:ext uri="{BB962C8B-B14F-4D97-AF65-F5344CB8AC3E}">
        <p14:creationId xmlns:p14="http://schemas.microsoft.com/office/powerpoint/2010/main" val="8958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3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14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4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38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5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55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6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01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7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423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8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77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5819045" y="7226072"/>
            <a:ext cx="4456210" cy="3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95" tIns="49398" rIns="98795" bIns="49398" anchor="b"/>
          <a:lstStyle/>
          <a:p>
            <a:pPr algn="r" defTabSz="988916"/>
            <a:fld id="{53ED29D5-EFF4-4BAA-A4CB-43691B25D5A5}" type="slidenum">
              <a:rPr lang="de-DE" sz="1100"/>
              <a:pPr algn="r" defTabSz="988916"/>
              <a:t>9</a:t>
            </a:fld>
            <a:endParaRPr lang="de-DE" sz="11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08263" y="573088"/>
            <a:ext cx="5064125" cy="2849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94" y="3614806"/>
            <a:ext cx="8220662" cy="3421260"/>
          </a:xfrm>
          <a:noFill/>
          <a:ln/>
        </p:spPr>
        <p:txBody>
          <a:bodyPr lIns="98795" tIns="49398" rIns="98795" bIns="49398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63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13F79-50D4-C24D-8A9D-A303B37DD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EDE04F-1F17-1F4D-92DB-8A3DE9932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03AE50-5A97-E64C-A793-8A805E81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C506E-ED9B-C842-8D7F-7AD4C9D6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B794C-E65E-B14D-AB4C-DE606B8B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8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76C6D-E5B0-DE4F-AEBE-F9A897C0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0B390F-83FC-974A-AB63-F20AC34FD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73170-AA7B-4345-9E01-B34398ED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CFE91-3E4B-8F44-B3D1-11BA7705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A69CCC-0629-6D43-986C-16FDEE7D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65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14A67D-8B20-1542-BF1E-07801DB60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B52BB3-F5A3-3E41-8CA9-2EEE3CAEF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2804F-3563-194B-A75B-52105C5F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F2F1F-1654-644C-8881-F8507764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13DB5-9C0F-9940-B9B9-3C456917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42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77430-AF77-6F4F-9C0D-8879232E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957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F6E0F-F3B0-0641-BDD3-CF7E1929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8B745-74B9-8A43-A641-1167F7E1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5039B9-E145-BD48-8FF1-4E48ACD9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36763D-4552-CD40-9DB3-F2C40A36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2F0AD-7476-0943-A944-030E63CA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9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608D3-380E-EA46-90F1-07516D03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51CED1-72B3-D54F-AA60-0ABB93F9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FF2CE-05A6-7A45-9C34-1D586B4F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273F9-73D9-F144-AA97-8F45E8C3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9E0A5C-B94E-C247-B21B-A5A8DE2D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4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DE8A2-6089-1D4B-AABA-2AC8C9EF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4100D-7FB0-A345-8B93-2A5673FEE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699907-5619-994D-81D8-754015F73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44B837-38BB-8749-AD58-2A3038CF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137CBE-C4D2-3E4D-9FE6-E6259988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085287-F90B-6343-9806-9488188D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27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BE538-88E3-874C-B9CA-298EC9BB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1233F0-204A-9143-A7C7-789B4505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127286-BBA8-084E-A249-382232ECF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D508B7-31B6-0340-AD3F-70F5DD58A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1A79F9-AEEA-834B-A705-C596CF250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634946-E678-C842-AF0E-EE8A27D5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995AE6-0633-2C45-9FE0-4041C280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28DCCF-8555-5D4B-9C83-FDD481A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94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88316-4135-3D44-857B-6447130C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35F0A-1534-5144-A772-E68DE779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705EF-32DB-F04A-B89E-39012EC3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8C8876-1F2C-BD40-94A1-A190B57B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4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B9B715-A945-C04D-BEAF-2A8AEA6E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3C4B30-72E6-E041-A1A7-75685AEA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FF6BC-47AC-074A-B8A6-394BF08C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96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D4729-09CD-3048-BF39-40043D49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17419-2A24-1044-AA36-5C070277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B9D21-A44E-F84F-969C-157CEE25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792D6D-53A9-4946-8772-D1073B45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159EA0-B0FF-0343-9E09-B113D918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55C88-81B0-1240-88D4-A390B16A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74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2AF96-347D-E947-89CA-84502AC9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3B8F03-D9A6-FB4D-B434-CACBB2300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AC768B-5FDB-904D-A46D-6DC9D83D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73429-D9EC-7C43-9A5F-D4C7BAA8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3CF97-E602-4F4B-9E7A-5B95DDCA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4CEBEE-B2BB-6F40-B2FE-C9F654EC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6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5B2B36-7959-0047-AC83-6380CCC4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D02B7-244C-4A4F-A9A7-E5B88EF7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F4E450-7D6A-2846-90D4-569665EDD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rgbClr val="1B5A85"/>
                </a:solidFill>
                <a:latin typeface="Saira SemiCondensed Medium" pitchFamily="2" charset="77"/>
              </a:defRPr>
            </a:lvl1pPr>
          </a:lstStyle>
          <a:p>
            <a:r>
              <a:rPr lang="de-DE"/>
              <a:t>01.10.2019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52C9B-B15F-914D-973B-1D5E552E7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 i="0">
                <a:solidFill>
                  <a:srgbClr val="1B5A85"/>
                </a:solidFill>
                <a:latin typeface="Saira SemiCondensed Medium" pitchFamily="2" charset="77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89D6B-3975-C34A-B86A-D1E131C4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i="0">
                <a:solidFill>
                  <a:srgbClr val="1B5A85"/>
                </a:solidFill>
                <a:latin typeface="Saira SemiCondensed Medium" pitchFamily="2" charset="77"/>
              </a:defRPr>
            </a:lvl1pPr>
          </a:lstStyle>
          <a:p>
            <a:fld id="{12DF98A7-AE68-F146-B173-80A378F465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53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0" i="0" kern="1200">
          <a:solidFill>
            <a:srgbClr val="1B5A85"/>
          </a:solidFill>
          <a:latin typeface="Saira SemiCondensed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rgbClr val="1B5A85"/>
          </a:solidFill>
          <a:latin typeface="Saira SemiCondensed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1B5A85"/>
          </a:solidFill>
          <a:latin typeface="Saira SemiCondensed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1B5A85"/>
          </a:solidFill>
          <a:latin typeface="Saira SemiCondensed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1B5A85"/>
          </a:solidFill>
          <a:latin typeface="Saira SemiCondensed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1B5A85"/>
          </a:solidFill>
          <a:latin typeface="Saira SemiCondensed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73AD"/>
            </a:gs>
            <a:gs pos="46000">
              <a:srgbClr val="2173AD"/>
            </a:gs>
            <a:gs pos="99000">
              <a:srgbClr val="1B5A85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6866447"/>
          </a:xfrm>
          <a:prstGeom prst="rect">
            <a:avLst/>
          </a:prstGeom>
        </p:spPr>
        <p:txBody>
          <a:bodyPr wrap="square" lIns="2160000" tIns="2880000" rIns="2160000" bIns="3240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6000" b="0" i="0" u="none" strike="noStrike" kern="1200" cap="none" spc="-300" normalizeH="0" baseline="0" noProof="0" dirty="0">
              <a:ln>
                <a:noFill/>
              </a:ln>
              <a:solidFill>
                <a:srgbClr val="F2F0EE"/>
              </a:solidFill>
              <a:effectLst/>
              <a:uLnTx/>
              <a:uFillTx/>
              <a:latin typeface="FagoNoRegularTf-Roman" pitchFamily="50" charset="0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8806A2-CA8F-1F47-B6B9-90D0ADE05545}"/>
              </a:ext>
            </a:extLst>
          </p:cNvPr>
          <p:cNvSpPr>
            <a:spLocks noChangeAspect="1"/>
          </p:cNvSpPr>
          <p:nvPr/>
        </p:nvSpPr>
        <p:spPr>
          <a:xfrm>
            <a:off x="4636375" y="3429000"/>
            <a:ext cx="2919250" cy="2919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D51765-9213-AF41-B83A-2F353F5EB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3850" y="1266825"/>
            <a:ext cx="9004300" cy="17907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44DE9DD-FAEF-2D4E-99E7-DA53A0615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4249" y="3680748"/>
            <a:ext cx="1603502" cy="24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Probleme und Lösungen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3911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Zeit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Problem: Zeitmangel durch Prüfungen, Urlaub, Praxisaufgaben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Lösung: Aufgabenverteilung möglichst Unabhängig gestalten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Absprachen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Problem: schwierige Absprache durch Urlaube und Aufenthalt in verschiedenen Städten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Lösung: Nutzung von Skype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2A936E0-148B-B84A-8362-CD68180C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10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D43F8-4658-6C46-825B-CF55D0C3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13780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Probleme und Lösungen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280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Arbeit im Team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Aufgabenverteilung =&gt;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Projektmanagment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Soziales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Problem: kleine Streitigkeiten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Lösung: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Konfliktmanagment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2A936E0-148B-B84A-8362-CD68180C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11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D43F8-4658-6C46-825B-CF55D0C3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6943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Jonas’ Part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335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Frontend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CSS und JS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Google SSO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Blackbox-Tests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Erweiterung um kleinere Features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Dokumentation gegenlesen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CC2FE0-83B0-1349-B0B0-EF5A718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F98A7-AE68-F146-B173-80A378F4652F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A75F-1A94-CF4F-96D6-3196B0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5914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Sebastians Part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280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Entwurf und Umsetzung der Icons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Diagramme (Klassendiagramm, …)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Design und Mini-CD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Erstellen der Dokumentation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Erstellen der Präsentation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CC2FE0-83B0-1349-B0B0-EF5A718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F98A7-AE68-F146-B173-80A378F4652F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A75F-1A94-CF4F-96D6-3196B0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84805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Was haben wir gelernt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280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Kalender besser studieren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E-Mails senden üben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Zeitmanagment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Milestones planen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CC2FE0-83B0-1349-B0B0-EF5A718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F98A7-AE68-F146-B173-80A378F4652F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A75F-1A94-CF4F-96D6-3196B0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93628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F438728-F2C9-614F-BC27-7BC5968FE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36994"/>
            <a:ext cx="12233066" cy="818907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1647170"/>
            <a:ext cx="4114795" cy="10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540000" tIns="360000" rIns="360000" bIns="288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Vorstellung: OOP-Projekt</a:t>
            </a:r>
          </a:p>
        </p:txBody>
      </p:sp>
      <p:sp>
        <p:nvSpPr>
          <p:cNvPr id="10" name="Rechteck 9"/>
          <p:cNvSpPr/>
          <p:nvPr/>
        </p:nvSpPr>
        <p:spPr>
          <a:xfrm>
            <a:off x="7079431" y="5157192"/>
            <a:ext cx="5112569" cy="1064423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de-DE" sz="5400" spc="-150" dirty="0">
                <a:solidFill>
                  <a:srgbClr val="1B5A85"/>
                </a:solidFill>
                <a:latin typeface="Saira SemiCondensed Medium" pitchFamily="2" charset="77"/>
              </a:rPr>
              <a:t> Toolchain</a:t>
            </a:r>
          </a:p>
        </p:txBody>
      </p:sp>
    </p:spTree>
    <p:extLst>
      <p:ext uri="{BB962C8B-B14F-4D97-AF65-F5344CB8AC3E}">
        <p14:creationId xmlns:p14="http://schemas.microsoft.com/office/powerpoint/2010/main" val="4440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44328" y="1805630"/>
            <a:ext cx="7095344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Idee und Überblick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9446403" y="4453118"/>
            <a:ext cx="6642100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Jonas’ Part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8322758" y="3791246"/>
            <a:ext cx="7095309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Probleme und Lösung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9277658" y="3129374"/>
            <a:ext cx="6893863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 err="1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Renicks</a:t>
            </a: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 Part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B2E491-108D-3247-A37D-8D20AACA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996" y="5114990"/>
            <a:ext cx="6893863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Sebastians Part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796FE59-9024-C441-898C-6D751BCF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995" y="2467502"/>
            <a:ext cx="6893863" cy="577233"/>
          </a:xfrm>
          <a:prstGeom prst="rect">
            <a:avLst/>
          </a:prstGeom>
          <a:solidFill>
            <a:srgbClr val="1B5A8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180000" rIns="540000" bIns="144000" anchor="ctr" anchorCtr="0">
            <a:spAutoFit/>
          </a:bodyPr>
          <a:lstStyle/>
          <a:p>
            <a:pPr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FFFFFF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Teammitglieder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52A0ACD7-CB83-E445-8420-991AAD3E6EF1}"/>
              </a:ext>
            </a:extLst>
          </p:cNvPr>
          <p:cNvCxnSpPr/>
          <p:nvPr/>
        </p:nvCxnSpPr>
        <p:spPr>
          <a:xfrm>
            <a:off x="10945906" y="1326477"/>
            <a:ext cx="0" cy="476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693EAD-85C2-1D40-B3A0-EB492A14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70CA6F-1298-1C4B-818B-FF5BAC32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2475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393 0 " pathEditMode="relative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5" grpId="0" animBg="1"/>
      <p:bldP spid="17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rgbClr val="2684C7"/>
            </a:gs>
            <a:gs pos="46000">
              <a:srgbClr val="2173AD"/>
            </a:gs>
            <a:gs pos="100000">
              <a:srgbClr val="1B5A85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6866447"/>
          </a:xfrm>
          <a:prstGeom prst="rect">
            <a:avLst/>
          </a:prstGeom>
        </p:spPr>
        <p:txBody>
          <a:bodyPr wrap="square" lIns="2160000" tIns="2880000" rIns="2160000" bIns="3240000" anchor="ctr" anchorCtr="0">
            <a:noAutofit/>
          </a:bodyPr>
          <a:lstStyle/>
          <a:p>
            <a:pPr lvl="0" algn="ctr">
              <a:lnSpc>
                <a:spcPct val="75000"/>
              </a:lnSpc>
            </a:pPr>
            <a:r>
              <a:rPr lang="de-DE" sz="6000" spc="-300" dirty="0">
                <a:solidFill>
                  <a:srgbClr val="F2F0EE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Überblick und Idee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48D2131-EBB1-A342-99D4-64F2EAE04CF0}"/>
              </a:ext>
            </a:extLst>
          </p:cNvPr>
          <p:cNvGrpSpPr>
            <a:grpSpLocks noChangeAspect="1"/>
          </p:cNvGrpSpPr>
          <p:nvPr/>
        </p:nvGrpSpPr>
        <p:grpSpPr>
          <a:xfrm>
            <a:off x="5474040" y="5168437"/>
            <a:ext cx="1243919" cy="1243886"/>
            <a:chOff x="5714665" y="4810896"/>
            <a:chExt cx="762669" cy="7626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AABAC7-6C1D-1541-BBF1-EE4930AEE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4665" y="4810896"/>
              <a:ext cx="762669" cy="7626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54B5B37-5172-AC48-B73C-AA6A8647E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85011" y="4875737"/>
              <a:ext cx="421976" cy="632965"/>
            </a:xfrm>
            <a:prstGeom prst="rect">
              <a:avLst/>
            </a:prstGeom>
          </p:spPr>
        </p:pic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DB1059D-3287-8A40-ACB3-95D8F66D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4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739FA-A84B-7245-9400-CB3616B1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204989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Idee und Überblick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2249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Entstand aus dem Problem von „Tool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</a:t>
            </a: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Werkzeug in einem Unternehmen organisieren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Web-App:</a:t>
            </a: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Gebaut in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Laravel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CC2FE0-83B0-1349-B0B0-EF5A718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F98A7-AE68-F146-B173-80A378F4652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A75F-1A94-CF4F-96D6-3196B0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36667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B4ADEDD-9D5A-0348-B523-3D423FE854AA}"/>
              </a:ext>
            </a:extLst>
          </p:cNvPr>
          <p:cNvGrpSpPr/>
          <p:nvPr/>
        </p:nvGrpSpPr>
        <p:grpSpPr>
          <a:xfrm>
            <a:off x="1328045" y="-156411"/>
            <a:ext cx="9535909" cy="7170821"/>
            <a:chOff x="1533144" y="0"/>
            <a:chExt cx="9125712" cy="6858000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443642C-889B-A043-A85E-63E422A7B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044" y="660536"/>
              <a:ext cx="7400752" cy="4049855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9A9463F3-69B8-5749-939A-590C5629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144" y="0"/>
              <a:ext cx="9125712" cy="6858000"/>
            </a:xfrm>
            <a:prstGeom prst="rect">
              <a:avLst/>
            </a:prstGeom>
          </p:spPr>
        </p:pic>
      </p:grp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7FB633E-E9A5-2A43-948C-258CEDC3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6</a:t>
            </a:fld>
            <a:endParaRPr lang="de-DE"/>
          </a:p>
        </p:txBody>
      </p:sp>
      <p:sp>
        <p:nvSpPr>
          <p:cNvPr id="24" name="Datumsplatzhalter 23">
            <a:extLst>
              <a:ext uri="{FF2B5EF4-FFF2-40B4-BE49-F238E27FC236}">
                <a16:creationId xmlns:a16="http://schemas.microsoft.com/office/drawing/2014/main" id="{F0840B96-4836-7643-B354-1636411C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345164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1EF81E9-EEC4-3842-B709-9462BCE9A50B}"/>
              </a:ext>
            </a:extLst>
          </p:cNvPr>
          <p:cNvGrpSpPr/>
          <p:nvPr/>
        </p:nvGrpSpPr>
        <p:grpSpPr>
          <a:xfrm>
            <a:off x="-50132" y="-523374"/>
            <a:ext cx="12292263" cy="7546938"/>
            <a:chOff x="403092" y="0"/>
            <a:chExt cx="11385815" cy="6858000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3BECD07-E434-4C45-AD58-A532C0728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39"/>
            <a:stretch/>
          </p:blipFill>
          <p:spPr>
            <a:xfrm>
              <a:off x="2400073" y="961676"/>
              <a:ext cx="7428770" cy="4848724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9ABC988-1C9F-3143-9250-5F50CD88F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92" y="0"/>
              <a:ext cx="11385815" cy="6858000"/>
            </a:xfrm>
            <a:prstGeom prst="rect">
              <a:avLst/>
            </a:prstGeom>
          </p:spPr>
        </p:pic>
      </p:grp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75110FA9-0EDE-884D-9BE6-F2E6FD85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7</a:t>
            </a:fld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6CBE57F-E8DA-9143-85AF-43E9411C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FE08305-CCD0-D64F-A1B7-1EBC63EDBC96}"/>
              </a:ext>
            </a:extLst>
          </p:cNvPr>
          <p:cNvSpPr/>
          <p:nvPr/>
        </p:nvSpPr>
        <p:spPr>
          <a:xfrm>
            <a:off x="2260600" y="4318000"/>
            <a:ext cx="1676400" cy="1181100"/>
          </a:xfrm>
          <a:prstGeom prst="rect">
            <a:avLst/>
          </a:prstGeom>
          <a:solidFill>
            <a:srgbClr val="122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7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7200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Teammitglieder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355B831-4D34-3B45-829D-3C4DCDD2B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99827"/>
              </p:ext>
            </p:extLst>
          </p:nvPr>
        </p:nvGraphicFramePr>
        <p:xfrm>
          <a:off x="278493" y="2796814"/>
          <a:ext cx="11635014" cy="329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338">
                  <a:extLst>
                    <a:ext uri="{9D8B030D-6E8A-4147-A177-3AD203B41FA5}">
                      <a16:colId xmlns:a16="http://schemas.microsoft.com/office/drawing/2014/main" val="307489920"/>
                    </a:ext>
                  </a:extLst>
                </a:gridCol>
                <a:gridCol w="3878338">
                  <a:extLst>
                    <a:ext uri="{9D8B030D-6E8A-4147-A177-3AD203B41FA5}">
                      <a16:colId xmlns:a16="http://schemas.microsoft.com/office/drawing/2014/main" val="3209711562"/>
                    </a:ext>
                  </a:extLst>
                </a:gridCol>
                <a:gridCol w="3878338">
                  <a:extLst>
                    <a:ext uri="{9D8B030D-6E8A-4147-A177-3AD203B41FA5}">
                      <a16:colId xmlns:a16="http://schemas.microsoft.com/office/drawing/2014/main" val="18340187"/>
                    </a:ext>
                  </a:extLst>
                </a:gridCol>
              </a:tblGrid>
              <a:tr h="329374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1" dirty="0" err="1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Renick</a:t>
                      </a:r>
                      <a:r>
                        <a:rPr lang="de-DE" sz="2400" b="1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Büttner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Teamleitung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 err="1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Webdevelopment</a:t>
                      </a:r>
                      <a:endParaRPr lang="de-DE" sz="2400" b="0" dirty="0">
                        <a:solidFill>
                          <a:srgbClr val="1B5A85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Backend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1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Jonas Wagner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 err="1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Webdevelopment</a:t>
                      </a:r>
                      <a:endParaRPr lang="de-DE" sz="2400" b="0" dirty="0">
                        <a:solidFill>
                          <a:srgbClr val="1B5A85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Frontend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 err="1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Testing</a:t>
                      </a: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und Bug Fixing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1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Sebastian Walter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Dokumentation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Grafiken und Design</a:t>
                      </a:r>
                    </a:p>
                    <a:p>
                      <a:pPr marL="800100" lvl="1" indent="-342900">
                        <a:lnSpc>
                          <a:spcPct val="125000"/>
                        </a:lnSpc>
                        <a:buFont typeface="Systemschrift"/>
                        <a:buChar char="+"/>
                      </a:pPr>
                      <a:r>
                        <a:rPr lang="de-DE" sz="2400" b="0" dirty="0">
                          <a:solidFill>
                            <a:srgbClr val="1B5A85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Präsentation</a:t>
                      </a:r>
                      <a:endParaRPr lang="de-DE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63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ACBEF-BF98-8D49-83AB-0DD236A8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8A7-AE68-F146-B173-80A378F4652F}" type="slidenum">
              <a:rPr lang="de-DE" smtClean="0"/>
              <a:t>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F057AD-21AC-BE46-908E-CE7EAE2A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342630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8820" y="278267"/>
            <a:ext cx="1039318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1080000" anchor="b">
            <a:noAutofit/>
          </a:bodyPr>
          <a:lstStyle/>
          <a:p>
            <a:pPr>
              <a:lnSpc>
                <a:spcPct val="75000"/>
              </a:lnSpc>
            </a:pPr>
            <a:r>
              <a:rPr lang="de-DE" sz="4000" spc="-150" dirty="0" err="1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Renicks</a:t>
            </a:r>
            <a:r>
              <a:rPr lang="de-DE" sz="4000" spc="-150" dirty="0">
                <a:solidFill>
                  <a:srgbClr val="1B5A85"/>
                </a:solidFill>
                <a:latin typeface="Saira SemiCondensed Medium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 Part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1DB946-CDAD-5C4A-9C7B-955A1597DC82}"/>
              </a:ext>
            </a:extLst>
          </p:cNvPr>
          <p:cNvSpPr/>
          <p:nvPr/>
        </p:nvSpPr>
        <p:spPr>
          <a:xfrm>
            <a:off x="762795" y="2160000"/>
            <a:ext cx="10666410" cy="3911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Git-Repo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Initialisierung, Reviews,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Merge</a:t>
            </a: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-Konflikte lösen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Projektmangament</a:t>
            </a: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Webdevelopment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Aufgaben Definition und Verteilung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Entwurf des Prototyps/</a:t>
            </a:r>
            <a:r>
              <a:rPr lang="de-DE" sz="2400" dirty="0" err="1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Mookups</a:t>
            </a:r>
            <a:endParaRPr lang="de-DE" sz="2400" dirty="0">
              <a:solidFill>
                <a:srgbClr val="1B5A85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Projektidee</a:t>
            </a:r>
          </a:p>
          <a:p>
            <a:pPr marL="342900" indent="-342900">
              <a:lnSpc>
                <a:spcPct val="150000"/>
              </a:lnSpc>
              <a:buFont typeface="Systemschrift"/>
              <a:buChar char="+"/>
            </a:pPr>
            <a:r>
              <a:rPr lang="de-DE" sz="2400" dirty="0">
                <a:solidFill>
                  <a:srgbClr val="1B5A8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Dokumentation gegenlesen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CC2FE0-83B0-1349-B0B0-EF5A718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DF98A7-AE68-F146-B173-80A378F4652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A75F-1A94-CF4F-96D6-3196B06E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01.10.2019</a:t>
            </a:r>
          </a:p>
        </p:txBody>
      </p:sp>
    </p:spTree>
    <p:extLst>
      <p:ext uri="{BB962C8B-B14F-4D97-AF65-F5344CB8AC3E}">
        <p14:creationId xmlns:p14="http://schemas.microsoft.com/office/powerpoint/2010/main" val="15766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308</Words>
  <Application>Microsoft Macintosh PowerPoint</Application>
  <PresentationFormat>Breitbild</PresentationFormat>
  <Paragraphs>112</Paragraphs>
  <Slides>14</Slides>
  <Notes>14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FagoNoRegularTf-Roman</vt:lpstr>
      <vt:lpstr>Noto Sans</vt:lpstr>
      <vt:lpstr>Saira SemiCondensed Medium</vt:lpstr>
      <vt:lpstr>Systemschrift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AndreasNickel</dc:creator>
  <cp:lastModifiedBy>Sebastian Walter</cp:lastModifiedBy>
  <cp:revision>154</cp:revision>
  <cp:lastPrinted>2019-05-16T09:24:56Z</cp:lastPrinted>
  <dcterms:created xsi:type="dcterms:W3CDTF">2013-06-04T12:13:40Z</dcterms:created>
  <dcterms:modified xsi:type="dcterms:W3CDTF">2019-09-24T20:19:59Z</dcterms:modified>
</cp:coreProperties>
</file>