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ppe renty" initials="sr" lastIdx="1" clrIdx="0">
    <p:extLst>
      <p:ext uri="{19B8F6BF-5375-455C-9EA6-DF929625EA0E}">
        <p15:presenceInfo xmlns:p15="http://schemas.microsoft.com/office/powerpoint/2012/main" userId="cd33a2f9775ff9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07T14:00:34.706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6953-FD81-49E3-B684-178BC184E664}" type="datetimeFigureOut">
              <a:rPr lang="nl-BE" smtClean="0"/>
              <a:t>7/11/2016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75B2-F1A5-4370-8A3E-5163FD8FF6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1360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6953-FD81-49E3-B684-178BC184E664}" type="datetimeFigureOut">
              <a:rPr lang="nl-BE" smtClean="0"/>
              <a:t>7/11/2016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75B2-F1A5-4370-8A3E-5163FD8FF6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6057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6953-FD81-49E3-B684-178BC184E664}" type="datetimeFigureOut">
              <a:rPr lang="nl-BE" smtClean="0"/>
              <a:t>7/11/2016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75B2-F1A5-4370-8A3E-5163FD8FF6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702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6953-FD81-49E3-B684-178BC184E664}" type="datetimeFigureOut">
              <a:rPr lang="nl-BE" smtClean="0"/>
              <a:t>7/11/2016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75B2-F1A5-4370-8A3E-5163FD8FF6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983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6953-FD81-49E3-B684-178BC184E664}" type="datetimeFigureOut">
              <a:rPr lang="nl-BE" smtClean="0"/>
              <a:t>7/11/2016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75B2-F1A5-4370-8A3E-5163FD8FF6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05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6953-FD81-49E3-B684-178BC184E664}" type="datetimeFigureOut">
              <a:rPr lang="nl-BE" smtClean="0"/>
              <a:t>7/11/2016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75B2-F1A5-4370-8A3E-5163FD8FF6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132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6953-FD81-49E3-B684-178BC184E664}" type="datetimeFigureOut">
              <a:rPr lang="nl-BE" smtClean="0"/>
              <a:t>7/11/2016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75B2-F1A5-4370-8A3E-5163FD8FF6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500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6953-FD81-49E3-B684-178BC184E664}" type="datetimeFigureOut">
              <a:rPr lang="nl-BE" smtClean="0"/>
              <a:t>7/11/2016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75B2-F1A5-4370-8A3E-5163FD8FF6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4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6953-FD81-49E3-B684-178BC184E664}" type="datetimeFigureOut">
              <a:rPr lang="nl-BE" smtClean="0"/>
              <a:t>7/11/2016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75B2-F1A5-4370-8A3E-5163FD8FF6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694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6953-FD81-49E3-B684-178BC184E664}" type="datetimeFigureOut">
              <a:rPr lang="nl-BE" smtClean="0"/>
              <a:t>7/11/2016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75B2-F1A5-4370-8A3E-5163FD8FF6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006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6953-FD81-49E3-B684-178BC184E664}" type="datetimeFigureOut">
              <a:rPr lang="nl-BE" smtClean="0"/>
              <a:t>7/11/2016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75B2-F1A5-4370-8A3E-5163FD8FF6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339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76953-FD81-49E3-B684-178BC184E664}" type="datetimeFigureOut">
              <a:rPr lang="nl-BE" smtClean="0"/>
              <a:t>7/11/2016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275B2-F1A5-4370-8A3E-5163FD8FF6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849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270048"/>
          </a:xfrm>
        </p:spPr>
        <p:txBody>
          <a:bodyPr>
            <a:normAutofit fontScale="90000"/>
          </a:bodyPr>
          <a:lstStyle/>
          <a:p>
            <a:br>
              <a:rPr lang="nl-BE" sz="4400" dirty="0">
                <a:latin typeface="Headline One" panose="00000400000000000000" pitchFamily="2" charset="0"/>
              </a:rPr>
            </a:br>
            <a:br>
              <a:rPr lang="nl-BE" sz="4400" dirty="0">
                <a:latin typeface="Headline One" panose="00000400000000000000" pitchFamily="2" charset="0"/>
              </a:rPr>
            </a:br>
            <a:br>
              <a:rPr lang="nl-BE" sz="4400" dirty="0">
                <a:latin typeface="Headline One" panose="00000400000000000000" pitchFamily="2" charset="0"/>
              </a:rPr>
            </a:br>
            <a:br>
              <a:rPr lang="nl-BE" sz="4400" dirty="0">
                <a:latin typeface="Headline One" panose="00000400000000000000" pitchFamily="2" charset="0"/>
              </a:rPr>
            </a:br>
            <a:r>
              <a:rPr lang="nl-BE" sz="4400" dirty="0">
                <a:latin typeface="Headline One" panose="00000400000000000000" pitchFamily="2" charset="0"/>
              </a:rPr>
              <a:t>NEW TECHNOLOGY:</a:t>
            </a:r>
            <a:br>
              <a:rPr lang="nl-BE" dirty="0">
                <a:latin typeface="Headline One" panose="00000400000000000000" pitchFamily="2" charset="0"/>
              </a:rPr>
            </a:br>
            <a:br>
              <a:rPr lang="nl-BE" dirty="0">
                <a:latin typeface="Headline One" panose="00000400000000000000" pitchFamily="2" charset="0"/>
              </a:rPr>
            </a:br>
            <a:r>
              <a:rPr lang="nl-BE" sz="16700" dirty="0">
                <a:latin typeface="Headline One" panose="00000400000000000000" pitchFamily="2" charset="0"/>
              </a:rPr>
              <a:t>VUE.js</a:t>
            </a:r>
            <a:br>
              <a:rPr lang="nl-BE" dirty="0">
                <a:latin typeface="Headline One" panose="00000400000000000000" pitchFamily="2" charset="0"/>
              </a:rPr>
            </a:br>
            <a:br>
              <a:rPr lang="nl-BE" dirty="0">
                <a:latin typeface="Headline One" panose="00000400000000000000" pitchFamily="2" charset="0"/>
              </a:rPr>
            </a:br>
            <a:endParaRPr lang="nl-BE" dirty="0">
              <a:latin typeface="Headline One" panose="00000400000000000000" pitchFamily="2" charset="0"/>
            </a:endParaRPr>
          </a:p>
        </p:txBody>
      </p:sp>
      <p:pic>
        <p:nvPicPr>
          <p:cNvPr id="2050" name="Picture 2" descr="Afbeeldingsresultaat voor vue.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46" y="1122363"/>
            <a:ext cx="3520686" cy="415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563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034473" y="258618"/>
            <a:ext cx="9698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5400" dirty="0">
                <a:latin typeface="Headline One" panose="00000400000000000000" pitchFamily="2" charset="0"/>
              </a:rPr>
              <a:t>DATA object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775855" y="1625600"/>
            <a:ext cx="1074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Dit object ga je veel gebruiken ! Elke vue instantie gebruikt variabelen uit dit object. Je kan het zien als de model van een vue instantie. </a:t>
            </a:r>
          </a:p>
          <a:p>
            <a:endParaRPr lang="nl-BE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nl-BE" b="1" dirty="0">
                <a:latin typeface="Roboto" panose="02000000000000000000" pitchFamily="2" charset="0"/>
                <a:ea typeface="Roboto" panose="02000000000000000000" pitchFamily="2" charset="0"/>
              </a:rPr>
              <a:t>Hoe gebruiken ?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55" y="3482039"/>
            <a:ext cx="2495550" cy="12954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4144161" y="3482039"/>
            <a:ext cx="228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Of gewoon :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564" y="3370358"/>
            <a:ext cx="2695575" cy="962025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775855" y="5142451"/>
            <a:ext cx="10741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Hier is </a:t>
            </a:r>
            <a:r>
              <a:rPr lang="nl-BE" dirty="0" err="1"/>
              <a:t>two</a:t>
            </a:r>
            <a:r>
              <a:rPr lang="nl-BE" dirty="0"/>
              <a:t>-way-binding ook van toepassing:</a:t>
            </a:r>
          </a:p>
          <a:p>
            <a:endParaRPr lang="nl-BE" dirty="0"/>
          </a:p>
          <a:p>
            <a:r>
              <a:rPr lang="nl-BE" dirty="0"/>
              <a:t>Verander je  “</a:t>
            </a:r>
            <a:r>
              <a:rPr lang="nl-BE" dirty="0" err="1"/>
              <a:t>vm.kop</a:t>
            </a:r>
            <a:r>
              <a:rPr lang="nl-BE" dirty="0"/>
              <a:t>” dan zal “</a:t>
            </a:r>
            <a:r>
              <a:rPr lang="nl-BE" dirty="0" err="1"/>
              <a:t>data.kop</a:t>
            </a:r>
            <a:r>
              <a:rPr lang="nl-BE" dirty="0"/>
              <a:t>” mee veranderen en </a:t>
            </a:r>
            <a:r>
              <a:rPr lang="nl-BE" dirty="0" err="1"/>
              <a:t>vice</a:t>
            </a:r>
            <a:r>
              <a:rPr lang="nl-BE" dirty="0"/>
              <a:t> </a:t>
            </a:r>
            <a:r>
              <a:rPr lang="nl-BE" dirty="0" err="1"/>
              <a:t>verca</a:t>
            </a:r>
            <a:r>
              <a:rPr lang="nl-BE" dirty="0"/>
              <a:t>.</a:t>
            </a:r>
          </a:p>
          <a:p>
            <a:endParaRPr lang="nl-BE" dirty="0"/>
          </a:p>
          <a:p>
            <a:r>
              <a:rPr lang="nl-BE" b="1" dirty="0"/>
              <a:t>Heel makkelijk en intuïtief in gebruik.</a:t>
            </a:r>
          </a:p>
        </p:txBody>
      </p:sp>
    </p:spTree>
    <p:extLst>
      <p:ext uri="{BB962C8B-B14F-4D97-AF65-F5344CB8AC3E}">
        <p14:creationId xmlns:p14="http://schemas.microsoft.com/office/powerpoint/2010/main" val="1222091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771787" y="1786855"/>
            <a:ext cx="10838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latin typeface="Roboto" panose="02000000000000000000" pitchFamily="2" charset="0"/>
                <a:ea typeface="Roboto" panose="02000000000000000000" pitchFamily="2" charset="0"/>
              </a:rPr>
              <a:t>- Vue is een javascript  bibliotheek voor het bouwen van web-interfaces. </a:t>
            </a:r>
          </a:p>
          <a:p>
            <a:endParaRPr lang="nl-BE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3531765" y="302004"/>
            <a:ext cx="6040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7200" dirty="0">
                <a:latin typeface="Headline One" panose="00000400000000000000" pitchFamily="2" charset="0"/>
              </a:rPr>
              <a:t>Wat is vue.js ?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956345" y="2617852"/>
            <a:ext cx="97144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/>
              <a:t>Nog een javascript bibliotheek ? We hebben er al zo veel !</a:t>
            </a:r>
          </a:p>
          <a:p>
            <a:endParaRPr lang="nl-BE" sz="2400" dirty="0"/>
          </a:p>
        </p:txBody>
      </p:sp>
      <p:sp>
        <p:nvSpPr>
          <p:cNvPr id="6" name="Tekstvak 5"/>
          <p:cNvSpPr txBox="1"/>
          <p:nvPr/>
        </p:nvSpPr>
        <p:spPr>
          <a:xfrm>
            <a:off x="771786" y="5368954"/>
            <a:ext cx="76927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1" dirty="0"/>
              <a:t>Wat zijn de belangrijkste features ? </a:t>
            </a:r>
          </a:p>
          <a:p>
            <a:endParaRPr lang="nl-BE" sz="4000" dirty="0"/>
          </a:p>
        </p:txBody>
      </p:sp>
      <p:pic>
        <p:nvPicPr>
          <p:cNvPr id="1026" name="Picture 2" descr="https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44" y="3489992"/>
            <a:ext cx="1934483" cy="54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jque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799" y="4337495"/>
            <a:ext cx="2270385" cy="55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beeldingsresultaat voor react.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184" y="3378186"/>
            <a:ext cx="2671601" cy="74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fbeeldingsresultaat voor backbone j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857" y="4338035"/>
            <a:ext cx="1990466" cy="35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gravatar.com/avatar/0cf15665a9146ba852bf042b0652780a?s=20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458" y="3474025"/>
            <a:ext cx="1041137" cy="104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0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964734" y="528506"/>
            <a:ext cx="6082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dirty="0">
                <a:latin typeface="Headline One" panose="00000400000000000000" pitchFamily="2" charset="0"/>
              </a:rPr>
              <a:t>Reactiviteit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864066" y="4360332"/>
            <a:ext cx="9756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+ er is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two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-way binding-&gt; als de ene veranderd, veranderd de ander mee !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34" y="2815326"/>
            <a:ext cx="3543300" cy="137160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932" y="2817350"/>
            <a:ext cx="2686050" cy="895350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864066" y="5180069"/>
            <a:ext cx="5801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/>
              <a:t> -&gt; Geen event </a:t>
            </a:r>
            <a:r>
              <a:rPr lang="nl-BE" sz="2400" dirty="0" err="1"/>
              <a:t>listener</a:t>
            </a:r>
            <a:r>
              <a:rPr lang="nl-BE" sz="2400" dirty="0"/>
              <a:t> nodig om het in de html aan te  passen. Vue doet dit allemaal vanzelf.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964734" y="1862356"/>
            <a:ext cx="813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Variabelen in vue koppelen aan een html element is een eitje.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2830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696286" y="562062"/>
            <a:ext cx="797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dirty="0">
                <a:latin typeface="Headline One" panose="00000400000000000000" pitchFamily="2" charset="0"/>
              </a:rPr>
              <a:t>Het bouwen van componenten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805343" y="1912690"/>
            <a:ext cx="7868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Het is ook heel makkelijk om je applicatie op te splitsen in componenten! Dit maakt je code enorm gestructureerd.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43" y="2928597"/>
            <a:ext cx="4162425" cy="172402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204" y="2924504"/>
            <a:ext cx="3476625" cy="533400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696286" y="5022198"/>
            <a:ext cx="875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Nu kan 1 functie binnen verschillende instanties van hetzelfde component onafhankelijk van elkaar werken.</a:t>
            </a:r>
          </a:p>
        </p:txBody>
      </p:sp>
    </p:spTree>
    <p:extLst>
      <p:ext uri="{BB962C8B-B14F-4D97-AF65-F5344CB8AC3E}">
        <p14:creationId xmlns:p14="http://schemas.microsoft.com/office/powerpoint/2010/main" val="165172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124125" y="629173"/>
            <a:ext cx="9806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5400" dirty="0">
                <a:latin typeface="Headline One" panose="00000400000000000000" pitchFamily="2" charset="0"/>
              </a:rPr>
              <a:t>performance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2176942" y="2130804"/>
            <a:ext cx="77010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Met al de </a:t>
            </a:r>
            <a:r>
              <a:rPr lang="nl-BE" b="1" dirty="0" err="1"/>
              <a:t>dublle</a:t>
            </a:r>
            <a:r>
              <a:rPr lang="nl-BE" b="1" dirty="0"/>
              <a:t> data binding zou je denken dat met een grote applicatie, de </a:t>
            </a:r>
            <a:r>
              <a:rPr lang="nl-BE" b="1" dirty="0" err="1"/>
              <a:t>performantie</a:t>
            </a:r>
            <a:r>
              <a:rPr lang="nl-BE" b="1" dirty="0"/>
              <a:t> er onder kan lijden.</a:t>
            </a:r>
          </a:p>
          <a:p>
            <a:endParaRPr lang="nl-BE" dirty="0"/>
          </a:p>
          <a:p>
            <a:r>
              <a:rPr lang="nl-BE" dirty="0"/>
              <a:t>Vue pakt dit goed aan. Met de :</a:t>
            </a:r>
          </a:p>
          <a:p>
            <a:endParaRPr lang="nl-BE" dirty="0"/>
          </a:p>
          <a:p>
            <a:r>
              <a:rPr lang="nl-BE" dirty="0"/>
              <a:t> </a:t>
            </a:r>
            <a:r>
              <a:rPr lang="nl-BE" i="1" dirty="0"/>
              <a:t>” </a:t>
            </a:r>
            <a:r>
              <a:rPr lang="en-US" i="1" dirty="0"/>
              <a:t>transparent dependency-tracking observation system with </a:t>
            </a:r>
            <a:r>
              <a:rPr lang="en-US" i="1" dirty="0" err="1"/>
              <a:t>async</a:t>
            </a:r>
            <a:r>
              <a:rPr lang="en-US" i="1" dirty="0"/>
              <a:t> queueing</a:t>
            </a:r>
            <a:r>
              <a:rPr lang="nl-BE" dirty="0"/>
              <a:t>”  </a:t>
            </a:r>
          </a:p>
          <a:p>
            <a:endParaRPr lang="nl-BE" dirty="0"/>
          </a:p>
          <a:p>
            <a:r>
              <a:rPr lang="nl-BE" dirty="0"/>
              <a:t>Wat betekent dit ? </a:t>
            </a:r>
          </a:p>
          <a:p>
            <a:r>
              <a:rPr lang="nl-BE" dirty="0"/>
              <a:t>Alle veranderingen worden onafhankelijk van elkaar getriggerd. </a:t>
            </a:r>
          </a:p>
          <a:p>
            <a:r>
              <a:rPr lang="nl-BE" dirty="0"/>
              <a:t>(als er geen expliciete relaties met elkaar hebben)</a:t>
            </a:r>
          </a:p>
          <a:p>
            <a:endParaRPr lang="nl-BE" dirty="0"/>
          </a:p>
          <a:p>
            <a:r>
              <a:rPr lang="nl-BE" dirty="0"/>
              <a:t>-&gt; </a:t>
            </a:r>
            <a:r>
              <a:rPr lang="nl-BE" b="1" dirty="0"/>
              <a:t>performance omhoog</a:t>
            </a:r>
            <a:r>
              <a:rPr lang="nl-B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6356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503339" y="503339"/>
            <a:ext cx="11073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5400" dirty="0" err="1">
                <a:latin typeface="Headline One" panose="00000400000000000000" pitchFamily="2" charset="0"/>
              </a:rPr>
              <a:t>Getting</a:t>
            </a:r>
            <a:r>
              <a:rPr lang="nl-BE" sz="5400" dirty="0">
                <a:latin typeface="Headline One" panose="00000400000000000000" pitchFamily="2" charset="0"/>
              </a:rPr>
              <a:t> </a:t>
            </a:r>
            <a:r>
              <a:rPr lang="nl-BE" sz="5400" dirty="0" err="1">
                <a:latin typeface="Headline One" panose="00000400000000000000" pitchFamily="2" charset="0"/>
              </a:rPr>
              <a:t>started</a:t>
            </a:r>
            <a:r>
              <a:rPr lang="nl-BE" sz="5400" dirty="0">
                <a:latin typeface="Headline One" panose="00000400000000000000" pitchFamily="2" charset="0"/>
              </a:rPr>
              <a:t>: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844" y="3713510"/>
            <a:ext cx="3143250" cy="1209675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081" y="3692518"/>
            <a:ext cx="2857500" cy="7239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2189526" y="1959429"/>
            <a:ext cx="7312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Maak Vue instantie aan,  bind het aan een html element en je bent klaar om te starten ! </a:t>
            </a:r>
          </a:p>
          <a:p>
            <a:endParaRPr lang="nl-BE" dirty="0"/>
          </a:p>
          <a:p>
            <a:r>
              <a:rPr lang="nl-BE" b="1" dirty="0"/>
              <a:t>Hoe binden ? Met behulp van een id.</a:t>
            </a:r>
          </a:p>
        </p:txBody>
      </p:sp>
    </p:spTree>
    <p:extLst>
      <p:ext uri="{BB962C8B-B14F-4D97-AF65-F5344CB8AC3E}">
        <p14:creationId xmlns:p14="http://schemas.microsoft.com/office/powerpoint/2010/main" val="82117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864067" y="280070"/>
            <a:ext cx="103855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BE" sz="5400" dirty="0">
                <a:latin typeface="Headline One" panose="00000400000000000000" pitchFamily="2" charset="0"/>
              </a:rPr>
              <a:t>Basics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1256497" y="1540949"/>
            <a:ext cx="3894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- </a:t>
            </a:r>
            <a:r>
              <a:rPr lang="nl-BE" b="1" dirty="0" err="1"/>
              <a:t>Conditionals</a:t>
            </a:r>
            <a:r>
              <a:rPr lang="nl-BE" dirty="0"/>
              <a:t> : een </a:t>
            </a:r>
            <a:r>
              <a:rPr lang="nl-BE" dirty="0" err="1"/>
              <a:t>if</a:t>
            </a:r>
            <a:r>
              <a:rPr lang="nl-BE" dirty="0"/>
              <a:t> statement –&gt;</a:t>
            </a:r>
          </a:p>
          <a:p>
            <a:r>
              <a:rPr lang="nl-BE" b="1" dirty="0"/>
              <a:t>      </a:t>
            </a:r>
          </a:p>
          <a:p>
            <a:r>
              <a:rPr lang="nl-BE" b="1" dirty="0" err="1"/>
              <a:t>v-if</a:t>
            </a:r>
            <a:endParaRPr lang="nl-BE" b="1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92" y="1572433"/>
            <a:ext cx="3562350" cy="72390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392" y="2670408"/>
            <a:ext cx="3295650" cy="1609725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1256497" y="2890969"/>
            <a:ext cx="3377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b="1" dirty="0"/>
              <a:t>Loops</a:t>
            </a:r>
            <a:r>
              <a:rPr lang="nl-BE" dirty="0"/>
              <a:t> : een </a:t>
            </a:r>
            <a:r>
              <a:rPr lang="nl-BE" dirty="0" err="1"/>
              <a:t>for</a:t>
            </a:r>
            <a:r>
              <a:rPr lang="nl-BE" dirty="0"/>
              <a:t> loop -&gt;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r>
              <a:rPr lang="nl-BE" b="1" dirty="0"/>
              <a:t>v-</a:t>
            </a:r>
            <a:r>
              <a:rPr lang="nl-BE" b="1" dirty="0" err="1"/>
              <a:t>for</a:t>
            </a:r>
            <a:endParaRPr lang="nl-BE" b="1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392" y="4549676"/>
            <a:ext cx="4781550" cy="533400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1256497" y="4549676"/>
            <a:ext cx="4087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-</a:t>
            </a:r>
            <a:r>
              <a:rPr lang="nl-BE" b="1" dirty="0"/>
              <a:t>User-input</a:t>
            </a:r>
            <a:r>
              <a:rPr lang="nl-BE" dirty="0"/>
              <a:t>: een </a:t>
            </a:r>
            <a:r>
              <a:rPr lang="nl-BE" dirty="0" err="1"/>
              <a:t>onclick</a:t>
            </a:r>
            <a:r>
              <a:rPr lang="nl-BE" dirty="0"/>
              <a:t> methode -&gt;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r>
              <a:rPr lang="nl-BE" b="1" dirty="0" err="1"/>
              <a:t>v-on:”event</a:t>
            </a:r>
            <a:r>
              <a:rPr lang="nl-BE" b="1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r>
              <a:rPr lang="nl-BE" dirty="0"/>
              <a:t>Je vue instantie zal hierbij ook een methode object moeten hebben -&gt;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392" y="5464537"/>
            <a:ext cx="31527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84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830510" y="369116"/>
            <a:ext cx="10142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5400" dirty="0">
                <a:latin typeface="Headline One" panose="00000400000000000000" pitchFamily="2" charset="0"/>
              </a:rPr>
              <a:t>Componenten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505651" y="1679801"/>
            <a:ext cx="4376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Component aanmaken met de naam “</a:t>
            </a:r>
            <a:r>
              <a:rPr lang="nl-BE" dirty="0" err="1"/>
              <a:t>myComponent</a:t>
            </a:r>
            <a:r>
              <a:rPr lang="nl-BE" dirty="0"/>
              <a:t>” zeer simpel : 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569" y="1679801"/>
            <a:ext cx="3286125" cy="723900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505651" y="2877424"/>
            <a:ext cx="357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Gebruiken in html, nog simpeler :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569" y="2948474"/>
            <a:ext cx="26289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58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/>
          <p:cNvSpPr txBox="1"/>
          <p:nvPr/>
        </p:nvSpPr>
        <p:spPr>
          <a:xfrm>
            <a:off x="571973" y="632070"/>
            <a:ext cx="9946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Nu is de inhoud van elke component hetzelfde. Niet echt nuttig om hierbij componenten te gebruiken.</a:t>
            </a:r>
          </a:p>
          <a:p>
            <a:r>
              <a:rPr lang="nl-BE" dirty="0"/>
              <a:t>Kan de </a:t>
            </a:r>
            <a:r>
              <a:rPr lang="nl-BE" dirty="0" err="1"/>
              <a:t>parent</a:t>
            </a:r>
            <a:r>
              <a:rPr lang="nl-BE" dirty="0"/>
              <a:t> de data wijzigen ? Ja zeker !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807" y="2896801"/>
            <a:ext cx="4791075" cy="37147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044" y="2900348"/>
            <a:ext cx="4057650" cy="1314450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571973" y="5086700"/>
            <a:ext cx="776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Is het nut hiervan nog niet duidelijk ? </a:t>
            </a:r>
            <a:r>
              <a:rPr lang="nl-BE" b="1" dirty="0"/>
              <a:t>Geen nood, we gaan er later dieper op in.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571973" y="1841305"/>
            <a:ext cx="968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Met behulp van </a:t>
            </a:r>
            <a:r>
              <a:rPr lang="nl-BE" b="1" dirty="0" err="1"/>
              <a:t>properties</a:t>
            </a:r>
            <a:r>
              <a:rPr lang="nl-BE" b="1" dirty="0"/>
              <a:t> en v-bind</a:t>
            </a:r>
          </a:p>
        </p:txBody>
      </p:sp>
    </p:spTree>
    <p:extLst>
      <p:ext uri="{BB962C8B-B14F-4D97-AF65-F5344CB8AC3E}">
        <p14:creationId xmlns:p14="http://schemas.microsoft.com/office/powerpoint/2010/main" val="308085037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365</Words>
  <Application>Microsoft Office PowerPoint</Application>
  <PresentationFormat>Breedbeeld</PresentationFormat>
  <Paragraphs>58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Headline One</vt:lpstr>
      <vt:lpstr>Roboto</vt:lpstr>
      <vt:lpstr>Kantoorthema</vt:lpstr>
      <vt:lpstr>    NEW TECHNOLOGY:  VUE.js  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NEW TECHNOLOGY:  VUE.js  </dc:title>
  <dc:creator>seppe renty</dc:creator>
  <cp:lastModifiedBy>seppe renty</cp:lastModifiedBy>
  <cp:revision>20</cp:revision>
  <dcterms:created xsi:type="dcterms:W3CDTF">2016-11-07T11:24:13Z</dcterms:created>
  <dcterms:modified xsi:type="dcterms:W3CDTF">2016-11-07T13:10:59Z</dcterms:modified>
</cp:coreProperties>
</file>