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ppe renty" initials="sr" lastIdx="1" clrIdx="0">
    <p:extLst>
      <p:ext uri="{19B8F6BF-5375-455C-9EA6-DF929625EA0E}">
        <p15:presenceInfo xmlns:p15="http://schemas.microsoft.com/office/powerpoint/2012/main" userId="cd33a2f9775ff9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7T14:00:34.706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136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605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702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983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05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32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500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4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694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006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339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849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270048"/>
          </a:xfrm>
        </p:spPr>
        <p:txBody>
          <a:bodyPr>
            <a:normAutofit fontScale="90000"/>
          </a:bodyPr>
          <a:lstStyle/>
          <a:p>
            <a:br>
              <a:rPr lang="nl-BE" sz="4400" dirty="0">
                <a:latin typeface="Headline One" panose="00000400000000000000" pitchFamily="2" charset="0"/>
              </a:rPr>
            </a:br>
            <a:br>
              <a:rPr lang="nl-BE" sz="4400" dirty="0">
                <a:latin typeface="Headline One" panose="00000400000000000000" pitchFamily="2" charset="0"/>
              </a:rPr>
            </a:br>
            <a:br>
              <a:rPr lang="nl-BE" sz="4400" dirty="0">
                <a:latin typeface="Headline One" panose="00000400000000000000" pitchFamily="2" charset="0"/>
              </a:rPr>
            </a:br>
            <a:br>
              <a:rPr lang="nl-BE" sz="4400" dirty="0">
                <a:latin typeface="Headline One" panose="00000400000000000000" pitchFamily="2" charset="0"/>
              </a:rPr>
            </a:br>
            <a:r>
              <a:rPr lang="nl-BE" sz="4400" dirty="0">
                <a:latin typeface="Headline One" panose="00000400000000000000" pitchFamily="2" charset="0"/>
              </a:rPr>
              <a:t>NEW TECHNOLOGY:</a:t>
            </a:r>
            <a:br>
              <a:rPr lang="nl-BE" dirty="0">
                <a:latin typeface="Headline One" panose="00000400000000000000" pitchFamily="2" charset="0"/>
              </a:rPr>
            </a:br>
            <a:br>
              <a:rPr lang="nl-BE" dirty="0">
                <a:latin typeface="Headline One" panose="00000400000000000000" pitchFamily="2" charset="0"/>
              </a:rPr>
            </a:br>
            <a:r>
              <a:rPr lang="nl-BE" sz="16700" dirty="0">
                <a:latin typeface="Headline One" panose="00000400000000000000" pitchFamily="2" charset="0"/>
              </a:rPr>
              <a:t>VUE.js</a:t>
            </a:r>
            <a:br>
              <a:rPr lang="nl-BE" dirty="0">
                <a:latin typeface="Headline One" panose="00000400000000000000" pitchFamily="2" charset="0"/>
              </a:rPr>
            </a:br>
            <a:br>
              <a:rPr lang="nl-BE" dirty="0">
                <a:latin typeface="Headline One" panose="00000400000000000000" pitchFamily="2" charset="0"/>
              </a:rPr>
            </a:br>
            <a:endParaRPr lang="nl-BE" dirty="0">
              <a:latin typeface="Headline One" panose="00000400000000000000" pitchFamily="2" charset="0"/>
            </a:endParaRPr>
          </a:p>
        </p:txBody>
      </p:sp>
      <p:pic>
        <p:nvPicPr>
          <p:cNvPr id="2050" name="Picture 2" descr="Afbeeldingsresultaat voor vu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6" y="1122363"/>
            <a:ext cx="3520686" cy="415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6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034473" y="258618"/>
            <a:ext cx="969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DATA object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775855" y="1625600"/>
            <a:ext cx="1074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Het data object ga je veel gebruiken ! Elke vue instantie gebruikt variabelen uit dit object. Je kan het zien als de model van een vue instantie. 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b="1" dirty="0">
                <a:latin typeface="Roboto" panose="02000000000000000000" pitchFamily="2" charset="0"/>
                <a:ea typeface="Roboto" panose="02000000000000000000" pitchFamily="2" charset="0"/>
              </a:rPr>
              <a:t>Hoe gebruiken ?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3482039"/>
            <a:ext cx="2495550" cy="1295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4144161" y="3482039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Of gewoon :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64" y="3370358"/>
            <a:ext cx="2695575" cy="962025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775855" y="5142451"/>
            <a:ext cx="1074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Hier is </a:t>
            </a:r>
            <a:r>
              <a:rPr lang="nl-BE" dirty="0" err="1"/>
              <a:t>two</a:t>
            </a:r>
            <a:r>
              <a:rPr lang="nl-BE" dirty="0"/>
              <a:t>-way-binding ook van toepassing:</a:t>
            </a:r>
          </a:p>
          <a:p>
            <a:endParaRPr lang="nl-BE" dirty="0"/>
          </a:p>
          <a:p>
            <a:r>
              <a:rPr lang="nl-BE" dirty="0"/>
              <a:t>Verander je  “</a:t>
            </a:r>
            <a:r>
              <a:rPr lang="nl-BE" dirty="0" err="1"/>
              <a:t>vm.kop</a:t>
            </a:r>
            <a:r>
              <a:rPr lang="nl-BE" dirty="0"/>
              <a:t>” dan zal “</a:t>
            </a:r>
            <a:r>
              <a:rPr lang="nl-BE" dirty="0" err="1"/>
              <a:t>data.kop</a:t>
            </a:r>
            <a:r>
              <a:rPr lang="nl-BE" dirty="0"/>
              <a:t>” mee veranderen en </a:t>
            </a:r>
            <a:r>
              <a:rPr lang="nl-BE" dirty="0" err="1"/>
              <a:t>vice</a:t>
            </a:r>
            <a:r>
              <a:rPr lang="nl-BE" dirty="0"/>
              <a:t> </a:t>
            </a:r>
            <a:r>
              <a:rPr lang="nl-BE" dirty="0" err="1"/>
              <a:t>verca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b="1" dirty="0"/>
              <a:t>Heel makkelijk en intuïtief in gebruik.</a:t>
            </a:r>
          </a:p>
        </p:txBody>
      </p:sp>
    </p:spTree>
    <p:extLst>
      <p:ext uri="{BB962C8B-B14F-4D97-AF65-F5344CB8AC3E}">
        <p14:creationId xmlns:p14="http://schemas.microsoft.com/office/powerpoint/2010/main" val="122209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696285" y="377505"/>
            <a:ext cx="10788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Vue eigenschappen en methodes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788565" y="1770077"/>
            <a:ext cx="50669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Vue heeft ook een heleboel voorgeprogrammeerde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properties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en methodes.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Deze worden aangeduid met een $ teken.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Bijvoorbeeld: </a:t>
            </a:r>
          </a:p>
          <a:p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app.$data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-&gt; dit is het data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opbject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van je instantie.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Of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app.$el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-&gt; Dit stelt het html object voor waaraan de instantie is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gekoppelt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6442745" y="1862356"/>
            <a:ext cx="4580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Er is ook de $</a:t>
            </a:r>
            <a:r>
              <a:rPr lang="nl-BE" dirty="0" err="1"/>
              <a:t>watch</a:t>
            </a:r>
            <a:r>
              <a:rPr lang="nl-BE" dirty="0"/>
              <a:t> methode. Met deze methode kan je een variabele in het oog houden en een functie uitvoeren wanneer deze variabele wijzigt.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339" y="4287805"/>
            <a:ext cx="5791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2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713064" y="343949"/>
            <a:ext cx="1079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 err="1">
                <a:latin typeface="Headline One" panose="00000400000000000000" pitchFamily="2" charset="0"/>
              </a:rPr>
              <a:t>lifecycle</a:t>
            </a:r>
            <a:r>
              <a:rPr lang="nl-BE" sz="5400" dirty="0">
                <a:latin typeface="Headline One" panose="00000400000000000000" pitchFamily="2" charset="0"/>
              </a:rPr>
              <a:t> </a:t>
            </a:r>
            <a:r>
              <a:rPr lang="nl-BE" sz="5400" dirty="0" err="1">
                <a:latin typeface="Headline One" panose="00000400000000000000" pitchFamily="2" charset="0"/>
              </a:rPr>
              <a:t>hooks</a:t>
            </a:r>
            <a:endParaRPr lang="nl-BE" sz="5400" dirty="0">
              <a:latin typeface="Headline One" panose="00000400000000000000" pitchFamily="2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04007" y="1392572"/>
            <a:ext cx="10905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Een vue instantie gaat door een hele boel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initialiseringen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 Deze worden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lifecycle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hooks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genoemt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Je kan deze methodes als triggers voor eigen logica.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bv :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created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mounted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updated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destroyed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Voorbeeld: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55" y="3320060"/>
            <a:ext cx="2771775" cy="18383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04007" y="5503178"/>
            <a:ext cx="1026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De kop zal worden geprint als de </a:t>
            </a:r>
            <a:r>
              <a:rPr lang="nl-BE" dirty="0" err="1"/>
              <a:t>lifecycle</a:t>
            </a:r>
            <a:r>
              <a:rPr lang="nl-BE" dirty="0"/>
              <a:t> </a:t>
            </a:r>
            <a:r>
              <a:rPr lang="nl-BE" dirty="0" err="1"/>
              <a:t>hook</a:t>
            </a:r>
            <a:r>
              <a:rPr lang="nl-BE" dirty="0"/>
              <a:t> : “</a:t>
            </a:r>
            <a:r>
              <a:rPr lang="nl-BE" dirty="0" err="1"/>
              <a:t>created</a:t>
            </a:r>
            <a:r>
              <a:rPr lang="nl-BE" dirty="0"/>
              <a:t>” is uitgevoegd.</a:t>
            </a:r>
          </a:p>
        </p:txBody>
      </p:sp>
    </p:spTree>
    <p:extLst>
      <p:ext uri="{BB962C8B-B14F-4D97-AF65-F5344CB8AC3E}">
        <p14:creationId xmlns:p14="http://schemas.microsoft.com/office/powerpoint/2010/main" val="120802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87229" y="486561"/>
            <a:ext cx="11039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Template syntax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87897" y="1761688"/>
            <a:ext cx="1069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De syntax in de html file is zeer vanzelfsprekend en makkelijk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interpreteerbaar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hier zijn een paar belangrijke zaken.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66" y="2622582"/>
            <a:ext cx="4391025" cy="8477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95618" y="3823340"/>
            <a:ext cx="100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Als je variabelen wilt tonen in de html moet het tussen dubbele accolades staan. {{}}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87229" y="4192672"/>
            <a:ext cx="100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Als je het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attribute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v-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once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in het element gebruikt zal een verandering van de variabele niet zichtbaar zijn .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587229" y="4902692"/>
            <a:ext cx="1005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Wil je een attribuut binden aan een variabele dan gebruik je niet de dubbele accolades. Dan zet je het tussen aanhalingstekens: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828" y="5537879"/>
            <a:ext cx="3086100" cy="342900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587229" y="5999544"/>
            <a:ext cx="1026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Hierbij zal het attribuut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overeenkomen met de variabele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customid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70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771787" y="1786855"/>
            <a:ext cx="1083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Roboto" panose="02000000000000000000" pitchFamily="2" charset="0"/>
                <a:ea typeface="Roboto" panose="02000000000000000000" pitchFamily="2" charset="0"/>
              </a:rPr>
              <a:t>- Vue is een javascript  bibliotheek voor het bouwen van web-interfaces. </a:t>
            </a:r>
          </a:p>
          <a:p>
            <a:endParaRPr lang="nl-BE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3531765" y="302004"/>
            <a:ext cx="6040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7200" dirty="0">
                <a:latin typeface="Headline One" panose="00000400000000000000" pitchFamily="2" charset="0"/>
              </a:rPr>
              <a:t>Wat is vue.js ?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956345" y="2617852"/>
            <a:ext cx="9714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Nog een javascript bibliotheek ? We hebben er al zo veel !</a:t>
            </a:r>
          </a:p>
          <a:p>
            <a:endParaRPr lang="nl-BE" sz="2400" dirty="0"/>
          </a:p>
        </p:txBody>
      </p:sp>
      <p:sp>
        <p:nvSpPr>
          <p:cNvPr id="6" name="Tekstvak 5"/>
          <p:cNvSpPr txBox="1"/>
          <p:nvPr/>
        </p:nvSpPr>
        <p:spPr>
          <a:xfrm>
            <a:off x="771786" y="5368954"/>
            <a:ext cx="7692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dirty="0"/>
              <a:t>Wat zijn de belangrijkste features ? </a:t>
            </a:r>
          </a:p>
          <a:p>
            <a:endParaRPr lang="nl-BE" sz="4000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4" y="3489992"/>
            <a:ext cx="1934483" cy="54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jqu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99" y="4337495"/>
            <a:ext cx="2270385" cy="5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react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84" y="3378186"/>
            <a:ext cx="2671601" cy="74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backbone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857" y="4338035"/>
            <a:ext cx="1990466" cy="3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gravatar.com/avatar/0cf15665a9146ba852bf042b0652780a?s=2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458" y="3474025"/>
            <a:ext cx="1041137" cy="104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964734" y="528506"/>
            <a:ext cx="608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>
                <a:latin typeface="Headline One" panose="00000400000000000000" pitchFamily="2" charset="0"/>
              </a:rPr>
              <a:t>Reactiviteit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64066" y="4360332"/>
            <a:ext cx="975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+ er is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two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-way binding-&gt; als de ene veranderd, veranderd de ander mee !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4" y="2815326"/>
            <a:ext cx="3543300" cy="13716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32" y="2817350"/>
            <a:ext cx="2686050" cy="89535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864066" y="5180069"/>
            <a:ext cx="5801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 -&gt; Geen event </a:t>
            </a:r>
            <a:r>
              <a:rPr lang="nl-BE" sz="2400" dirty="0" err="1"/>
              <a:t>listener</a:t>
            </a:r>
            <a:r>
              <a:rPr lang="nl-BE" sz="2400" dirty="0"/>
              <a:t> nodig om het in de html aan te  passen. Vue doet dit allemaal vanzelf.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964734" y="1862356"/>
            <a:ext cx="813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Variabelen in vue koppelen aan een html element is een eitje.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830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96286" y="562062"/>
            <a:ext cx="797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>
                <a:latin typeface="Headline One" panose="00000400000000000000" pitchFamily="2" charset="0"/>
              </a:rPr>
              <a:t>Het bouwen van componenten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05343" y="1912690"/>
            <a:ext cx="786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Het is ook heel makkelijk om je applicatie op te splitsen in componenten! Dit maakt je code enorm gestructureerd.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3" y="2928597"/>
            <a:ext cx="4162425" cy="17240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204" y="2924504"/>
            <a:ext cx="3476625" cy="5334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696286" y="5022198"/>
            <a:ext cx="875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Nu kan 1 functie binnen verschillende instanties van hetzelfde component onafhankelijk van elkaar werken.</a:t>
            </a:r>
          </a:p>
        </p:txBody>
      </p:sp>
    </p:spTree>
    <p:extLst>
      <p:ext uri="{BB962C8B-B14F-4D97-AF65-F5344CB8AC3E}">
        <p14:creationId xmlns:p14="http://schemas.microsoft.com/office/powerpoint/2010/main" val="165172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24125" y="629173"/>
            <a:ext cx="980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performance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2176942" y="2130804"/>
            <a:ext cx="7701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Met al de </a:t>
            </a:r>
            <a:r>
              <a:rPr lang="nl-BE" b="1" dirty="0" err="1"/>
              <a:t>dublle</a:t>
            </a:r>
            <a:r>
              <a:rPr lang="nl-BE" b="1" dirty="0"/>
              <a:t> data binding zou je denken dat met een grote applicatie, de </a:t>
            </a:r>
            <a:r>
              <a:rPr lang="nl-BE" b="1" dirty="0" err="1"/>
              <a:t>performantie</a:t>
            </a:r>
            <a:r>
              <a:rPr lang="nl-BE" b="1" dirty="0"/>
              <a:t> er onder kan lijden.</a:t>
            </a:r>
          </a:p>
          <a:p>
            <a:endParaRPr lang="nl-BE" dirty="0"/>
          </a:p>
          <a:p>
            <a:r>
              <a:rPr lang="nl-BE" dirty="0"/>
              <a:t>Vue pakt dit goed aan. Met de :</a:t>
            </a:r>
          </a:p>
          <a:p>
            <a:endParaRPr lang="nl-BE" dirty="0"/>
          </a:p>
          <a:p>
            <a:r>
              <a:rPr lang="nl-BE" dirty="0"/>
              <a:t> </a:t>
            </a:r>
            <a:r>
              <a:rPr lang="nl-BE" i="1" dirty="0"/>
              <a:t>” </a:t>
            </a:r>
            <a:r>
              <a:rPr lang="en-US" i="1" dirty="0"/>
              <a:t>transparent dependency-tracking observation system with </a:t>
            </a:r>
            <a:r>
              <a:rPr lang="en-US" i="1" dirty="0" err="1"/>
              <a:t>async</a:t>
            </a:r>
            <a:r>
              <a:rPr lang="en-US" i="1" dirty="0"/>
              <a:t> queueing</a:t>
            </a:r>
            <a:r>
              <a:rPr lang="nl-BE" dirty="0"/>
              <a:t>”  </a:t>
            </a:r>
          </a:p>
          <a:p>
            <a:endParaRPr lang="nl-BE" dirty="0"/>
          </a:p>
          <a:p>
            <a:r>
              <a:rPr lang="nl-BE" dirty="0"/>
              <a:t>Wat betekent dit ? </a:t>
            </a:r>
          </a:p>
          <a:p>
            <a:r>
              <a:rPr lang="nl-BE" dirty="0"/>
              <a:t>Alle veranderingen worden onafhankelijk van elkaar getriggerd. </a:t>
            </a:r>
          </a:p>
          <a:p>
            <a:r>
              <a:rPr lang="nl-BE" dirty="0"/>
              <a:t>(als er geen expliciete relaties met elkaar hebben)</a:t>
            </a:r>
          </a:p>
          <a:p>
            <a:endParaRPr lang="nl-BE" dirty="0"/>
          </a:p>
          <a:p>
            <a:r>
              <a:rPr lang="nl-BE" dirty="0"/>
              <a:t>-&gt; </a:t>
            </a:r>
            <a:r>
              <a:rPr lang="nl-BE" b="1" dirty="0"/>
              <a:t>performance omhoog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35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03339" y="503339"/>
            <a:ext cx="11073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 err="1">
                <a:latin typeface="Headline One" panose="00000400000000000000" pitchFamily="2" charset="0"/>
              </a:rPr>
              <a:t>Getting</a:t>
            </a:r>
            <a:r>
              <a:rPr lang="nl-BE" sz="5400" dirty="0">
                <a:latin typeface="Headline One" panose="00000400000000000000" pitchFamily="2" charset="0"/>
              </a:rPr>
              <a:t> </a:t>
            </a:r>
            <a:r>
              <a:rPr lang="nl-BE" sz="5400" dirty="0" err="1">
                <a:latin typeface="Headline One" panose="00000400000000000000" pitchFamily="2" charset="0"/>
              </a:rPr>
              <a:t>started</a:t>
            </a:r>
            <a:r>
              <a:rPr lang="nl-BE" sz="5400" dirty="0">
                <a:latin typeface="Headline One" panose="00000400000000000000" pitchFamily="2" charset="0"/>
              </a:rPr>
              <a:t>: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44" y="3713510"/>
            <a:ext cx="3143250" cy="120967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81" y="3692518"/>
            <a:ext cx="2857500" cy="7239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189526" y="1959429"/>
            <a:ext cx="731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Maak Vue instantie aan,  bind het aan een html element en je bent klaar om te starten ! </a:t>
            </a:r>
          </a:p>
          <a:p>
            <a:endParaRPr lang="nl-BE" dirty="0"/>
          </a:p>
          <a:p>
            <a:r>
              <a:rPr lang="nl-BE" b="1" dirty="0"/>
              <a:t>Hoe binden ? Met behulp van een id.</a:t>
            </a:r>
          </a:p>
        </p:txBody>
      </p:sp>
    </p:spTree>
    <p:extLst>
      <p:ext uri="{BB962C8B-B14F-4D97-AF65-F5344CB8AC3E}">
        <p14:creationId xmlns:p14="http://schemas.microsoft.com/office/powerpoint/2010/main" val="82117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64067" y="280070"/>
            <a:ext cx="10385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Basics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1256497" y="1540949"/>
            <a:ext cx="389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- </a:t>
            </a:r>
            <a:r>
              <a:rPr lang="nl-BE" b="1" dirty="0" err="1"/>
              <a:t>Conditionals</a:t>
            </a:r>
            <a:r>
              <a:rPr lang="nl-BE" dirty="0"/>
              <a:t> : een </a:t>
            </a:r>
            <a:r>
              <a:rPr lang="nl-BE" dirty="0" err="1"/>
              <a:t>if</a:t>
            </a:r>
            <a:r>
              <a:rPr lang="nl-BE" dirty="0"/>
              <a:t> statement –&gt;</a:t>
            </a:r>
          </a:p>
          <a:p>
            <a:r>
              <a:rPr lang="nl-BE" b="1" dirty="0"/>
              <a:t>      </a:t>
            </a:r>
          </a:p>
          <a:p>
            <a:r>
              <a:rPr lang="nl-BE" b="1" dirty="0" err="1"/>
              <a:t>v-if</a:t>
            </a:r>
            <a:endParaRPr lang="nl-BE" b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92" y="1572433"/>
            <a:ext cx="3562350" cy="7239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92" y="2670408"/>
            <a:ext cx="3295650" cy="1609725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256497" y="2890969"/>
            <a:ext cx="337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Loops</a:t>
            </a:r>
            <a:r>
              <a:rPr lang="nl-BE" dirty="0"/>
              <a:t> : een </a:t>
            </a:r>
            <a:r>
              <a:rPr lang="nl-BE" dirty="0" err="1"/>
              <a:t>for</a:t>
            </a:r>
            <a:r>
              <a:rPr lang="nl-BE" dirty="0"/>
              <a:t> loop 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b="1" dirty="0"/>
              <a:t>v-</a:t>
            </a:r>
            <a:r>
              <a:rPr lang="nl-BE" b="1" dirty="0" err="1"/>
              <a:t>for</a:t>
            </a:r>
            <a:endParaRPr lang="nl-BE" b="1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392" y="4549676"/>
            <a:ext cx="4781550" cy="5334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256497" y="4549676"/>
            <a:ext cx="4087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-</a:t>
            </a:r>
            <a:r>
              <a:rPr lang="nl-BE" b="1" dirty="0"/>
              <a:t>User-input</a:t>
            </a:r>
            <a:r>
              <a:rPr lang="nl-BE" dirty="0"/>
              <a:t>: een </a:t>
            </a:r>
            <a:r>
              <a:rPr lang="nl-BE" dirty="0" err="1"/>
              <a:t>onclick</a:t>
            </a:r>
            <a:r>
              <a:rPr lang="nl-BE" dirty="0"/>
              <a:t> methode 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b="1" dirty="0" err="1"/>
              <a:t>v-on:”event</a:t>
            </a:r>
            <a:r>
              <a:rPr lang="nl-BE" b="1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dirty="0"/>
              <a:t>Je vue instantie zal hierbij ook een methode object moeten hebben 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392" y="5464537"/>
            <a:ext cx="3152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8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30510" y="369116"/>
            <a:ext cx="1014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Componenten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505651" y="1679801"/>
            <a:ext cx="437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Component aanmaken met de naam “</a:t>
            </a:r>
            <a:r>
              <a:rPr lang="nl-BE" dirty="0" err="1"/>
              <a:t>myComponent</a:t>
            </a:r>
            <a:r>
              <a:rPr lang="nl-BE" dirty="0"/>
              <a:t>” zeer simpel : 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69" y="1679801"/>
            <a:ext cx="3286125" cy="7239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05651" y="2877424"/>
            <a:ext cx="357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Gebruiken in html, nog simpeler :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69" y="2948474"/>
            <a:ext cx="2628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5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571973" y="632070"/>
            <a:ext cx="9946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Nu is de inhoud van elke component hetzelfde. Niet echt nuttig om hierbij componenten te gebruiken.</a:t>
            </a:r>
          </a:p>
          <a:p>
            <a:r>
              <a:rPr lang="nl-BE" dirty="0"/>
              <a:t>Kan de </a:t>
            </a:r>
            <a:r>
              <a:rPr lang="nl-BE" dirty="0" err="1"/>
              <a:t>parent</a:t>
            </a:r>
            <a:r>
              <a:rPr lang="nl-BE" dirty="0"/>
              <a:t> de data wijzigen ? Ja zeker !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07" y="2896801"/>
            <a:ext cx="4791075" cy="3714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44" y="2900348"/>
            <a:ext cx="4057650" cy="131445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71973" y="5086700"/>
            <a:ext cx="776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Is het nut hiervan nog niet duidelijk ? </a:t>
            </a:r>
            <a:r>
              <a:rPr lang="nl-BE" b="1" dirty="0"/>
              <a:t>Geen nood, we gaan er later dieper op in.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71973" y="1841305"/>
            <a:ext cx="968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Met behulp van </a:t>
            </a:r>
            <a:r>
              <a:rPr lang="nl-BE" b="1" dirty="0" err="1"/>
              <a:t>properties</a:t>
            </a:r>
            <a:r>
              <a:rPr lang="nl-BE" b="1" dirty="0"/>
              <a:t> en v-bind</a:t>
            </a:r>
          </a:p>
        </p:txBody>
      </p:sp>
    </p:spTree>
    <p:extLst>
      <p:ext uri="{BB962C8B-B14F-4D97-AF65-F5344CB8AC3E}">
        <p14:creationId xmlns:p14="http://schemas.microsoft.com/office/powerpoint/2010/main" val="30808503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595</Words>
  <Application>Microsoft Office PowerPoint</Application>
  <PresentationFormat>Breedbeeld</PresentationFormat>
  <Paragraphs>83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Headline One</vt:lpstr>
      <vt:lpstr>Roboto</vt:lpstr>
      <vt:lpstr>Kantoorthema</vt:lpstr>
      <vt:lpstr>    NEW TECHNOLOGY:  VUE.js 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NEW TECHNOLOGY:  VUE.js  </dc:title>
  <dc:creator>seppe renty</dc:creator>
  <cp:lastModifiedBy>seppe renty</cp:lastModifiedBy>
  <cp:revision>30</cp:revision>
  <dcterms:created xsi:type="dcterms:W3CDTF">2016-11-07T11:24:13Z</dcterms:created>
  <dcterms:modified xsi:type="dcterms:W3CDTF">2016-11-07T17:33:04Z</dcterms:modified>
</cp:coreProperties>
</file>