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ppe renty" initials="sr" lastIdx="1" clrIdx="0">
    <p:extLst>
      <p:ext uri="{19B8F6BF-5375-455C-9EA6-DF929625EA0E}">
        <p15:presenceInfo xmlns:p15="http://schemas.microsoft.com/office/powerpoint/2012/main" userId="cd33a2f9775ff9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7T14:00:34.70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66A2-5FD3-4BB2-A1EC-9E936BE64237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B32F5-6266-4B76-9EFD-593F4CD0D35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804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25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6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5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80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3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89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4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1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6953-FD81-49E3-B684-178BC184E664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75B2-F1A5-4370-8A3E-5163FD8FF6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8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270048"/>
          </a:xfrm>
        </p:spPr>
        <p:txBody>
          <a:bodyPr>
            <a:normAutofit fontScale="90000"/>
          </a:bodyPr>
          <a:lstStyle/>
          <a:p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br>
              <a:rPr lang="nl-BE" sz="4400" dirty="0">
                <a:latin typeface="Headline One" panose="00000400000000000000" pitchFamily="2" charset="0"/>
              </a:rPr>
            </a:br>
            <a:r>
              <a:rPr lang="nl-BE" sz="4400" dirty="0">
                <a:latin typeface="Headline One" panose="00000400000000000000" pitchFamily="2" charset="0"/>
              </a:rPr>
              <a:t>NEW TECHNOLOGY: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r>
              <a:rPr lang="nl-BE" sz="16700" dirty="0">
                <a:latin typeface="Headline One" panose="00000400000000000000" pitchFamily="2" charset="0"/>
              </a:rPr>
              <a:t>VUE.js</a:t>
            </a:r>
            <a:br>
              <a:rPr lang="nl-BE" dirty="0">
                <a:latin typeface="Headline One" panose="00000400000000000000" pitchFamily="2" charset="0"/>
              </a:rPr>
            </a:br>
            <a:br>
              <a:rPr lang="nl-BE" dirty="0">
                <a:latin typeface="Headline One" panose="00000400000000000000" pitchFamily="2" charset="0"/>
              </a:rPr>
            </a:br>
            <a:endParaRPr lang="nl-BE" dirty="0">
              <a:latin typeface="Headline One" panose="00000400000000000000" pitchFamily="2" charset="0"/>
            </a:endParaRPr>
          </a:p>
        </p:txBody>
      </p:sp>
      <p:pic>
        <p:nvPicPr>
          <p:cNvPr id="2050" name="Picture 2" descr="Afbeeldingsresultaat voor vu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6" y="1122363"/>
            <a:ext cx="3520686" cy="41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034473" y="258618"/>
            <a:ext cx="969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DATA object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775855" y="1625600"/>
            <a:ext cx="1074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Het data object ga je veel gebruiken ! Elke vue instantie gebruikt variabelen uit dit object. Je kan het zien als de model van een vue instantie. 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Hoe gebruiken 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482039"/>
            <a:ext cx="2495550" cy="1295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144161" y="3482039"/>
            <a:ext cx="22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Of gewoon :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64" y="3370358"/>
            <a:ext cx="2695575" cy="96202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75855" y="5142451"/>
            <a:ext cx="1074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Hier is </a:t>
            </a:r>
            <a:r>
              <a:rPr lang="nl-BE" dirty="0" err="1"/>
              <a:t>two</a:t>
            </a:r>
            <a:r>
              <a:rPr lang="nl-BE" dirty="0"/>
              <a:t>-way-binding ook van toepassing:</a:t>
            </a:r>
          </a:p>
          <a:p>
            <a:endParaRPr lang="nl-BE" dirty="0"/>
          </a:p>
          <a:p>
            <a:r>
              <a:rPr lang="nl-BE" dirty="0"/>
              <a:t>Verander je  “</a:t>
            </a:r>
            <a:r>
              <a:rPr lang="nl-BE" dirty="0" err="1"/>
              <a:t>vm.kop</a:t>
            </a:r>
            <a:r>
              <a:rPr lang="nl-BE" dirty="0"/>
              <a:t>” dan zal “</a:t>
            </a:r>
            <a:r>
              <a:rPr lang="nl-BE" dirty="0" err="1"/>
              <a:t>data.kop</a:t>
            </a:r>
            <a:r>
              <a:rPr lang="nl-BE" dirty="0"/>
              <a:t>” mee veranderen en </a:t>
            </a:r>
            <a:r>
              <a:rPr lang="nl-BE" dirty="0" err="1"/>
              <a:t>vice</a:t>
            </a:r>
            <a:r>
              <a:rPr lang="nl-BE" dirty="0"/>
              <a:t> </a:t>
            </a:r>
            <a:r>
              <a:rPr lang="nl-BE" dirty="0" err="1"/>
              <a:t>verca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b="1" dirty="0"/>
              <a:t>Heel makkelijk en intuïtief in gebruik.</a:t>
            </a:r>
          </a:p>
        </p:txBody>
      </p:sp>
    </p:spTree>
    <p:extLst>
      <p:ext uri="{BB962C8B-B14F-4D97-AF65-F5344CB8AC3E}">
        <p14:creationId xmlns:p14="http://schemas.microsoft.com/office/powerpoint/2010/main" val="12220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696285" y="377505"/>
            <a:ext cx="1078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Vue eigenschappen en methodes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788565" y="1770077"/>
            <a:ext cx="5066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Vue heeft ook een heleboel voorgeprogrammeerde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en methodes.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Deze worden aangeduid met een $ teken.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Bijvoorbeeld: </a:t>
            </a:r>
          </a:p>
          <a:p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app.$data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-&gt; dit is het data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opbject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van je instantie.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Of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app.$el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-&gt; Dit stelt het html object voor waaraan de instantie is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gekoppelt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442745" y="1862356"/>
            <a:ext cx="458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 is ook de $</a:t>
            </a:r>
            <a:r>
              <a:rPr lang="nl-BE" dirty="0" err="1"/>
              <a:t>watch</a:t>
            </a:r>
            <a:r>
              <a:rPr lang="nl-BE" dirty="0"/>
              <a:t> methode. Met deze methode kan je een variabele in het oog houden en een functie uitvoeren wanneer deze variabele wijzigt.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39" y="4287805"/>
            <a:ext cx="5791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13064" y="343949"/>
            <a:ext cx="1079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lifecycle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hooks</a:t>
            </a:r>
            <a:endParaRPr lang="nl-BE" sz="5400" dirty="0">
              <a:latin typeface="Headline One" panose="000004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04007" y="1392572"/>
            <a:ext cx="10905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Een vue instantie gaat door een hele boel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initialiseringen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 Deze worden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lifecycle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hooks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genoemt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Je kan deze methodes als triggers voor eigen logica.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bv :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mounted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updated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destroyed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Voorbeeld: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5" y="3320060"/>
            <a:ext cx="2771775" cy="18383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04007" y="5503178"/>
            <a:ext cx="102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 kop zal worden geprint als de </a:t>
            </a:r>
            <a:r>
              <a:rPr lang="nl-BE" dirty="0" err="1"/>
              <a:t>lifecycle</a:t>
            </a:r>
            <a:r>
              <a:rPr lang="nl-BE" dirty="0"/>
              <a:t> </a:t>
            </a:r>
            <a:r>
              <a:rPr lang="nl-BE" dirty="0" err="1"/>
              <a:t>hook</a:t>
            </a:r>
            <a:r>
              <a:rPr lang="nl-BE" dirty="0"/>
              <a:t> : “</a:t>
            </a:r>
            <a:r>
              <a:rPr lang="nl-BE" dirty="0" err="1"/>
              <a:t>created</a:t>
            </a:r>
            <a:r>
              <a:rPr lang="nl-BE" dirty="0"/>
              <a:t>” is uitgevoegd.</a:t>
            </a:r>
          </a:p>
        </p:txBody>
      </p:sp>
    </p:spTree>
    <p:extLst>
      <p:ext uri="{BB962C8B-B14F-4D97-AF65-F5344CB8AC3E}">
        <p14:creationId xmlns:p14="http://schemas.microsoft.com/office/powerpoint/2010/main" val="120802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7229" y="486561"/>
            <a:ext cx="1103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Template syntax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87897" y="1761688"/>
            <a:ext cx="1069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 syntax in de html file is zeer vanzelfsprekend en makkelijk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interpreteerbaar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hier zijn een paar belangrijke zaken.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6" y="2622582"/>
            <a:ext cx="4391025" cy="8477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95618" y="3823340"/>
            <a:ext cx="100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variabelen wilt tonen in de html moet het tussen dubbele accolades staan. {{}}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87229" y="4192672"/>
            <a:ext cx="100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het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attribute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v-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once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in het element gebruikt zal een verandering van de variabele niet zichtbaar zijn .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87229" y="4902692"/>
            <a:ext cx="10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Wil je een attribuut binden aan een variabele dan gebruik je niet de dubbele accolades. Dan zet je het tussen aanhalingstekens: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28" y="5537879"/>
            <a:ext cx="3086100" cy="342900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87229" y="5999544"/>
            <a:ext cx="1026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Hierbij zal het attribuut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overeenkomen met de variabele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customid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22121" y="3531765"/>
            <a:ext cx="1070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En ook filters gebruiken om je data te wijzigen.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4348416"/>
            <a:ext cx="2324100" cy="485775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3512077" y="4348416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Dit doe je door er een | tussen te zette. De filters kan je ook </a:t>
            </a:r>
            <a:r>
              <a:rPr lang="nl-BE" dirty="0" err="1"/>
              <a:t>chainen</a:t>
            </a:r>
            <a:r>
              <a:rPr lang="nl-BE" dirty="0"/>
              <a:t>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46620" y="377505"/>
            <a:ext cx="1094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Je kan ook basis javascript gebruiken tussen deze dubbele accolade.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21" y="1480826"/>
            <a:ext cx="2790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4341" y="302004"/>
            <a:ext cx="1085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Vue’s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directives</a:t>
            </a:r>
            <a:endParaRPr lang="nl-BE" sz="5400" dirty="0">
              <a:latin typeface="Headline One" panose="000004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54341" y="1451295"/>
            <a:ext cx="1098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Een zeer belangrijke eigenschap van vue zijn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directives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 Deze worden altijd aangetoond met een v ervoor.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54341" y="2323587"/>
            <a:ext cx="1050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We hebben er al 2 gezien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v-if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en v-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Sommige van deze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directives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kunnen ook argumenten aannemen.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3488190"/>
            <a:ext cx="2066925" cy="105727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028339" y="3488190"/>
            <a:ext cx="770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Deze bijvoorbeeld. Hier zal de klasse afhangen van variabelen in de vue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instance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54341" y="4857226"/>
            <a:ext cx="38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endParaRPr lang="nl-BE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746620" y="5494789"/>
            <a:ext cx="106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Er zijn ook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modifiers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om deze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directives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aan te passen. Ze worden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aangetoont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met een . 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1" y="6132352"/>
            <a:ext cx="3571875" cy="44767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616684" y="5984030"/>
            <a:ext cx="654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Om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methode niet uit te voeren kan je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debijvoorbeeld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de .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prevent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modifier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95554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96286" y="302004"/>
            <a:ext cx="106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Methods</a:t>
            </a:r>
            <a:endParaRPr lang="nl-BE" sz="5400" dirty="0">
              <a:latin typeface="Headline One" panose="000004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96286" y="1426128"/>
            <a:ext cx="107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Met deze bibliotheek is natuurlijk ook makkelijk om methodes uit te voeren. Geef gewoon het methode object mee aan je vue instantie: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" y="3014954"/>
            <a:ext cx="4419600" cy="12573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8" y="3014954"/>
            <a:ext cx="4343400" cy="5715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65110" y="4758612"/>
            <a:ext cx="1035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Dit kan je dan heel makkelijk uitvoeren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vie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de html achter een click event.</a:t>
            </a:r>
          </a:p>
        </p:txBody>
      </p:sp>
    </p:spTree>
    <p:extLst>
      <p:ext uri="{BB962C8B-B14F-4D97-AF65-F5344CB8AC3E}">
        <p14:creationId xmlns:p14="http://schemas.microsoft.com/office/powerpoint/2010/main" val="167845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03339" y="293615"/>
            <a:ext cx="11115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Computed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properties</a:t>
            </a:r>
            <a:endParaRPr lang="nl-BE" sz="5400" dirty="0">
              <a:latin typeface="Headline One" panose="000004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713064" y="1426128"/>
            <a:ext cx="1082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</a:t>
            </a:r>
            <a:r>
              <a:rPr lang="nl-BE" dirty="0" err="1"/>
              <a:t>Computes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” is 1 van de eigenschappen die vue.js zo interessant en makkelijk te gebruiken maakt.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51482" y="2097248"/>
            <a:ext cx="1054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Bijvoorbeeld: je wilt in je applicatie 2 getallen vermenigvuldigen die je zelf kan ingeven. Je kan dit op 2 manieren doen.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51482" y="3129094"/>
            <a:ext cx="1020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Je kan het simpelweg met een javascript </a:t>
            </a:r>
            <a:r>
              <a:rPr lang="nl-BE" dirty="0" err="1"/>
              <a:t>expression</a:t>
            </a:r>
            <a:r>
              <a:rPr lang="nl-BE" dirty="0"/>
              <a:t> doen. Dit zal werken, de </a:t>
            </a:r>
            <a:r>
              <a:rPr lang="nl-BE" dirty="0" err="1"/>
              <a:t>vermenigvulidiging</a:t>
            </a:r>
            <a:r>
              <a:rPr lang="nl-BE" dirty="0"/>
              <a:t> van de 2 factors zal real time worden getoond.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2" y="4275597"/>
            <a:ext cx="4019550" cy="19431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86" y="4160940"/>
            <a:ext cx="4581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34482" y="494522"/>
            <a:ext cx="10748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Zou het niet handiger zijn moesten we al de logica in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file kunnen zetten ? Dit is geen complex voorbeeld maar je kan je voorstellen dat er complexe zaken zijn die je niet in de html file kunt zetten. Hiervoor kan je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computed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gebruiken.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22" y="1723248"/>
            <a:ext cx="4429125" cy="29718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1723248"/>
            <a:ext cx="4076700" cy="24860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34481" y="4872035"/>
            <a:ext cx="1074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Het interessante  aan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computed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is dat ze </a:t>
            </a:r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zelf kijken 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wanneer er 1 van de afhankelijke variabelen veranderd en dan zelf </a:t>
            </a:r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mee veranderd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34482" y="5780015"/>
            <a:ext cx="1074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bovenstaande met een methode had gedaan. Dan was de uitkomst niet mee veranderd met de wijzigen van de afhankelijke variabelen.</a:t>
            </a:r>
          </a:p>
        </p:txBody>
      </p:sp>
    </p:spTree>
    <p:extLst>
      <p:ext uri="{BB962C8B-B14F-4D97-AF65-F5344CB8AC3E}">
        <p14:creationId xmlns:p14="http://schemas.microsoft.com/office/powerpoint/2010/main" val="61135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37563" y="444617"/>
            <a:ext cx="1098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Bovenstaande is een voorbeeld van een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getter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, maar we kunnen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computed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ook gebruiken als setters: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3" y="1656669"/>
            <a:ext cx="3505200" cy="31527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95" y="1656669"/>
            <a:ext cx="2409825" cy="3524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261572" y="2683764"/>
            <a:ext cx="60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Als je dan bovenstaande doet zal de setter worden gebruikt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ipv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getter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48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771787" y="1786855"/>
            <a:ext cx="1083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Roboto" panose="02000000000000000000" pitchFamily="2" charset="0"/>
                <a:ea typeface="Roboto" panose="02000000000000000000" pitchFamily="2" charset="0"/>
              </a:rPr>
              <a:t>- Vue is een javascript  bibliotheek voor het bouwen van web-interfaces. </a:t>
            </a:r>
          </a:p>
          <a:p>
            <a:endParaRPr lang="nl-B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531765" y="302004"/>
            <a:ext cx="604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200" dirty="0">
                <a:latin typeface="Headline One" panose="00000400000000000000" pitchFamily="2" charset="0"/>
              </a:rPr>
              <a:t>Wat is vue.js ?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56345" y="2617852"/>
            <a:ext cx="971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Nog een javascript bibliotheek ? We hebben er al zo veel !</a:t>
            </a:r>
          </a:p>
          <a:p>
            <a:endParaRPr lang="nl-BE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771786" y="5368954"/>
            <a:ext cx="7692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/>
              <a:t>Wat zijn de belangrijkste features ? </a:t>
            </a:r>
          </a:p>
          <a:p>
            <a:endParaRPr lang="nl-BE" sz="4000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4" y="3489992"/>
            <a:ext cx="1934483" cy="5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99" y="4337495"/>
            <a:ext cx="2270385" cy="5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4" y="3378186"/>
            <a:ext cx="2671601" cy="7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backbone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57" y="4338035"/>
            <a:ext cx="1990466" cy="3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ravatar.com/avatar/0cf15665a9146ba852bf042b0652780a?s=2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58" y="3474025"/>
            <a:ext cx="1041137" cy="10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79508" y="377505"/>
            <a:ext cx="1077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  <a:ea typeface="Roboto" panose="02000000000000000000" pitchFamily="2" charset="0"/>
              </a:rPr>
              <a:t>Array </a:t>
            </a:r>
            <a:r>
              <a:rPr lang="nl-BE" sz="5400" dirty="0" err="1">
                <a:latin typeface="Headline One" panose="00000400000000000000" pitchFamily="2" charset="0"/>
                <a:ea typeface="Roboto" panose="02000000000000000000" pitchFamily="2" charset="0"/>
              </a:rPr>
              <a:t>manipulation</a:t>
            </a:r>
            <a:endParaRPr lang="nl-BE" sz="5400" dirty="0">
              <a:latin typeface="Headline One" panose="000004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9508" y="1434517"/>
            <a:ext cx="1077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Er zijn een heleboel functies om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array’s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te manipuleren in vue. 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780176" y="2122414"/>
            <a:ext cx="1879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shift()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unshift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splice()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reverse()</a:t>
            </a:r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94202" y="2231471"/>
            <a:ext cx="8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-&gt; Deze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fucties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wijzigen de array zelf die is meegegeven.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80176" y="4447137"/>
            <a:ext cx="155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filter()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concat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slice()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3003259" y="4572000"/>
            <a:ext cx="645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-&gt; deze functie creëren een nieuwe gewijzigde array.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14" y="5813715"/>
            <a:ext cx="3295650" cy="37147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855677" y="5815858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Gebruik  -&gt;</a:t>
            </a:r>
          </a:p>
        </p:txBody>
      </p:sp>
    </p:spTree>
    <p:extLst>
      <p:ext uri="{BB962C8B-B14F-4D97-AF65-F5344CB8AC3E}">
        <p14:creationId xmlns:p14="http://schemas.microsoft.com/office/powerpoint/2010/main" val="72384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29174" y="329425"/>
            <a:ext cx="1089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latin typeface="Headline One" panose="00000400000000000000" pitchFamily="2" charset="0"/>
              </a:rPr>
              <a:t>uitzonderingen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29174" y="1361789"/>
            <a:ext cx="1059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Er zijn een paar zaken die niet werken maar wel logisch lijken.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2305633"/>
            <a:ext cx="2400300" cy="3619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29174" y="1856857"/>
            <a:ext cx="733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Dit zal niet lukken.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3425598"/>
            <a:ext cx="3695700" cy="79057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29174" y="2861924"/>
            <a:ext cx="3615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Hier zijn wel 2 alternatieven voor.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715736" y="4731391"/>
            <a:ext cx="231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Ook dit zal niet lukken: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36" y="5265797"/>
            <a:ext cx="2609850" cy="381000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715736" y="5811871"/>
            <a:ext cx="452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Maar ook dit kan je oplossen door dit te doen: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36" y="6346277"/>
            <a:ext cx="3171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70451" y="436228"/>
            <a:ext cx="1133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>
                <a:latin typeface="Headline One" panose="00000400000000000000" pitchFamily="2" charset="0"/>
              </a:rPr>
              <a:t>Arrays filteren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713064" y="1518407"/>
            <a:ext cx="1078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Je kan arrays ook makkelijk filteren met vue. Al zijn hier niet echt vue specifieke functie voor is er wel een makkelijke manier met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computed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properties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" y="2600586"/>
            <a:ext cx="4219575" cy="20478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9" y="2600586"/>
            <a:ext cx="3876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7229" y="369116"/>
            <a:ext cx="1099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Event handling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444617" y="1442906"/>
            <a:ext cx="1130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Bij event handling is v-on het meest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gebruike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attribuut. Hier kan zowel een methode als een expressie achter zitten: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2420180"/>
            <a:ext cx="4162425" cy="8096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" y="4422920"/>
            <a:ext cx="4638675" cy="4953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44617" y="3718580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Wil je het event meegeven ? Geen probleem doe gewoon.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9" y="5752792"/>
            <a:ext cx="2800350" cy="103822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44617" y="5150840"/>
            <a:ext cx="366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En dan kan je bijvoorbeeld die doen :</a:t>
            </a:r>
          </a:p>
        </p:txBody>
      </p:sp>
    </p:spTree>
    <p:extLst>
      <p:ext uri="{BB962C8B-B14F-4D97-AF65-F5344CB8AC3E}">
        <p14:creationId xmlns:p14="http://schemas.microsoft.com/office/powerpoint/2010/main" val="428693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71119" y="520117"/>
            <a:ext cx="107714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is beter om de </a:t>
            </a:r>
            <a:r>
              <a:rPr lang="nl-BE" dirty="0" err="1"/>
              <a:t>preventdefault</a:t>
            </a:r>
            <a:r>
              <a:rPr lang="nl-BE" dirty="0"/>
              <a:t> in de html te zetten en de </a:t>
            </a:r>
            <a:r>
              <a:rPr lang="nl-BE" dirty="0" err="1"/>
              <a:t>js</a:t>
            </a:r>
            <a:r>
              <a:rPr lang="nl-BE" dirty="0"/>
              <a:t> op pure logica te houden</a:t>
            </a:r>
          </a:p>
          <a:p>
            <a:r>
              <a:rPr lang="nl-BE" dirty="0"/>
              <a:t>Vue heeft een aantal </a:t>
            </a:r>
            <a:r>
              <a:rPr lang="nl-BE" b="1" dirty="0"/>
              <a:t>event </a:t>
            </a:r>
            <a:r>
              <a:rPr lang="nl-BE" b="1" dirty="0" err="1"/>
              <a:t>modifiers</a:t>
            </a:r>
            <a:r>
              <a:rPr lang="nl-BE" b="1" dirty="0"/>
              <a:t> </a:t>
            </a:r>
            <a:r>
              <a:rPr lang="nl-BE" dirty="0"/>
              <a:t>om dit te doen, ze worden aangetoond met een punt.</a:t>
            </a:r>
          </a:p>
          <a:p>
            <a:endParaRPr lang="nl-BE" dirty="0"/>
          </a:p>
          <a:p>
            <a:r>
              <a:rPr lang="nl-BE" dirty="0"/>
              <a:t>.stop</a:t>
            </a:r>
          </a:p>
          <a:p>
            <a:r>
              <a:rPr lang="nl-BE" dirty="0"/>
              <a:t>.</a:t>
            </a:r>
            <a:r>
              <a:rPr lang="nl-BE" dirty="0" err="1"/>
              <a:t>prevent</a:t>
            </a:r>
            <a:endParaRPr lang="nl-BE" dirty="0"/>
          </a:p>
          <a:p>
            <a:r>
              <a:rPr lang="nl-BE" dirty="0"/>
              <a:t>.</a:t>
            </a:r>
            <a:r>
              <a:rPr lang="nl-BE" dirty="0" err="1"/>
              <a:t>capture</a:t>
            </a:r>
            <a:endParaRPr lang="nl-BE" dirty="0"/>
          </a:p>
          <a:p>
            <a:r>
              <a:rPr lang="nl-BE" dirty="0"/>
              <a:t>.</a:t>
            </a:r>
            <a:r>
              <a:rPr lang="nl-BE" dirty="0" err="1"/>
              <a:t>self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Er zijn ook </a:t>
            </a:r>
            <a:r>
              <a:rPr lang="nl-BE" dirty="0" err="1"/>
              <a:t>key</a:t>
            </a:r>
            <a:r>
              <a:rPr lang="nl-BE" dirty="0"/>
              <a:t> </a:t>
            </a:r>
            <a:r>
              <a:rPr lang="nl-BE" dirty="0" err="1"/>
              <a:t>modifiers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 de meeste </a:t>
            </a:r>
            <a:r>
              <a:rPr lang="nl-BE" dirty="0" err="1"/>
              <a:t>keycodes</a:t>
            </a:r>
            <a:r>
              <a:rPr lang="nl-BE" dirty="0"/>
              <a:t> heeft vue een alias</a:t>
            </a:r>
            <a:r>
              <a:rPr lang="en-US" dirty="0"/>
              <a:t>enter</a:t>
            </a:r>
          </a:p>
          <a:p>
            <a:r>
              <a:rPr lang="en-US" dirty="0"/>
              <a:t>.tab</a:t>
            </a:r>
          </a:p>
          <a:p>
            <a:r>
              <a:rPr lang="en-US" dirty="0"/>
              <a:t>.delete</a:t>
            </a:r>
          </a:p>
          <a:p>
            <a:r>
              <a:rPr lang="en-US" dirty="0"/>
              <a:t>.esc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3608752"/>
            <a:ext cx="3990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3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62730" y="318782"/>
            <a:ext cx="1079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FORM INPUT BINDINGS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62730" y="1493240"/>
            <a:ext cx="10620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Om een variabele aan een html element te binden is er v-model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Hierbij kiest vue zelf hoe ze de data moet updaten, gebaseerd op het input type.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Je kan zelfs </a:t>
            </a:r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meerdere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checkboxen binden aan dezelfde </a:t>
            </a:r>
            <a:r>
              <a:rPr lang="nl-BE" b="1" dirty="0"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-&gt;</a:t>
            </a:r>
          </a:p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De array wordt dan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gevult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met de data van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checkbox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" y="3691329"/>
            <a:ext cx="8305800" cy="17907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137" y="2081604"/>
            <a:ext cx="2371725" cy="340042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755009" y="5830349"/>
            <a:ext cx="1036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Hierbij zal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orgineel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lege array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selected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gevuld worden met de geselecteerde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values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 van de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checkboxes</a:t>
            </a:r>
            <a:r>
              <a:rPr lang="nl-BE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64734" y="528506"/>
            <a:ext cx="608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Reactiviteit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4066" y="4360332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+ er is </a:t>
            </a:r>
            <a:r>
              <a:rPr lang="nl-BE" dirty="0" err="1">
                <a:latin typeface="Roboto" panose="02000000000000000000" pitchFamily="2" charset="0"/>
                <a:ea typeface="Roboto" panose="02000000000000000000" pitchFamily="2" charset="0"/>
              </a:rPr>
              <a:t>two</a:t>
            </a:r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-way binding-&gt; als de ene veranderd, veranderd de ander mee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2815326"/>
            <a:ext cx="3543300" cy="1371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32" y="2817350"/>
            <a:ext cx="2686050" cy="8953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64066" y="5180069"/>
            <a:ext cx="580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 -&gt; Geen event </a:t>
            </a:r>
            <a:r>
              <a:rPr lang="nl-BE" sz="2400" dirty="0" err="1"/>
              <a:t>listener</a:t>
            </a:r>
            <a:r>
              <a:rPr lang="nl-BE" sz="2400" dirty="0"/>
              <a:t> nodig om het in de html aan te  passen. Vue doet dit allemaal vanzelf.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4734" y="1862356"/>
            <a:ext cx="81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Roboto" panose="02000000000000000000" pitchFamily="2" charset="0"/>
                <a:ea typeface="Roboto" panose="02000000000000000000" pitchFamily="2" charset="0"/>
              </a:rPr>
              <a:t>Variabelen in vue koppelen aan een html element is een eitje.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83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96286" y="562062"/>
            <a:ext cx="79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dirty="0">
                <a:latin typeface="Headline One" panose="00000400000000000000" pitchFamily="2" charset="0"/>
              </a:rPr>
              <a:t>Het bouwen van componenten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05343" y="1912690"/>
            <a:ext cx="78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is ook heel makkelijk om je applicatie op te splitsen in componenten! Dit maakt je code enorm gestructureerd.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928597"/>
            <a:ext cx="4162425" cy="17240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4" y="2924504"/>
            <a:ext cx="3476625" cy="5334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96286" y="5022198"/>
            <a:ext cx="875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Nu kan 1 functie binnen verschillende instanties van hetzelfde component onafhankelijk van elkaar werken.</a:t>
            </a:r>
          </a:p>
        </p:txBody>
      </p:sp>
    </p:spTree>
    <p:extLst>
      <p:ext uri="{BB962C8B-B14F-4D97-AF65-F5344CB8AC3E}">
        <p14:creationId xmlns:p14="http://schemas.microsoft.com/office/powerpoint/2010/main" val="16517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124125" y="629173"/>
            <a:ext cx="980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performance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176942" y="2130804"/>
            <a:ext cx="7701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al de </a:t>
            </a:r>
            <a:r>
              <a:rPr lang="nl-BE" b="1" dirty="0" err="1"/>
              <a:t>dublle</a:t>
            </a:r>
            <a:r>
              <a:rPr lang="nl-BE" b="1" dirty="0"/>
              <a:t> data binding zou je denken dat met een grote applicatie, de </a:t>
            </a:r>
            <a:r>
              <a:rPr lang="nl-BE" b="1" dirty="0" err="1"/>
              <a:t>performantie</a:t>
            </a:r>
            <a:r>
              <a:rPr lang="nl-BE" b="1" dirty="0"/>
              <a:t> er onder kan lijden.</a:t>
            </a:r>
          </a:p>
          <a:p>
            <a:endParaRPr lang="nl-BE" dirty="0"/>
          </a:p>
          <a:p>
            <a:r>
              <a:rPr lang="nl-BE" dirty="0"/>
              <a:t>Vue pakt dit goed aan. Met de :</a:t>
            </a:r>
          </a:p>
          <a:p>
            <a:endParaRPr lang="nl-BE" dirty="0"/>
          </a:p>
          <a:p>
            <a:r>
              <a:rPr lang="nl-BE" dirty="0"/>
              <a:t> </a:t>
            </a:r>
            <a:r>
              <a:rPr lang="nl-BE" i="1" dirty="0"/>
              <a:t>” </a:t>
            </a:r>
            <a:r>
              <a:rPr lang="en-US" i="1" dirty="0"/>
              <a:t>transparent dependency-tracking observation system with </a:t>
            </a:r>
            <a:r>
              <a:rPr lang="en-US" i="1" dirty="0" err="1"/>
              <a:t>async</a:t>
            </a:r>
            <a:r>
              <a:rPr lang="en-US" i="1" dirty="0"/>
              <a:t> queueing</a:t>
            </a:r>
            <a:r>
              <a:rPr lang="nl-BE" dirty="0"/>
              <a:t>”  </a:t>
            </a:r>
          </a:p>
          <a:p>
            <a:endParaRPr lang="nl-BE" dirty="0"/>
          </a:p>
          <a:p>
            <a:r>
              <a:rPr lang="nl-BE" dirty="0"/>
              <a:t>Wat betekent dit ? </a:t>
            </a:r>
          </a:p>
          <a:p>
            <a:r>
              <a:rPr lang="nl-BE" dirty="0"/>
              <a:t>Alle veranderingen worden onafhankelijk van elkaar getriggerd. </a:t>
            </a:r>
          </a:p>
          <a:p>
            <a:r>
              <a:rPr lang="nl-BE" dirty="0"/>
              <a:t>(als er geen expliciete relaties met elkaar hebben)</a:t>
            </a:r>
          </a:p>
          <a:p>
            <a:endParaRPr lang="nl-BE" dirty="0"/>
          </a:p>
          <a:p>
            <a:r>
              <a:rPr lang="nl-BE" dirty="0"/>
              <a:t>-&gt; </a:t>
            </a:r>
            <a:r>
              <a:rPr lang="nl-BE" b="1" dirty="0"/>
              <a:t>performance omhoog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3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03339" y="503339"/>
            <a:ext cx="1107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 err="1">
                <a:latin typeface="Headline One" panose="00000400000000000000" pitchFamily="2" charset="0"/>
              </a:rPr>
              <a:t>Getting</a:t>
            </a:r>
            <a:r>
              <a:rPr lang="nl-BE" sz="5400" dirty="0">
                <a:latin typeface="Headline One" panose="00000400000000000000" pitchFamily="2" charset="0"/>
              </a:rPr>
              <a:t> </a:t>
            </a:r>
            <a:r>
              <a:rPr lang="nl-BE" sz="5400" dirty="0" err="1">
                <a:latin typeface="Headline One" panose="00000400000000000000" pitchFamily="2" charset="0"/>
              </a:rPr>
              <a:t>started</a:t>
            </a:r>
            <a:r>
              <a:rPr lang="nl-BE" sz="5400" dirty="0">
                <a:latin typeface="Headline One" panose="00000400000000000000" pitchFamily="2" charset="0"/>
              </a:rPr>
              <a:t>: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44" y="3713510"/>
            <a:ext cx="3143250" cy="12096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1" y="3692518"/>
            <a:ext cx="2857500" cy="7239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189526" y="1959429"/>
            <a:ext cx="731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Maak Vue instantie aan,  bind het aan een html element en je bent klaar om te starten ! </a:t>
            </a:r>
          </a:p>
          <a:p>
            <a:endParaRPr lang="nl-BE" dirty="0"/>
          </a:p>
          <a:p>
            <a:r>
              <a:rPr lang="nl-BE" b="1" dirty="0"/>
              <a:t>Hoe binden ? Met behulp van een id.</a:t>
            </a:r>
          </a:p>
        </p:txBody>
      </p:sp>
    </p:spTree>
    <p:extLst>
      <p:ext uri="{BB962C8B-B14F-4D97-AF65-F5344CB8AC3E}">
        <p14:creationId xmlns:p14="http://schemas.microsoft.com/office/powerpoint/2010/main" val="8211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64067" y="280070"/>
            <a:ext cx="1038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Basics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256497" y="1540949"/>
            <a:ext cx="38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 </a:t>
            </a:r>
            <a:r>
              <a:rPr lang="nl-BE" b="1" dirty="0" err="1"/>
              <a:t>Conditionals</a:t>
            </a:r>
            <a:r>
              <a:rPr lang="nl-BE" dirty="0"/>
              <a:t> : een </a:t>
            </a:r>
            <a:r>
              <a:rPr lang="nl-BE" dirty="0" err="1"/>
              <a:t>if</a:t>
            </a:r>
            <a:r>
              <a:rPr lang="nl-BE" dirty="0"/>
              <a:t> statement –&gt;</a:t>
            </a:r>
          </a:p>
          <a:p>
            <a:r>
              <a:rPr lang="nl-BE" b="1" dirty="0"/>
              <a:t>      </a:t>
            </a:r>
          </a:p>
          <a:p>
            <a:r>
              <a:rPr lang="nl-BE" b="1" dirty="0" err="1"/>
              <a:t>v-if</a:t>
            </a:r>
            <a:r>
              <a:rPr lang="nl-BE" b="1" dirty="0"/>
              <a:t>  -&gt;   v-</a:t>
            </a:r>
            <a:r>
              <a:rPr lang="nl-BE" b="1" dirty="0" err="1"/>
              <a:t>else</a:t>
            </a:r>
            <a:endParaRPr lang="nl-BE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92" y="1572433"/>
            <a:ext cx="3562350" cy="7239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92" y="2670408"/>
            <a:ext cx="3295650" cy="160972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256497" y="2890969"/>
            <a:ext cx="3377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Loops</a:t>
            </a:r>
            <a:r>
              <a:rPr lang="nl-BE" dirty="0"/>
              <a:t> : een </a:t>
            </a:r>
            <a:r>
              <a:rPr lang="nl-BE" dirty="0" err="1"/>
              <a:t>for</a:t>
            </a:r>
            <a:r>
              <a:rPr lang="nl-BE" dirty="0"/>
              <a:t> loop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/>
              <a:t>v-</a:t>
            </a:r>
            <a:r>
              <a:rPr lang="nl-BE" b="1" dirty="0" err="1"/>
              <a:t>for</a:t>
            </a:r>
            <a:r>
              <a:rPr lang="nl-BE" b="1" dirty="0"/>
              <a:t>=“var in array” </a:t>
            </a:r>
          </a:p>
          <a:p>
            <a:r>
              <a:rPr lang="nl-BE" dirty="0"/>
              <a:t>of</a:t>
            </a:r>
          </a:p>
          <a:p>
            <a:r>
              <a:rPr lang="en-US" b="1" dirty="0"/>
              <a:t>v-for="(key, value) in object"</a:t>
            </a:r>
            <a:endParaRPr lang="nl-BE" b="1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92" y="4549676"/>
            <a:ext cx="4781550" cy="5334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256497" y="4549676"/>
            <a:ext cx="408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-</a:t>
            </a:r>
            <a:r>
              <a:rPr lang="nl-BE" b="1" dirty="0"/>
              <a:t>User-input</a:t>
            </a:r>
            <a:r>
              <a:rPr lang="nl-BE" dirty="0"/>
              <a:t>: een </a:t>
            </a:r>
            <a:r>
              <a:rPr lang="nl-BE" dirty="0" err="1"/>
              <a:t>onclick</a:t>
            </a:r>
            <a:r>
              <a:rPr lang="nl-BE" dirty="0"/>
              <a:t> methode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b="1" dirty="0" err="1"/>
              <a:t>v-on:”event</a:t>
            </a:r>
            <a:r>
              <a:rPr lang="nl-BE" b="1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Je vue instantie zal hierbij ook een methode object moeten hebben 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92" y="5464537"/>
            <a:ext cx="3152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30510" y="369116"/>
            <a:ext cx="1014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400" dirty="0">
                <a:latin typeface="Headline One" panose="00000400000000000000" pitchFamily="2" charset="0"/>
              </a:rPr>
              <a:t>Componenten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05651" y="1679801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Component aanmaken met de naam “</a:t>
            </a:r>
            <a:r>
              <a:rPr lang="nl-BE" dirty="0" err="1"/>
              <a:t>myComponent</a:t>
            </a:r>
            <a:r>
              <a:rPr lang="nl-BE" dirty="0"/>
              <a:t>” zeer simpel :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69" y="1679801"/>
            <a:ext cx="3286125" cy="7239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05651" y="2877424"/>
            <a:ext cx="357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Gebruiken in html, nog simpeler :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69" y="2948474"/>
            <a:ext cx="262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571973" y="632070"/>
            <a:ext cx="994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Nu is de inhoud van elke component hetzelfde. Niet echt nuttig om hierbij componenten te gebruiken.</a:t>
            </a:r>
          </a:p>
          <a:p>
            <a:r>
              <a:rPr lang="nl-BE" dirty="0"/>
              <a:t>Kan de </a:t>
            </a:r>
            <a:r>
              <a:rPr lang="nl-BE" dirty="0" err="1"/>
              <a:t>parent</a:t>
            </a:r>
            <a:r>
              <a:rPr lang="nl-BE" dirty="0"/>
              <a:t> de data wijzigen ? Ja zeker 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07" y="2896801"/>
            <a:ext cx="4791075" cy="3714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44" y="2900348"/>
            <a:ext cx="4057650" cy="131445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71973" y="5086700"/>
            <a:ext cx="776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Is het nut hiervan nog niet duidelijk ? </a:t>
            </a:r>
            <a:r>
              <a:rPr lang="nl-BE" b="1" dirty="0"/>
              <a:t>Geen nood, we gaan er later dieper op in.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71973" y="1841305"/>
            <a:ext cx="968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Met behulp van </a:t>
            </a:r>
            <a:r>
              <a:rPr lang="nl-BE" b="1" dirty="0" err="1"/>
              <a:t>properties</a:t>
            </a:r>
            <a:r>
              <a:rPr lang="nl-BE" b="1" dirty="0"/>
              <a:t> en v-bind</a:t>
            </a:r>
          </a:p>
        </p:txBody>
      </p:sp>
    </p:spTree>
    <p:extLst>
      <p:ext uri="{BB962C8B-B14F-4D97-AF65-F5344CB8AC3E}">
        <p14:creationId xmlns:p14="http://schemas.microsoft.com/office/powerpoint/2010/main" val="30808503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1289</Words>
  <Application>Microsoft Office PowerPoint</Application>
  <PresentationFormat>Breedbeeld</PresentationFormat>
  <Paragraphs>162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Headline One</vt:lpstr>
      <vt:lpstr>Roboto</vt:lpstr>
      <vt:lpstr>Kantoorthema</vt:lpstr>
      <vt:lpstr>    NEW TECHNOLOGY:  VUE.js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NEW TECHNOLOGY:  VUE.js  </dc:title>
  <dc:creator>seppe renty</dc:creator>
  <cp:lastModifiedBy>seppe renty</cp:lastModifiedBy>
  <cp:revision>58</cp:revision>
  <dcterms:created xsi:type="dcterms:W3CDTF">2016-11-07T11:24:13Z</dcterms:created>
  <dcterms:modified xsi:type="dcterms:W3CDTF">2016-11-08T18:34:38Z</dcterms:modified>
</cp:coreProperties>
</file>